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3210445a27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3210445a27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34ecf753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34ecf753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3e947b62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3e947b62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3e947b62a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3e947b62a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3e947b62a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3e947b62a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3e947b62a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3e947b62a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3e947b62a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3e947b62a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3e947b62a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3e947b62a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3e947b62a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13e947b62a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3e947b62a1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13e947b62a1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210445a2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210445a2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3e947b62a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3e947b62a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3e947b62a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3e947b62a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3e947b62a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3e947b62a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3e947b62a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3e947b62a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3e947b62a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3e947b62a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210445a2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210445a2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382ab4f04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382ab4f04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210445a27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3210445a27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3210445a27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3210445a27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3210445a27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3210445a27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3210445a27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3210445a27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3210445a27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3210445a27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Entrega del proyecto final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Proyecto: empresa de RH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2"/>
          <p:cNvSpPr/>
          <p:nvPr/>
        </p:nvSpPr>
        <p:spPr>
          <a:xfrm>
            <a:off x="402750" y="1059100"/>
            <a:ext cx="8502600" cy="3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2"/>
          <p:cNvSpPr txBox="1"/>
          <p:nvPr/>
        </p:nvSpPr>
        <p:spPr>
          <a:xfrm>
            <a:off x="566850" y="12082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Tabla: </a:t>
            </a:r>
            <a:r>
              <a:rPr lang="en"/>
              <a:t>Búsquedas</a:t>
            </a:r>
            <a:r>
              <a:rPr lang="en"/>
              <a:t> Activas</a:t>
            </a:r>
            <a:endParaRPr/>
          </a:p>
        </p:txBody>
      </p:sp>
      <p:sp>
        <p:nvSpPr>
          <p:cNvPr id="556" name="Google Shape;556;p22"/>
          <p:cNvSpPr/>
          <p:nvPr/>
        </p:nvSpPr>
        <p:spPr>
          <a:xfrm>
            <a:off x="4027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campo</a:t>
            </a:r>
            <a:endParaRPr/>
          </a:p>
        </p:txBody>
      </p:sp>
      <p:sp>
        <p:nvSpPr>
          <p:cNvPr id="557" name="Google Shape;557;p22"/>
          <p:cNvSpPr/>
          <p:nvPr/>
        </p:nvSpPr>
        <p:spPr>
          <a:xfrm>
            <a:off x="34606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</a:t>
            </a:r>
            <a:endParaRPr/>
          </a:p>
        </p:txBody>
      </p:sp>
      <p:sp>
        <p:nvSpPr>
          <p:cNvPr id="558" name="Google Shape;558;p22"/>
          <p:cNvSpPr/>
          <p:nvPr/>
        </p:nvSpPr>
        <p:spPr>
          <a:xfrm>
            <a:off x="6518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Not Null</a:t>
            </a:r>
            <a:endParaRPr/>
          </a:p>
        </p:txBody>
      </p:sp>
      <p:sp>
        <p:nvSpPr>
          <p:cNvPr id="559" name="Google Shape;559;p22"/>
          <p:cNvSpPr/>
          <p:nvPr/>
        </p:nvSpPr>
        <p:spPr>
          <a:xfrm>
            <a:off x="73240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 </a:t>
            </a:r>
            <a:endParaRPr/>
          </a:p>
        </p:txBody>
      </p:sp>
      <p:sp>
        <p:nvSpPr>
          <p:cNvPr id="560" name="Google Shape;560;p22"/>
          <p:cNvSpPr/>
          <p:nvPr/>
        </p:nvSpPr>
        <p:spPr>
          <a:xfrm>
            <a:off x="8129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FK</a:t>
            </a:r>
            <a:endParaRPr/>
          </a:p>
        </p:txBody>
      </p:sp>
      <p:sp>
        <p:nvSpPr>
          <p:cNvPr id="561" name="Google Shape;561;p22"/>
          <p:cNvSpPr/>
          <p:nvPr/>
        </p:nvSpPr>
        <p:spPr>
          <a:xfrm>
            <a:off x="417675" y="1596100"/>
            <a:ext cx="8502600" cy="5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Descripción: </a:t>
            </a:r>
            <a:r>
              <a:rPr lang="en"/>
              <a:t>Búsquedas</a:t>
            </a:r>
            <a:r>
              <a:rPr lang="en"/>
              <a:t> activas para nuevas posiciones, se pueden usar CV referidos</a:t>
            </a:r>
            <a:endParaRPr/>
          </a:p>
        </p:txBody>
      </p:sp>
      <p:sp>
        <p:nvSpPr>
          <p:cNvPr id="562" name="Google Shape;562;p22"/>
          <p:cNvSpPr/>
          <p:nvPr/>
        </p:nvSpPr>
        <p:spPr>
          <a:xfrm>
            <a:off x="4028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Cod_Referencia	</a:t>
            </a:r>
            <a:endParaRPr/>
          </a:p>
        </p:txBody>
      </p:sp>
      <p:sp>
        <p:nvSpPr>
          <p:cNvPr id="563" name="Google Shape;563;p22"/>
          <p:cNvSpPr/>
          <p:nvPr/>
        </p:nvSpPr>
        <p:spPr>
          <a:xfrm>
            <a:off x="34607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564" name="Google Shape;564;p22"/>
          <p:cNvSpPr/>
          <p:nvPr/>
        </p:nvSpPr>
        <p:spPr>
          <a:xfrm>
            <a:off x="6518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65" name="Google Shape;565;p22"/>
          <p:cNvSpPr/>
          <p:nvPr/>
        </p:nvSpPr>
        <p:spPr>
          <a:xfrm>
            <a:off x="73241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2"/>
          <p:cNvSpPr/>
          <p:nvPr/>
        </p:nvSpPr>
        <p:spPr>
          <a:xfrm>
            <a:off x="8129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67" name="Google Shape;567;p22"/>
          <p:cNvSpPr/>
          <p:nvPr/>
        </p:nvSpPr>
        <p:spPr>
          <a:xfrm>
            <a:off x="4028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Cod_Busqueda</a:t>
            </a:r>
            <a:endParaRPr/>
          </a:p>
        </p:txBody>
      </p:sp>
      <p:sp>
        <p:nvSpPr>
          <p:cNvPr id="568" name="Google Shape;568;p22"/>
          <p:cNvSpPr/>
          <p:nvPr/>
        </p:nvSpPr>
        <p:spPr>
          <a:xfrm>
            <a:off x="34607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</a:t>
            </a:r>
            <a:endParaRPr/>
          </a:p>
        </p:txBody>
      </p:sp>
      <p:sp>
        <p:nvSpPr>
          <p:cNvPr id="569" name="Google Shape;569;p22"/>
          <p:cNvSpPr/>
          <p:nvPr/>
        </p:nvSpPr>
        <p:spPr>
          <a:xfrm>
            <a:off x="6518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70" name="Google Shape;570;p22"/>
          <p:cNvSpPr/>
          <p:nvPr/>
        </p:nvSpPr>
        <p:spPr>
          <a:xfrm>
            <a:off x="73241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71" name="Google Shape;571;p22"/>
          <p:cNvSpPr/>
          <p:nvPr/>
        </p:nvSpPr>
        <p:spPr>
          <a:xfrm>
            <a:off x="8129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2"/>
          <p:cNvSpPr/>
          <p:nvPr/>
        </p:nvSpPr>
        <p:spPr>
          <a:xfrm>
            <a:off x="4028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</a:t>
            </a:r>
            <a:endParaRPr/>
          </a:p>
        </p:txBody>
      </p:sp>
      <p:sp>
        <p:nvSpPr>
          <p:cNvPr id="573" name="Google Shape;573;p22"/>
          <p:cNvSpPr/>
          <p:nvPr/>
        </p:nvSpPr>
        <p:spPr>
          <a:xfrm>
            <a:off x="34607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Varchar(50)</a:t>
            </a:r>
            <a:endParaRPr/>
          </a:p>
        </p:txBody>
      </p:sp>
      <p:sp>
        <p:nvSpPr>
          <p:cNvPr id="574" name="Google Shape;574;p22"/>
          <p:cNvSpPr/>
          <p:nvPr/>
        </p:nvSpPr>
        <p:spPr>
          <a:xfrm>
            <a:off x="6518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2"/>
          <p:cNvSpPr/>
          <p:nvPr/>
        </p:nvSpPr>
        <p:spPr>
          <a:xfrm>
            <a:off x="73241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2"/>
          <p:cNvSpPr/>
          <p:nvPr/>
        </p:nvSpPr>
        <p:spPr>
          <a:xfrm>
            <a:off x="8129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2"/>
          <p:cNvSpPr/>
          <p:nvPr/>
        </p:nvSpPr>
        <p:spPr>
          <a:xfrm>
            <a:off x="4028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2"/>
          <p:cNvSpPr/>
          <p:nvPr/>
        </p:nvSpPr>
        <p:spPr>
          <a:xfrm>
            <a:off x="34607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2"/>
          <p:cNvSpPr/>
          <p:nvPr/>
        </p:nvSpPr>
        <p:spPr>
          <a:xfrm>
            <a:off x="6518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2"/>
          <p:cNvSpPr/>
          <p:nvPr/>
        </p:nvSpPr>
        <p:spPr>
          <a:xfrm>
            <a:off x="73241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2"/>
          <p:cNvSpPr/>
          <p:nvPr/>
        </p:nvSpPr>
        <p:spPr>
          <a:xfrm>
            <a:off x="8129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2"/>
          <p:cNvSpPr/>
          <p:nvPr/>
        </p:nvSpPr>
        <p:spPr>
          <a:xfrm>
            <a:off x="402825" y="43621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2"/>
          <p:cNvSpPr/>
          <p:nvPr/>
        </p:nvSpPr>
        <p:spPr>
          <a:xfrm>
            <a:off x="3460725" y="43621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2"/>
          <p:cNvSpPr/>
          <p:nvPr/>
        </p:nvSpPr>
        <p:spPr>
          <a:xfrm>
            <a:off x="65186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2"/>
          <p:cNvSpPr/>
          <p:nvPr/>
        </p:nvSpPr>
        <p:spPr>
          <a:xfrm>
            <a:off x="73241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2"/>
          <p:cNvSpPr/>
          <p:nvPr/>
        </p:nvSpPr>
        <p:spPr>
          <a:xfrm>
            <a:off x="81296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Vistas</a:t>
            </a:r>
            <a:endParaRPr/>
          </a:p>
        </p:txBody>
      </p:sp>
      <p:sp>
        <p:nvSpPr>
          <p:cNvPr id="592" name="Google Shape;592;p2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4"/>
          <p:cNvSpPr/>
          <p:nvPr/>
        </p:nvSpPr>
        <p:spPr>
          <a:xfrm>
            <a:off x="402750" y="1059100"/>
            <a:ext cx="8502600" cy="3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4"/>
          <p:cNvSpPr txBox="1"/>
          <p:nvPr/>
        </p:nvSpPr>
        <p:spPr>
          <a:xfrm>
            <a:off x="566850" y="12082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r>
              <a:rPr lang="en"/>
              <a:t>: P_VIEWS.EMPLEADOS_DESCRIPCION_CONTRATO</a:t>
            </a:r>
            <a:endParaRPr/>
          </a:p>
        </p:txBody>
      </p:sp>
      <p:sp>
        <p:nvSpPr>
          <p:cNvPr id="599" name="Google Shape;599;p24"/>
          <p:cNvSpPr/>
          <p:nvPr/>
        </p:nvSpPr>
        <p:spPr>
          <a:xfrm>
            <a:off x="4027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campo</a:t>
            </a:r>
            <a:endParaRPr/>
          </a:p>
        </p:txBody>
      </p:sp>
      <p:sp>
        <p:nvSpPr>
          <p:cNvPr id="600" name="Google Shape;600;p24"/>
          <p:cNvSpPr/>
          <p:nvPr/>
        </p:nvSpPr>
        <p:spPr>
          <a:xfrm>
            <a:off x="34606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</a:t>
            </a:r>
            <a:endParaRPr/>
          </a:p>
        </p:txBody>
      </p:sp>
      <p:sp>
        <p:nvSpPr>
          <p:cNvPr id="601" name="Google Shape;601;p24"/>
          <p:cNvSpPr/>
          <p:nvPr/>
        </p:nvSpPr>
        <p:spPr>
          <a:xfrm>
            <a:off x="6518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Not Null</a:t>
            </a:r>
            <a:endParaRPr/>
          </a:p>
        </p:txBody>
      </p:sp>
      <p:sp>
        <p:nvSpPr>
          <p:cNvPr id="602" name="Google Shape;602;p24"/>
          <p:cNvSpPr/>
          <p:nvPr/>
        </p:nvSpPr>
        <p:spPr>
          <a:xfrm>
            <a:off x="73240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 </a:t>
            </a:r>
            <a:endParaRPr/>
          </a:p>
        </p:txBody>
      </p:sp>
      <p:sp>
        <p:nvSpPr>
          <p:cNvPr id="603" name="Google Shape;603;p24"/>
          <p:cNvSpPr/>
          <p:nvPr/>
        </p:nvSpPr>
        <p:spPr>
          <a:xfrm>
            <a:off x="8129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FK</a:t>
            </a:r>
            <a:endParaRPr/>
          </a:p>
        </p:txBody>
      </p:sp>
      <p:sp>
        <p:nvSpPr>
          <p:cNvPr id="604" name="Google Shape;604;p24"/>
          <p:cNvSpPr/>
          <p:nvPr/>
        </p:nvSpPr>
        <p:spPr>
          <a:xfrm>
            <a:off x="417675" y="1596100"/>
            <a:ext cx="8502600" cy="5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Descripción: describe que tipo de contrato posee cada empleado y en </a:t>
            </a:r>
            <a:r>
              <a:rPr lang="en"/>
              <a:t>qué</a:t>
            </a:r>
            <a:r>
              <a:rPr lang="en"/>
              <a:t> empresa se encuentra. </a:t>
            </a:r>
            <a:endParaRPr/>
          </a:p>
        </p:txBody>
      </p:sp>
      <p:sp>
        <p:nvSpPr>
          <p:cNvPr id="605" name="Google Shape;605;p24"/>
          <p:cNvSpPr/>
          <p:nvPr/>
        </p:nvSpPr>
        <p:spPr>
          <a:xfrm>
            <a:off x="4028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</a:t>
            </a:r>
            <a:r>
              <a:rPr lang="en"/>
              <a:t>	</a:t>
            </a:r>
            <a:endParaRPr/>
          </a:p>
        </p:txBody>
      </p:sp>
      <p:sp>
        <p:nvSpPr>
          <p:cNvPr id="606" name="Google Shape;606;p24"/>
          <p:cNvSpPr/>
          <p:nvPr/>
        </p:nvSpPr>
        <p:spPr>
          <a:xfrm>
            <a:off x="34607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607" name="Google Shape;607;p24"/>
          <p:cNvSpPr/>
          <p:nvPr/>
        </p:nvSpPr>
        <p:spPr>
          <a:xfrm>
            <a:off x="6518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4"/>
          <p:cNvSpPr/>
          <p:nvPr/>
        </p:nvSpPr>
        <p:spPr>
          <a:xfrm>
            <a:off x="73241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4"/>
          <p:cNvSpPr/>
          <p:nvPr/>
        </p:nvSpPr>
        <p:spPr>
          <a:xfrm>
            <a:off x="8129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4"/>
          <p:cNvSpPr/>
          <p:nvPr/>
        </p:nvSpPr>
        <p:spPr>
          <a:xfrm>
            <a:off x="4028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Cod_Contrato</a:t>
            </a:r>
            <a:endParaRPr/>
          </a:p>
        </p:txBody>
      </p:sp>
      <p:sp>
        <p:nvSpPr>
          <p:cNvPr id="611" name="Google Shape;611;p24"/>
          <p:cNvSpPr/>
          <p:nvPr/>
        </p:nvSpPr>
        <p:spPr>
          <a:xfrm>
            <a:off x="34607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</a:t>
            </a:r>
            <a:endParaRPr/>
          </a:p>
        </p:txBody>
      </p:sp>
      <p:sp>
        <p:nvSpPr>
          <p:cNvPr id="612" name="Google Shape;612;p24"/>
          <p:cNvSpPr/>
          <p:nvPr/>
        </p:nvSpPr>
        <p:spPr>
          <a:xfrm>
            <a:off x="6518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13" name="Google Shape;613;p24"/>
          <p:cNvSpPr/>
          <p:nvPr/>
        </p:nvSpPr>
        <p:spPr>
          <a:xfrm>
            <a:off x="73241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4"/>
          <p:cNvSpPr/>
          <p:nvPr/>
        </p:nvSpPr>
        <p:spPr>
          <a:xfrm>
            <a:off x="8129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4"/>
          <p:cNvSpPr/>
          <p:nvPr/>
        </p:nvSpPr>
        <p:spPr>
          <a:xfrm>
            <a:off x="4028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Descripcion       </a:t>
            </a:r>
            <a:endParaRPr/>
          </a:p>
        </p:txBody>
      </p:sp>
      <p:sp>
        <p:nvSpPr>
          <p:cNvPr id="616" name="Google Shape;616;p24"/>
          <p:cNvSpPr/>
          <p:nvPr/>
        </p:nvSpPr>
        <p:spPr>
          <a:xfrm>
            <a:off x="34607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Varchar(50)</a:t>
            </a:r>
            <a:endParaRPr/>
          </a:p>
        </p:txBody>
      </p:sp>
      <p:sp>
        <p:nvSpPr>
          <p:cNvPr id="617" name="Google Shape;617;p24"/>
          <p:cNvSpPr/>
          <p:nvPr/>
        </p:nvSpPr>
        <p:spPr>
          <a:xfrm>
            <a:off x="6518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4"/>
          <p:cNvSpPr/>
          <p:nvPr/>
        </p:nvSpPr>
        <p:spPr>
          <a:xfrm>
            <a:off x="73241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4"/>
          <p:cNvSpPr/>
          <p:nvPr/>
        </p:nvSpPr>
        <p:spPr>
          <a:xfrm>
            <a:off x="8129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4"/>
          <p:cNvSpPr/>
          <p:nvPr/>
        </p:nvSpPr>
        <p:spPr>
          <a:xfrm>
            <a:off x="4028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Cod_empresa</a:t>
            </a:r>
            <a:endParaRPr/>
          </a:p>
        </p:txBody>
      </p:sp>
      <p:sp>
        <p:nvSpPr>
          <p:cNvPr id="621" name="Google Shape;621;p24"/>
          <p:cNvSpPr/>
          <p:nvPr/>
        </p:nvSpPr>
        <p:spPr>
          <a:xfrm>
            <a:off x="34607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4"/>
          <p:cNvSpPr/>
          <p:nvPr/>
        </p:nvSpPr>
        <p:spPr>
          <a:xfrm>
            <a:off x="6518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23" name="Google Shape;623;p24"/>
          <p:cNvSpPr/>
          <p:nvPr/>
        </p:nvSpPr>
        <p:spPr>
          <a:xfrm>
            <a:off x="73241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4"/>
          <p:cNvSpPr/>
          <p:nvPr/>
        </p:nvSpPr>
        <p:spPr>
          <a:xfrm>
            <a:off x="8129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4"/>
          <p:cNvSpPr/>
          <p:nvPr/>
        </p:nvSpPr>
        <p:spPr>
          <a:xfrm>
            <a:off x="402825" y="43621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Tipo_contrato</a:t>
            </a:r>
            <a:endParaRPr/>
          </a:p>
        </p:txBody>
      </p:sp>
      <p:sp>
        <p:nvSpPr>
          <p:cNvPr id="626" name="Google Shape;626;p24"/>
          <p:cNvSpPr/>
          <p:nvPr/>
        </p:nvSpPr>
        <p:spPr>
          <a:xfrm>
            <a:off x="3460725" y="43621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4"/>
          <p:cNvSpPr/>
          <p:nvPr/>
        </p:nvSpPr>
        <p:spPr>
          <a:xfrm>
            <a:off x="65186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28" name="Google Shape;628;p24"/>
          <p:cNvSpPr/>
          <p:nvPr/>
        </p:nvSpPr>
        <p:spPr>
          <a:xfrm>
            <a:off x="73241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4"/>
          <p:cNvSpPr/>
          <p:nvPr/>
        </p:nvSpPr>
        <p:spPr>
          <a:xfrm>
            <a:off x="81296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5"/>
          <p:cNvSpPr/>
          <p:nvPr/>
        </p:nvSpPr>
        <p:spPr>
          <a:xfrm>
            <a:off x="402750" y="1059100"/>
            <a:ext cx="8502600" cy="3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 txBox="1"/>
          <p:nvPr/>
        </p:nvSpPr>
        <p:spPr>
          <a:xfrm>
            <a:off x="566850" y="12082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view: P_VIEWS.EMPLEADOS_DESCRIPCION_CONTRATO</a:t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4027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campo</a:t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34606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</a:t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6518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Not Null</a:t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73240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 </a:t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8129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FK</a:t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417675" y="1596100"/>
            <a:ext cx="8502600" cy="5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Descripción: describe que tipo de contrato posee cada empleado y en qué empresa se encuentra. </a:t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4028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	</a:t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34607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6518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73241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8129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4028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Cod_Contrato</a:t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34607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</a:t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6518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73241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129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4028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Descripcion       </a:t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34607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Varchar(50)</a:t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6518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73241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8129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4028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Cod_empresa</a:t>
            </a:r>
            <a:endParaRPr/>
          </a:p>
        </p:txBody>
      </p:sp>
      <p:sp>
        <p:nvSpPr>
          <p:cNvPr id="658" name="Google Shape;658;p25"/>
          <p:cNvSpPr/>
          <p:nvPr/>
        </p:nvSpPr>
        <p:spPr>
          <a:xfrm>
            <a:off x="34607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5"/>
          <p:cNvSpPr/>
          <p:nvPr/>
        </p:nvSpPr>
        <p:spPr>
          <a:xfrm>
            <a:off x="6518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60" name="Google Shape;660;p25"/>
          <p:cNvSpPr/>
          <p:nvPr/>
        </p:nvSpPr>
        <p:spPr>
          <a:xfrm>
            <a:off x="73241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5"/>
          <p:cNvSpPr/>
          <p:nvPr/>
        </p:nvSpPr>
        <p:spPr>
          <a:xfrm>
            <a:off x="8129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5"/>
          <p:cNvSpPr/>
          <p:nvPr/>
        </p:nvSpPr>
        <p:spPr>
          <a:xfrm>
            <a:off x="402825" y="43621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Tipo_contrato</a:t>
            </a: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3460725" y="43621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5"/>
          <p:cNvSpPr/>
          <p:nvPr/>
        </p:nvSpPr>
        <p:spPr>
          <a:xfrm>
            <a:off x="65186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65" name="Google Shape;665;p25"/>
          <p:cNvSpPr/>
          <p:nvPr/>
        </p:nvSpPr>
        <p:spPr>
          <a:xfrm>
            <a:off x="73241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5"/>
          <p:cNvSpPr/>
          <p:nvPr/>
        </p:nvSpPr>
        <p:spPr>
          <a:xfrm>
            <a:off x="81296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6"/>
          <p:cNvSpPr/>
          <p:nvPr/>
        </p:nvSpPr>
        <p:spPr>
          <a:xfrm>
            <a:off x="402750" y="1059100"/>
            <a:ext cx="8502600" cy="3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6"/>
          <p:cNvSpPr txBox="1"/>
          <p:nvPr/>
        </p:nvSpPr>
        <p:spPr>
          <a:xfrm>
            <a:off x="566850" y="12082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view: P_VIEWS.EMPLEADOS_EMPRESAS</a:t>
            </a:r>
            <a:endParaRPr/>
          </a:p>
        </p:txBody>
      </p:sp>
      <p:sp>
        <p:nvSpPr>
          <p:cNvPr id="673" name="Google Shape;673;p26"/>
          <p:cNvSpPr/>
          <p:nvPr/>
        </p:nvSpPr>
        <p:spPr>
          <a:xfrm>
            <a:off x="4027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campo</a:t>
            </a:r>
            <a:endParaRPr/>
          </a:p>
        </p:txBody>
      </p:sp>
      <p:sp>
        <p:nvSpPr>
          <p:cNvPr id="674" name="Google Shape;674;p26"/>
          <p:cNvSpPr/>
          <p:nvPr/>
        </p:nvSpPr>
        <p:spPr>
          <a:xfrm>
            <a:off x="34606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</a:t>
            </a:r>
            <a:endParaRPr/>
          </a:p>
        </p:txBody>
      </p:sp>
      <p:sp>
        <p:nvSpPr>
          <p:cNvPr id="675" name="Google Shape;675;p26"/>
          <p:cNvSpPr/>
          <p:nvPr/>
        </p:nvSpPr>
        <p:spPr>
          <a:xfrm>
            <a:off x="6518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Not Null</a:t>
            </a:r>
            <a:endParaRPr/>
          </a:p>
        </p:txBody>
      </p:sp>
      <p:sp>
        <p:nvSpPr>
          <p:cNvPr id="676" name="Google Shape;676;p26"/>
          <p:cNvSpPr/>
          <p:nvPr/>
        </p:nvSpPr>
        <p:spPr>
          <a:xfrm>
            <a:off x="73240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 </a:t>
            </a:r>
            <a:endParaRPr/>
          </a:p>
        </p:txBody>
      </p:sp>
      <p:sp>
        <p:nvSpPr>
          <p:cNvPr id="677" name="Google Shape;677;p26"/>
          <p:cNvSpPr/>
          <p:nvPr/>
        </p:nvSpPr>
        <p:spPr>
          <a:xfrm>
            <a:off x="8129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FK</a:t>
            </a:r>
            <a:endParaRPr/>
          </a:p>
        </p:txBody>
      </p:sp>
      <p:sp>
        <p:nvSpPr>
          <p:cNvPr id="678" name="Google Shape;678;p26"/>
          <p:cNvSpPr/>
          <p:nvPr/>
        </p:nvSpPr>
        <p:spPr>
          <a:xfrm>
            <a:off x="417675" y="1596100"/>
            <a:ext cx="8502600" cy="5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Descripción: describe en que empresa se encuentra un empleado. </a:t>
            </a:r>
            <a:endParaRPr/>
          </a:p>
        </p:txBody>
      </p:sp>
      <p:sp>
        <p:nvSpPr>
          <p:cNvPr id="679" name="Google Shape;679;p26"/>
          <p:cNvSpPr/>
          <p:nvPr/>
        </p:nvSpPr>
        <p:spPr>
          <a:xfrm>
            <a:off x="4028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	</a:t>
            </a:r>
            <a:endParaRPr/>
          </a:p>
        </p:txBody>
      </p:sp>
      <p:sp>
        <p:nvSpPr>
          <p:cNvPr id="680" name="Google Shape;680;p26"/>
          <p:cNvSpPr/>
          <p:nvPr/>
        </p:nvSpPr>
        <p:spPr>
          <a:xfrm>
            <a:off x="34607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VARCHAR(100)</a:t>
            </a:r>
            <a:endParaRPr/>
          </a:p>
        </p:txBody>
      </p:sp>
      <p:sp>
        <p:nvSpPr>
          <p:cNvPr id="681" name="Google Shape;681;p26"/>
          <p:cNvSpPr/>
          <p:nvPr/>
        </p:nvSpPr>
        <p:spPr>
          <a:xfrm>
            <a:off x="6518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6"/>
          <p:cNvSpPr/>
          <p:nvPr/>
        </p:nvSpPr>
        <p:spPr>
          <a:xfrm>
            <a:off x="73241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6"/>
          <p:cNvSpPr/>
          <p:nvPr/>
        </p:nvSpPr>
        <p:spPr>
          <a:xfrm>
            <a:off x="8129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6"/>
          <p:cNvSpPr/>
          <p:nvPr/>
        </p:nvSpPr>
        <p:spPr>
          <a:xfrm>
            <a:off x="4028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</a:t>
            </a:r>
            <a:endParaRPr/>
          </a:p>
        </p:txBody>
      </p:sp>
      <p:sp>
        <p:nvSpPr>
          <p:cNvPr id="685" name="Google Shape;685;p26"/>
          <p:cNvSpPr/>
          <p:nvPr/>
        </p:nvSpPr>
        <p:spPr>
          <a:xfrm>
            <a:off x="34607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VARCHAR(100)</a:t>
            </a:r>
            <a:endParaRPr/>
          </a:p>
        </p:txBody>
      </p:sp>
      <p:sp>
        <p:nvSpPr>
          <p:cNvPr id="686" name="Google Shape;686;p26"/>
          <p:cNvSpPr/>
          <p:nvPr/>
        </p:nvSpPr>
        <p:spPr>
          <a:xfrm>
            <a:off x="6518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6"/>
          <p:cNvSpPr/>
          <p:nvPr/>
        </p:nvSpPr>
        <p:spPr>
          <a:xfrm>
            <a:off x="73241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6"/>
          <p:cNvSpPr/>
          <p:nvPr/>
        </p:nvSpPr>
        <p:spPr>
          <a:xfrm>
            <a:off x="8129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6"/>
          <p:cNvSpPr/>
          <p:nvPr/>
        </p:nvSpPr>
        <p:spPr>
          <a:xfrm>
            <a:off x="4028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Cod_empresa</a:t>
            </a:r>
            <a:endParaRPr/>
          </a:p>
        </p:txBody>
      </p:sp>
      <p:sp>
        <p:nvSpPr>
          <p:cNvPr id="690" name="Google Shape;690;p26"/>
          <p:cNvSpPr/>
          <p:nvPr/>
        </p:nvSpPr>
        <p:spPr>
          <a:xfrm>
            <a:off x="34607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691" name="Google Shape;691;p26"/>
          <p:cNvSpPr/>
          <p:nvPr/>
        </p:nvSpPr>
        <p:spPr>
          <a:xfrm>
            <a:off x="6518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92" name="Google Shape;692;p26"/>
          <p:cNvSpPr/>
          <p:nvPr/>
        </p:nvSpPr>
        <p:spPr>
          <a:xfrm>
            <a:off x="73241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6"/>
          <p:cNvSpPr/>
          <p:nvPr/>
        </p:nvSpPr>
        <p:spPr>
          <a:xfrm>
            <a:off x="8129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6"/>
          <p:cNvSpPr/>
          <p:nvPr/>
        </p:nvSpPr>
        <p:spPr>
          <a:xfrm>
            <a:off x="4028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6"/>
          <p:cNvSpPr/>
          <p:nvPr/>
        </p:nvSpPr>
        <p:spPr>
          <a:xfrm>
            <a:off x="34607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6"/>
          <p:cNvSpPr/>
          <p:nvPr/>
        </p:nvSpPr>
        <p:spPr>
          <a:xfrm>
            <a:off x="6518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6"/>
          <p:cNvSpPr/>
          <p:nvPr/>
        </p:nvSpPr>
        <p:spPr>
          <a:xfrm>
            <a:off x="73241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6"/>
          <p:cNvSpPr/>
          <p:nvPr/>
        </p:nvSpPr>
        <p:spPr>
          <a:xfrm>
            <a:off x="8129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6"/>
          <p:cNvSpPr/>
          <p:nvPr/>
        </p:nvSpPr>
        <p:spPr>
          <a:xfrm>
            <a:off x="402825" y="43621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6"/>
          <p:cNvSpPr/>
          <p:nvPr/>
        </p:nvSpPr>
        <p:spPr>
          <a:xfrm>
            <a:off x="3460725" y="43621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6"/>
          <p:cNvSpPr/>
          <p:nvPr/>
        </p:nvSpPr>
        <p:spPr>
          <a:xfrm>
            <a:off x="65186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6"/>
          <p:cNvSpPr/>
          <p:nvPr/>
        </p:nvSpPr>
        <p:spPr>
          <a:xfrm>
            <a:off x="73241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6"/>
          <p:cNvSpPr/>
          <p:nvPr/>
        </p:nvSpPr>
        <p:spPr>
          <a:xfrm>
            <a:off x="81296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7"/>
          <p:cNvSpPr/>
          <p:nvPr/>
        </p:nvSpPr>
        <p:spPr>
          <a:xfrm>
            <a:off x="402750" y="1059100"/>
            <a:ext cx="8502600" cy="3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7"/>
          <p:cNvSpPr txBox="1"/>
          <p:nvPr/>
        </p:nvSpPr>
        <p:spPr>
          <a:xfrm>
            <a:off x="566850" y="12082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view: P_VIEWS.EMPLEADOS_PUNTUACION</a:t>
            </a:r>
            <a:endParaRPr/>
          </a:p>
        </p:txBody>
      </p:sp>
      <p:sp>
        <p:nvSpPr>
          <p:cNvPr id="710" name="Google Shape;710;p27"/>
          <p:cNvSpPr/>
          <p:nvPr/>
        </p:nvSpPr>
        <p:spPr>
          <a:xfrm>
            <a:off x="4027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campo</a:t>
            </a:r>
            <a:endParaRPr/>
          </a:p>
        </p:txBody>
      </p:sp>
      <p:sp>
        <p:nvSpPr>
          <p:cNvPr id="711" name="Google Shape;711;p27"/>
          <p:cNvSpPr/>
          <p:nvPr/>
        </p:nvSpPr>
        <p:spPr>
          <a:xfrm>
            <a:off x="34606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</a:t>
            </a:r>
            <a:endParaRPr/>
          </a:p>
        </p:txBody>
      </p:sp>
      <p:sp>
        <p:nvSpPr>
          <p:cNvPr id="712" name="Google Shape;712;p27"/>
          <p:cNvSpPr/>
          <p:nvPr/>
        </p:nvSpPr>
        <p:spPr>
          <a:xfrm>
            <a:off x="6518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Not Null</a:t>
            </a:r>
            <a:endParaRPr/>
          </a:p>
        </p:txBody>
      </p:sp>
      <p:sp>
        <p:nvSpPr>
          <p:cNvPr id="713" name="Google Shape;713;p27"/>
          <p:cNvSpPr/>
          <p:nvPr/>
        </p:nvSpPr>
        <p:spPr>
          <a:xfrm>
            <a:off x="73240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 </a:t>
            </a:r>
            <a:endParaRPr/>
          </a:p>
        </p:txBody>
      </p:sp>
      <p:sp>
        <p:nvSpPr>
          <p:cNvPr id="714" name="Google Shape;714;p27"/>
          <p:cNvSpPr/>
          <p:nvPr/>
        </p:nvSpPr>
        <p:spPr>
          <a:xfrm>
            <a:off x="8129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FK</a:t>
            </a:r>
            <a:endParaRPr/>
          </a:p>
        </p:txBody>
      </p:sp>
      <p:sp>
        <p:nvSpPr>
          <p:cNvPr id="715" name="Google Shape;715;p27"/>
          <p:cNvSpPr/>
          <p:nvPr/>
        </p:nvSpPr>
        <p:spPr>
          <a:xfrm>
            <a:off x="417675" y="1596100"/>
            <a:ext cx="8502600" cy="5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Descripción: muestra en pantalla las devoluciones </a:t>
            </a:r>
            <a:r>
              <a:rPr lang="en"/>
              <a:t>hechas</a:t>
            </a:r>
            <a:r>
              <a:rPr lang="en"/>
              <a:t> acada empleado</a:t>
            </a:r>
            <a:endParaRPr/>
          </a:p>
        </p:txBody>
      </p:sp>
      <p:sp>
        <p:nvSpPr>
          <p:cNvPr id="716" name="Google Shape;716;p27"/>
          <p:cNvSpPr/>
          <p:nvPr/>
        </p:nvSpPr>
        <p:spPr>
          <a:xfrm>
            <a:off x="4028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	</a:t>
            </a:r>
            <a:endParaRPr/>
          </a:p>
        </p:txBody>
      </p:sp>
      <p:sp>
        <p:nvSpPr>
          <p:cNvPr id="717" name="Google Shape;717;p27"/>
          <p:cNvSpPr/>
          <p:nvPr/>
        </p:nvSpPr>
        <p:spPr>
          <a:xfrm>
            <a:off x="34607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VARCHAR(100)</a:t>
            </a:r>
            <a:endParaRPr/>
          </a:p>
        </p:txBody>
      </p:sp>
      <p:sp>
        <p:nvSpPr>
          <p:cNvPr id="718" name="Google Shape;718;p27"/>
          <p:cNvSpPr/>
          <p:nvPr/>
        </p:nvSpPr>
        <p:spPr>
          <a:xfrm>
            <a:off x="6518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7"/>
          <p:cNvSpPr/>
          <p:nvPr/>
        </p:nvSpPr>
        <p:spPr>
          <a:xfrm>
            <a:off x="73241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7"/>
          <p:cNvSpPr/>
          <p:nvPr/>
        </p:nvSpPr>
        <p:spPr>
          <a:xfrm>
            <a:off x="8129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7"/>
          <p:cNvSpPr/>
          <p:nvPr/>
        </p:nvSpPr>
        <p:spPr>
          <a:xfrm>
            <a:off x="4028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</a:t>
            </a:r>
            <a:endParaRPr/>
          </a:p>
        </p:txBody>
      </p:sp>
      <p:sp>
        <p:nvSpPr>
          <p:cNvPr id="722" name="Google Shape;722;p27"/>
          <p:cNvSpPr/>
          <p:nvPr/>
        </p:nvSpPr>
        <p:spPr>
          <a:xfrm>
            <a:off x="34607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VARCHAR(100)</a:t>
            </a:r>
            <a:endParaRPr/>
          </a:p>
        </p:txBody>
      </p:sp>
      <p:sp>
        <p:nvSpPr>
          <p:cNvPr id="723" name="Google Shape;723;p27"/>
          <p:cNvSpPr/>
          <p:nvPr/>
        </p:nvSpPr>
        <p:spPr>
          <a:xfrm>
            <a:off x="6518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7"/>
          <p:cNvSpPr/>
          <p:nvPr/>
        </p:nvSpPr>
        <p:spPr>
          <a:xfrm>
            <a:off x="73241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7"/>
          <p:cNvSpPr/>
          <p:nvPr/>
        </p:nvSpPr>
        <p:spPr>
          <a:xfrm>
            <a:off x="8129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7"/>
          <p:cNvSpPr/>
          <p:nvPr/>
        </p:nvSpPr>
        <p:spPr>
          <a:xfrm>
            <a:off x="4028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Cod_empresa</a:t>
            </a:r>
            <a:endParaRPr/>
          </a:p>
        </p:txBody>
      </p:sp>
      <p:sp>
        <p:nvSpPr>
          <p:cNvPr id="727" name="Google Shape;727;p27"/>
          <p:cNvSpPr/>
          <p:nvPr/>
        </p:nvSpPr>
        <p:spPr>
          <a:xfrm>
            <a:off x="34607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728" name="Google Shape;728;p27"/>
          <p:cNvSpPr/>
          <p:nvPr/>
        </p:nvSpPr>
        <p:spPr>
          <a:xfrm>
            <a:off x="6518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729" name="Google Shape;729;p27"/>
          <p:cNvSpPr/>
          <p:nvPr/>
        </p:nvSpPr>
        <p:spPr>
          <a:xfrm>
            <a:off x="73241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7"/>
          <p:cNvSpPr/>
          <p:nvPr/>
        </p:nvSpPr>
        <p:spPr>
          <a:xfrm>
            <a:off x="8129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7"/>
          <p:cNvSpPr/>
          <p:nvPr/>
        </p:nvSpPr>
        <p:spPr>
          <a:xfrm>
            <a:off x="4028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7"/>
          <p:cNvSpPr/>
          <p:nvPr/>
        </p:nvSpPr>
        <p:spPr>
          <a:xfrm>
            <a:off x="34607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7"/>
          <p:cNvSpPr/>
          <p:nvPr/>
        </p:nvSpPr>
        <p:spPr>
          <a:xfrm>
            <a:off x="6518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7"/>
          <p:cNvSpPr/>
          <p:nvPr/>
        </p:nvSpPr>
        <p:spPr>
          <a:xfrm>
            <a:off x="73241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7"/>
          <p:cNvSpPr/>
          <p:nvPr/>
        </p:nvSpPr>
        <p:spPr>
          <a:xfrm>
            <a:off x="8129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7"/>
          <p:cNvSpPr/>
          <p:nvPr/>
        </p:nvSpPr>
        <p:spPr>
          <a:xfrm>
            <a:off x="402825" y="43621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7"/>
          <p:cNvSpPr/>
          <p:nvPr/>
        </p:nvSpPr>
        <p:spPr>
          <a:xfrm>
            <a:off x="3460725" y="43621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7"/>
          <p:cNvSpPr/>
          <p:nvPr/>
        </p:nvSpPr>
        <p:spPr>
          <a:xfrm>
            <a:off x="65186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7"/>
          <p:cNvSpPr/>
          <p:nvPr/>
        </p:nvSpPr>
        <p:spPr>
          <a:xfrm>
            <a:off x="73241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7"/>
          <p:cNvSpPr/>
          <p:nvPr/>
        </p:nvSpPr>
        <p:spPr>
          <a:xfrm>
            <a:off x="81296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8"/>
          <p:cNvSpPr/>
          <p:nvPr/>
        </p:nvSpPr>
        <p:spPr>
          <a:xfrm>
            <a:off x="402750" y="1059100"/>
            <a:ext cx="8502600" cy="3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8"/>
          <p:cNvSpPr txBox="1"/>
          <p:nvPr/>
        </p:nvSpPr>
        <p:spPr>
          <a:xfrm>
            <a:off x="566850" y="12082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view: P_VIEWS.EMPLEADOS_REFERENCIA</a:t>
            </a:r>
            <a:endParaRPr/>
          </a:p>
        </p:txBody>
      </p:sp>
      <p:sp>
        <p:nvSpPr>
          <p:cNvPr id="747" name="Google Shape;747;p28"/>
          <p:cNvSpPr/>
          <p:nvPr/>
        </p:nvSpPr>
        <p:spPr>
          <a:xfrm>
            <a:off x="4027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campo</a:t>
            </a:r>
            <a:endParaRPr/>
          </a:p>
        </p:txBody>
      </p:sp>
      <p:sp>
        <p:nvSpPr>
          <p:cNvPr id="748" name="Google Shape;748;p28"/>
          <p:cNvSpPr/>
          <p:nvPr/>
        </p:nvSpPr>
        <p:spPr>
          <a:xfrm>
            <a:off x="34606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</a:t>
            </a:r>
            <a:endParaRPr/>
          </a:p>
        </p:txBody>
      </p:sp>
      <p:sp>
        <p:nvSpPr>
          <p:cNvPr id="749" name="Google Shape;749;p28"/>
          <p:cNvSpPr/>
          <p:nvPr/>
        </p:nvSpPr>
        <p:spPr>
          <a:xfrm>
            <a:off x="6518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Not Null</a:t>
            </a:r>
            <a:endParaRPr/>
          </a:p>
        </p:txBody>
      </p:sp>
      <p:sp>
        <p:nvSpPr>
          <p:cNvPr id="750" name="Google Shape;750;p28"/>
          <p:cNvSpPr/>
          <p:nvPr/>
        </p:nvSpPr>
        <p:spPr>
          <a:xfrm>
            <a:off x="73240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 </a:t>
            </a:r>
            <a:endParaRPr/>
          </a:p>
        </p:txBody>
      </p:sp>
      <p:sp>
        <p:nvSpPr>
          <p:cNvPr id="751" name="Google Shape;751;p28"/>
          <p:cNvSpPr/>
          <p:nvPr/>
        </p:nvSpPr>
        <p:spPr>
          <a:xfrm>
            <a:off x="8129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FK</a:t>
            </a:r>
            <a:endParaRPr/>
          </a:p>
        </p:txBody>
      </p:sp>
      <p:sp>
        <p:nvSpPr>
          <p:cNvPr id="752" name="Google Shape;752;p28"/>
          <p:cNvSpPr/>
          <p:nvPr/>
        </p:nvSpPr>
        <p:spPr>
          <a:xfrm>
            <a:off x="417675" y="1596100"/>
            <a:ext cx="8502600" cy="5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Descripción: devuelve la cantidad de  referencias que hizo cada empleado</a:t>
            </a:r>
            <a:endParaRPr/>
          </a:p>
        </p:txBody>
      </p:sp>
      <p:sp>
        <p:nvSpPr>
          <p:cNvPr id="753" name="Google Shape;753;p28"/>
          <p:cNvSpPr/>
          <p:nvPr/>
        </p:nvSpPr>
        <p:spPr>
          <a:xfrm>
            <a:off x="4028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	</a:t>
            </a:r>
            <a:endParaRPr/>
          </a:p>
        </p:txBody>
      </p:sp>
      <p:sp>
        <p:nvSpPr>
          <p:cNvPr id="754" name="Google Shape;754;p28"/>
          <p:cNvSpPr/>
          <p:nvPr/>
        </p:nvSpPr>
        <p:spPr>
          <a:xfrm>
            <a:off x="34607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VARCHAR(100)</a:t>
            </a:r>
            <a:endParaRPr/>
          </a:p>
        </p:txBody>
      </p:sp>
      <p:sp>
        <p:nvSpPr>
          <p:cNvPr id="755" name="Google Shape;755;p28"/>
          <p:cNvSpPr/>
          <p:nvPr/>
        </p:nvSpPr>
        <p:spPr>
          <a:xfrm>
            <a:off x="6518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8"/>
          <p:cNvSpPr/>
          <p:nvPr/>
        </p:nvSpPr>
        <p:spPr>
          <a:xfrm>
            <a:off x="73241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8"/>
          <p:cNvSpPr/>
          <p:nvPr/>
        </p:nvSpPr>
        <p:spPr>
          <a:xfrm>
            <a:off x="8129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8"/>
          <p:cNvSpPr/>
          <p:nvPr/>
        </p:nvSpPr>
        <p:spPr>
          <a:xfrm>
            <a:off x="4028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</a:t>
            </a:r>
            <a:endParaRPr/>
          </a:p>
        </p:txBody>
      </p:sp>
      <p:sp>
        <p:nvSpPr>
          <p:cNvPr id="759" name="Google Shape;759;p28"/>
          <p:cNvSpPr/>
          <p:nvPr/>
        </p:nvSpPr>
        <p:spPr>
          <a:xfrm>
            <a:off x="34607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VARCHAR(100)</a:t>
            </a:r>
            <a:endParaRPr/>
          </a:p>
        </p:txBody>
      </p:sp>
      <p:sp>
        <p:nvSpPr>
          <p:cNvPr id="760" name="Google Shape;760;p28"/>
          <p:cNvSpPr/>
          <p:nvPr/>
        </p:nvSpPr>
        <p:spPr>
          <a:xfrm>
            <a:off x="6518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8"/>
          <p:cNvSpPr/>
          <p:nvPr/>
        </p:nvSpPr>
        <p:spPr>
          <a:xfrm>
            <a:off x="73241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8"/>
          <p:cNvSpPr/>
          <p:nvPr/>
        </p:nvSpPr>
        <p:spPr>
          <a:xfrm>
            <a:off x="8129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8"/>
          <p:cNvSpPr/>
          <p:nvPr/>
        </p:nvSpPr>
        <p:spPr>
          <a:xfrm>
            <a:off x="4028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Cod_empresa</a:t>
            </a:r>
            <a:endParaRPr/>
          </a:p>
        </p:txBody>
      </p:sp>
      <p:sp>
        <p:nvSpPr>
          <p:cNvPr id="764" name="Google Shape;764;p28"/>
          <p:cNvSpPr/>
          <p:nvPr/>
        </p:nvSpPr>
        <p:spPr>
          <a:xfrm>
            <a:off x="34607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765" name="Google Shape;765;p28"/>
          <p:cNvSpPr/>
          <p:nvPr/>
        </p:nvSpPr>
        <p:spPr>
          <a:xfrm>
            <a:off x="6518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766" name="Google Shape;766;p28"/>
          <p:cNvSpPr/>
          <p:nvPr/>
        </p:nvSpPr>
        <p:spPr>
          <a:xfrm>
            <a:off x="73241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8"/>
          <p:cNvSpPr/>
          <p:nvPr/>
        </p:nvSpPr>
        <p:spPr>
          <a:xfrm>
            <a:off x="8129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8"/>
          <p:cNvSpPr/>
          <p:nvPr/>
        </p:nvSpPr>
        <p:spPr>
          <a:xfrm>
            <a:off x="4028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8"/>
          <p:cNvSpPr/>
          <p:nvPr/>
        </p:nvSpPr>
        <p:spPr>
          <a:xfrm>
            <a:off x="34607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8"/>
          <p:cNvSpPr/>
          <p:nvPr/>
        </p:nvSpPr>
        <p:spPr>
          <a:xfrm>
            <a:off x="6518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8"/>
          <p:cNvSpPr/>
          <p:nvPr/>
        </p:nvSpPr>
        <p:spPr>
          <a:xfrm>
            <a:off x="73241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8"/>
          <p:cNvSpPr/>
          <p:nvPr/>
        </p:nvSpPr>
        <p:spPr>
          <a:xfrm>
            <a:off x="8129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8"/>
          <p:cNvSpPr/>
          <p:nvPr/>
        </p:nvSpPr>
        <p:spPr>
          <a:xfrm>
            <a:off x="402825" y="43621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8"/>
          <p:cNvSpPr/>
          <p:nvPr/>
        </p:nvSpPr>
        <p:spPr>
          <a:xfrm>
            <a:off x="3460725" y="43621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8"/>
          <p:cNvSpPr/>
          <p:nvPr/>
        </p:nvSpPr>
        <p:spPr>
          <a:xfrm>
            <a:off x="65186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8"/>
          <p:cNvSpPr/>
          <p:nvPr/>
        </p:nvSpPr>
        <p:spPr>
          <a:xfrm>
            <a:off x="73241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8"/>
          <p:cNvSpPr/>
          <p:nvPr/>
        </p:nvSpPr>
        <p:spPr>
          <a:xfrm>
            <a:off x="81296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9"/>
          <p:cNvSpPr/>
          <p:nvPr/>
        </p:nvSpPr>
        <p:spPr>
          <a:xfrm>
            <a:off x="402750" y="1059100"/>
            <a:ext cx="8502600" cy="3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9"/>
          <p:cNvSpPr txBox="1"/>
          <p:nvPr/>
        </p:nvSpPr>
        <p:spPr>
          <a:xfrm>
            <a:off x="566850" y="12082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view: P_VIEWS.PUESTOS_PARA_REFERIDOS</a:t>
            </a:r>
            <a:endParaRPr/>
          </a:p>
        </p:txBody>
      </p:sp>
      <p:sp>
        <p:nvSpPr>
          <p:cNvPr id="784" name="Google Shape;784;p29"/>
          <p:cNvSpPr/>
          <p:nvPr/>
        </p:nvSpPr>
        <p:spPr>
          <a:xfrm>
            <a:off x="4027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campo</a:t>
            </a:r>
            <a:endParaRPr/>
          </a:p>
        </p:txBody>
      </p:sp>
      <p:sp>
        <p:nvSpPr>
          <p:cNvPr id="785" name="Google Shape;785;p29"/>
          <p:cNvSpPr/>
          <p:nvPr/>
        </p:nvSpPr>
        <p:spPr>
          <a:xfrm>
            <a:off x="34606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</a:t>
            </a:r>
            <a:endParaRPr/>
          </a:p>
        </p:txBody>
      </p:sp>
      <p:sp>
        <p:nvSpPr>
          <p:cNvPr id="786" name="Google Shape;786;p29"/>
          <p:cNvSpPr/>
          <p:nvPr/>
        </p:nvSpPr>
        <p:spPr>
          <a:xfrm>
            <a:off x="6518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Not Null</a:t>
            </a:r>
            <a:endParaRPr/>
          </a:p>
        </p:txBody>
      </p:sp>
      <p:sp>
        <p:nvSpPr>
          <p:cNvPr id="787" name="Google Shape;787;p29"/>
          <p:cNvSpPr/>
          <p:nvPr/>
        </p:nvSpPr>
        <p:spPr>
          <a:xfrm>
            <a:off x="73240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 </a:t>
            </a:r>
            <a:endParaRPr/>
          </a:p>
        </p:txBody>
      </p:sp>
      <p:sp>
        <p:nvSpPr>
          <p:cNvPr id="788" name="Google Shape;788;p29"/>
          <p:cNvSpPr/>
          <p:nvPr/>
        </p:nvSpPr>
        <p:spPr>
          <a:xfrm>
            <a:off x="8129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FK</a:t>
            </a:r>
            <a:endParaRPr/>
          </a:p>
        </p:txBody>
      </p:sp>
      <p:sp>
        <p:nvSpPr>
          <p:cNvPr id="789" name="Google Shape;789;p29"/>
          <p:cNvSpPr/>
          <p:nvPr/>
        </p:nvSpPr>
        <p:spPr>
          <a:xfrm>
            <a:off x="417675" y="1596100"/>
            <a:ext cx="8502600" cy="5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Descripción: obtiene a que puestos </a:t>
            </a:r>
            <a:r>
              <a:rPr lang="en"/>
              <a:t>pertenecen</a:t>
            </a:r>
            <a:r>
              <a:rPr lang="en"/>
              <a:t> las referencias </a:t>
            </a:r>
            <a:r>
              <a:rPr lang="en"/>
              <a:t>hechas</a:t>
            </a:r>
            <a:r>
              <a:rPr lang="en"/>
              <a:t> por los empleados</a:t>
            </a:r>
            <a:endParaRPr/>
          </a:p>
        </p:txBody>
      </p:sp>
      <p:sp>
        <p:nvSpPr>
          <p:cNvPr id="790" name="Google Shape;790;p29"/>
          <p:cNvSpPr/>
          <p:nvPr/>
        </p:nvSpPr>
        <p:spPr>
          <a:xfrm>
            <a:off x="4028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Cod_busqueda</a:t>
            </a:r>
            <a:r>
              <a:rPr lang="en"/>
              <a:t>	</a:t>
            </a:r>
            <a:endParaRPr/>
          </a:p>
        </p:txBody>
      </p:sp>
      <p:sp>
        <p:nvSpPr>
          <p:cNvPr id="791" name="Google Shape;791;p29"/>
          <p:cNvSpPr/>
          <p:nvPr/>
        </p:nvSpPr>
        <p:spPr>
          <a:xfrm>
            <a:off x="34607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</a:t>
            </a:r>
            <a:endParaRPr/>
          </a:p>
        </p:txBody>
      </p:sp>
      <p:sp>
        <p:nvSpPr>
          <p:cNvPr id="792" name="Google Shape;792;p29"/>
          <p:cNvSpPr/>
          <p:nvPr/>
        </p:nvSpPr>
        <p:spPr>
          <a:xfrm>
            <a:off x="6518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793" name="Google Shape;793;p29"/>
          <p:cNvSpPr/>
          <p:nvPr/>
        </p:nvSpPr>
        <p:spPr>
          <a:xfrm>
            <a:off x="73241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9"/>
          <p:cNvSpPr/>
          <p:nvPr/>
        </p:nvSpPr>
        <p:spPr>
          <a:xfrm>
            <a:off x="8129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9"/>
          <p:cNvSpPr/>
          <p:nvPr/>
        </p:nvSpPr>
        <p:spPr>
          <a:xfrm>
            <a:off x="4028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Cod_referencia</a:t>
            </a:r>
            <a:endParaRPr/>
          </a:p>
        </p:txBody>
      </p:sp>
      <p:sp>
        <p:nvSpPr>
          <p:cNvPr id="796" name="Google Shape;796;p29"/>
          <p:cNvSpPr/>
          <p:nvPr/>
        </p:nvSpPr>
        <p:spPr>
          <a:xfrm>
            <a:off x="34607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</a:t>
            </a:r>
            <a:endParaRPr/>
          </a:p>
        </p:txBody>
      </p:sp>
      <p:sp>
        <p:nvSpPr>
          <p:cNvPr id="797" name="Google Shape;797;p29"/>
          <p:cNvSpPr/>
          <p:nvPr/>
        </p:nvSpPr>
        <p:spPr>
          <a:xfrm>
            <a:off x="6518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798" name="Google Shape;798;p29"/>
          <p:cNvSpPr/>
          <p:nvPr/>
        </p:nvSpPr>
        <p:spPr>
          <a:xfrm>
            <a:off x="73241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9"/>
          <p:cNvSpPr/>
          <p:nvPr/>
        </p:nvSpPr>
        <p:spPr>
          <a:xfrm>
            <a:off x="8129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9"/>
          <p:cNvSpPr/>
          <p:nvPr/>
        </p:nvSpPr>
        <p:spPr>
          <a:xfrm>
            <a:off x="4028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Descripcion_puesto</a:t>
            </a:r>
            <a:endParaRPr/>
          </a:p>
        </p:txBody>
      </p:sp>
      <p:sp>
        <p:nvSpPr>
          <p:cNvPr id="801" name="Google Shape;801;p29"/>
          <p:cNvSpPr/>
          <p:nvPr/>
        </p:nvSpPr>
        <p:spPr>
          <a:xfrm>
            <a:off x="34607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VARCHAR(200)</a:t>
            </a:r>
            <a:endParaRPr/>
          </a:p>
        </p:txBody>
      </p:sp>
      <p:sp>
        <p:nvSpPr>
          <p:cNvPr id="802" name="Google Shape;802;p29"/>
          <p:cNvSpPr/>
          <p:nvPr/>
        </p:nvSpPr>
        <p:spPr>
          <a:xfrm>
            <a:off x="6518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29"/>
          <p:cNvSpPr/>
          <p:nvPr/>
        </p:nvSpPr>
        <p:spPr>
          <a:xfrm>
            <a:off x="73241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29"/>
          <p:cNvSpPr/>
          <p:nvPr/>
        </p:nvSpPr>
        <p:spPr>
          <a:xfrm>
            <a:off x="8129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29"/>
          <p:cNvSpPr/>
          <p:nvPr/>
        </p:nvSpPr>
        <p:spPr>
          <a:xfrm>
            <a:off x="4028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29"/>
          <p:cNvSpPr/>
          <p:nvPr/>
        </p:nvSpPr>
        <p:spPr>
          <a:xfrm>
            <a:off x="34607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9"/>
          <p:cNvSpPr/>
          <p:nvPr/>
        </p:nvSpPr>
        <p:spPr>
          <a:xfrm>
            <a:off x="6518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9"/>
          <p:cNvSpPr/>
          <p:nvPr/>
        </p:nvSpPr>
        <p:spPr>
          <a:xfrm>
            <a:off x="73241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9"/>
          <p:cNvSpPr/>
          <p:nvPr/>
        </p:nvSpPr>
        <p:spPr>
          <a:xfrm>
            <a:off x="8129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29"/>
          <p:cNvSpPr/>
          <p:nvPr/>
        </p:nvSpPr>
        <p:spPr>
          <a:xfrm>
            <a:off x="402825" y="43621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9"/>
          <p:cNvSpPr/>
          <p:nvPr/>
        </p:nvSpPr>
        <p:spPr>
          <a:xfrm>
            <a:off x="3460725" y="43621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29"/>
          <p:cNvSpPr/>
          <p:nvPr/>
        </p:nvSpPr>
        <p:spPr>
          <a:xfrm>
            <a:off x="65186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9"/>
          <p:cNvSpPr/>
          <p:nvPr/>
        </p:nvSpPr>
        <p:spPr>
          <a:xfrm>
            <a:off x="73241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9"/>
          <p:cNvSpPr/>
          <p:nvPr/>
        </p:nvSpPr>
        <p:spPr>
          <a:xfrm>
            <a:off x="81296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</a:t>
            </a:r>
            <a:endParaRPr/>
          </a:p>
        </p:txBody>
      </p:sp>
      <p:sp>
        <p:nvSpPr>
          <p:cNvPr id="820" name="Google Shape;820;p3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1"/>
          <p:cNvSpPr/>
          <p:nvPr/>
        </p:nvSpPr>
        <p:spPr>
          <a:xfrm>
            <a:off x="402750" y="1059100"/>
            <a:ext cx="8502600" cy="3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1"/>
          <p:cNvSpPr txBox="1"/>
          <p:nvPr/>
        </p:nvSpPr>
        <p:spPr>
          <a:xfrm>
            <a:off x="566850" y="12082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</a:t>
            </a:r>
            <a:r>
              <a:rPr lang="en"/>
              <a:t>: Obtener_promedio</a:t>
            </a:r>
            <a:endParaRPr/>
          </a:p>
        </p:txBody>
      </p:sp>
      <p:sp>
        <p:nvSpPr>
          <p:cNvPr id="827" name="Google Shape;827;p31"/>
          <p:cNvSpPr/>
          <p:nvPr/>
        </p:nvSpPr>
        <p:spPr>
          <a:xfrm>
            <a:off x="417675" y="1596100"/>
            <a:ext cx="8502600" cy="5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Descripción: obtiene el promedio de cada empleado.</a:t>
            </a:r>
            <a:endParaRPr/>
          </a:p>
        </p:txBody>
      </p:sp>
      <p:pic>
        <p:nvPicPr>
          <p:cNvPr id="828" name="Google Shape;8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50" y="2363550"/>
            <a:ext cx="8430525" cy="17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89500" y="178975"/>
            <a:ext cx="7339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Descripción</a:t>
            </a:r>
            <a:endParaRPr sz="3900"/>
          </a:p>
        </p:txBody>
      </p:sp>
      <p:sp>
        <p:nvSpPr>
          <p:cNvPr id="284" name="Google Shape;284;p14"/>
          <p:cNvSpPr txBox="1"/>
          <p:nvPr/>
        </p:nvSpPr>
        <p:spPr>
          <a:xfrm>
            <a:off x="701100" y="1372350"/>
            <a:ext cx="7682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un empresa de RH que se dedica a la </a:t>
            </a:r>
            <a:r>
              <a:rPr lang="en"/>
              <a:t>contratación</a:t>
            </a:r>
            <a:r>
              <a:rPr lang="en"/>
              <a:t> de personal para proyectos temporales o puestos fijos, para eso tienen tipos de contratos que utilizan segun la situacion amerite.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objetivo del proyecto es realizar una BD que tenga la </a:t>
            </a:r>
            <a:r>
              <a:rPr lang="en"/>
              <a:t>información</a:t>
            </a:r>
            <a:r>
              <a:rPr lang="en"/>
              <a:t> de los empleados, el tipo de contrato que posee, en </a:t>
            </a:r>
            <a:r>
              <a:rPr lang="en"/>
              <a:t>qué</a:t>
            </a:r>
            <a:r>
              <a:rPr lang="en"/>
              <a:t> </a:t>
            </a:r>
            <a:r>
              <a:rPr lang="en"/>
              <a:t>empresa</a:t>
            </a:r>
            <a:r>
              <a:rPr lang="en"/>
              <a:t> se encuentra, inf sobre esa empresa, etc.</a:t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701100" y="3258125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continuación</a:t>
            </a:r>
            <a:r>
              <a:rPr lang="en"/>
              <a:t> se detallaran su tablas: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</a:t>
            </a:r>
            <a:endParaRPr/>
          </a:p>
        </p:txBody>
      </p:sp>
      <p:sp>
        <p:nvSpPr>
          <p:cNvPr id="834" name="Google Shape;834;p3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3"/>
          <p:cNvSpPr/>
          <p:nvPr/>
        </p:nvSpPr>
        <p:spPr>
          <a:xfrm>
            <a:off x="402750" y="1059100"/>
            <a:ext cx="8502600" cy="3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3"/>
          <p:cNvSpPr txBox="1"/>
          <p:nvPr/>
        </p:nvSpPr>
        <p:spPr>
          <a:xfrm>
            <a:off x="566850" y="12082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</a:t>
            </a:r>
            <a:r>
              <a:rPr lang="en"/>
              <a:t>: bef_del_feedback_log</a:t>
            </a:r>
            <a:endParaRPr/>
          </a:p>
        </p:txBody>
      </p:sp>
      <p:sp>
        <p:nvSpPr>
          <p:cNvPr id="841" name="Google Shape;841;p33"/>
          <p:cNvSpPr/>
          <p:nvPr/>
        </p:nvSpPr>
        <p:spPr>
          <a:xfrm>
            <a:off x="417675" y="1596100"/>
            <a:ext cx="8502600" cy="5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Descripción: genera un reporte por cada delete realizado en este caso dentro de la tabla Feedback</a:t>
            </a:r>
            <a:endParaRPr/>
          </a:p>
        </p:txBody>
      </p:sp>
      <p:pic>
        <p:nvPicPr>
          <p:cNvPr id="842" name="Google Shape;8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00" y="2392575"/>
            <a:ext cx="4611125" cy="8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4"/>
          <p:cNvSpPr/>
          <p:nvPr/>
        </p:nvSpPr>
        <p:spPr>
          <a:xfrm>
            <a:off x="402750" y="1059100"/>
            <a:ext cx="8502600" cy="3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4"/>
          <p:cNvSpPr txBox="1"/>
          <p:nvPr/>
        </p:nvSpPr>
        <p:spPr>
          <a:xfrm>
            <a:off x="566850" y="12082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Tabla: LogsDB</a:t>
            </a:r>
            <a:endParaRPr/>
          </a:p>
        </p:txBody>
      </p:sp>
      <p:sp>
        <p:nvSpPr>
          <p:cNvPr id="849" name="Google Shape;849;p34"/>
          <p:cNvSpPr/>
          <p:nvPr/>
        </p:nvSpPr>
        <p:spPr>
          <a:xfrm>
            <a:off x="4027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campo</a:t>
            </a:r>
            <a:endParaRPr/>
          </a:p>
        </p:txBody>
      </p:sp>
      <p:sp>
        <p:nvSpPr>
          <p:cNvPr id="850" name="Google Shape;850;p34"/>
          <p:cNvSpPr/>
          <p:nvPr/>
        </p:nvSpPr>
        <p:spPr>
          <a:xfrm>
            <a:off x="34606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</a:t>
            </a:r>
            <a:endParaRPr/>
          </a:p>
        </p:txBody>
      </p:sp>
      <p:sp>
        <p:nvSpPr>
          <p:cNvPr id="851" name="Google Shape;851;p34"/>
          <p:cNvSpPr/>
          <p:nvPr/>
        </p:nvSpPr>
        <p:spPr>
          <a:xfrm>
            <a:off x="6518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Not Null</a:t>
            </a:r>
            <a:endParaRPr/>
          </a:p>
        </p:txBody>
      </p:sp>
      <p:sp>
        <p:nvSpPr>
          <p:cNvPr id="852" name="Google Shape;852;p34"/>
          <p:cNvSpPr/>
          <p:nvPr/>
        </p:nvSpPr>
        <p:spPr>
          <a:xfrm>
            <a:off x="73240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 </a:t>
            </a:r>
            <a:endParaRPr/>
          </a:p>
        </p:txBody>
      </p:sp>
      <p:sp>
        <p:nvSpPr>
          <p:cNvPr id="853" name="Google Shape;853;p34"/>
          <p:cNvSpPr/>
          <p:nvPr/>
        </p:nvSpPr>
        <p:spPr>
          <a:xfrm>
            <a:off x="8129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FK</a:t>
            </a:r>
            <a:endParaRPr/>
          </a:p>
        </p:txBody>
      </p:sp>
      <p:sp>
        <p:nvSpPr>
          <p:cNvPr id="854" name="Google Shape;854;p34"/>
          <p:cNvSpPr/>
          <p:nvPr/>
        </p:nvSpPr>
        <p:spPr>
          <a:xfrm>
            <a:off x="417675" y="1596100"/>
            <a:ext cx="8502600" cy="5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Descripción: obtiene las acciones realizadas dentro de la tabla feedback (proximamente de toda la BD)</a:t>
            </a:r>
            <a:endParaRPr/>
          </a:p>
        </p:txBody>
      </p:sp>
      <p:sp>
        <p:nvSpPr>
          <p:cNvPr id="855" name="Google Shape;855;p34"/>
          <p:cNvSpPr/>
          <p:nvPr/>
        </p:nvSpPr>
        <p:spPr>
          <a:xfrm>
            <a:off x="4028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Fecha_hora</a:t>
            </a:r>
            <a:r>
              <a:rPr lang="en"/>
              <a:t>	</a:t>
            </a:r>
            <a:endParaRPr/>
          </a:p>
        </p:txBody>
      </p:sp>
      <p:sp>
        <p:nvSpPr>
          <p:cNvPr id="856" name="Google Shape;856;p34"/>
          <p:cNvSpPr/>
          <p:nvPr/>
        </p:nvSpPr>
        <p:spPr>
          <a:xfrm>
            <a:off x="34607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DATETIME</a:t>
            </a:r>
            <a:endParaRPr/>
          </a:p>
        </p:txBody>
      </p:sp>
      <p:sp>
        <p:nvSpPr>
          <p:cNvPr id="857" name="Google Shape;857;p34"/>
          <p:cNvSpPr/>
          <p:nvPr/>
        </p:nvSpPr>
        <p:spPr>
          <a:xfrm>
            <a:off x="6518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58" name="Google Shape;858;p34"/>
          <p:cNvSpPr/>
          <p:nvPr/>
        </p:nvSpPr>
        <p:spPr>
          <a:xfrm>
            <a:off x="73241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4"/>
          <p:cNvSpPr/>
          <p:nvPr/>
        </p:nvSpPr>
        <p:spPr>
          <a:xfrm>
            <a:off x="8129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4"/>
          <p:cNvSpPr/>
          <p:nvPr/>
        </p:nvSpPr>
        <p:spPr>
          <a:xfrm>
            <a:off x="4028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Usuario</a:t>
            </a:r>
            <a:endParaRPr/>
          </a:p>
        </p:txBody>
      </p:sp>
      <p:sp>
        <p:nvSpPr>
          <p:cNvPr id="861" name="Google Shape;861;p34"/>
          <p:cNvSpPr/>
          <p:nvPr/>
        </p:nvSpPr>
        <p:spPr>
          <a:xfrm>
            <a:off x="34607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Varchar</a:t>
            </a:r>
            <a:r>
              <a:rPr lang="en"/>
              <a:t>(100)</a:t>
            </a:r>
            <a:endParaRPr/>
          </a:p>
        </p:txBody>
      </p:sp>
      <p:sp>
        <p:nvSpPr>
          <p:cNvPr id="862" name="Google Shape;862;p34"/>
          <p:cNvSpPr/>
          <p:nvPr/>
        </p:nvSpPr>
        <p:spPr>
          <a:xfrm>
            <a:off x="6518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63" name="Google Shape;863;p34"/>
          <p:cNvSpPr/>
          <p:nvPr/>
        </p:nvSpPr>
        <p:spPr>
          <a:xfrm>
            <a:off x="73241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4"/>
          <p:cNvSpPr/>
          <p:nvPr/>
        </p:nvSpPr>
        <p:spPr>
          <a:xfrm>
            <a:off x="8129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4"/>
          <p:cNvSpPr/>
          <p:nvPr/>
        </p:nvSpPr>
        <p:spPr>
          <a:xfrm>
            <a:off x="4028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</a:t>
            </a:r>
            <a:endParaRPr/>
          </a:p>
        </p:txBody>
      </p:sp>
      <p:sp>
        <p:nvSpPr>
          <p:cNvPr id="866" name="Google Shape;866;p34"/>
          <p:cNvSpPr/>
          <p:nvPr/>
        </p:nvSpPr>
        <p:spPr>
          <a:xfrm>
            <a:off x="34607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Varchar(200)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27282D"/>
              </a:highlight>
            </a:endParaRPr>
          </a:p>
        </p:txBody>
      </p:sp>
      <p:sp>
        <p:nvSpPr>
          <p:cNvPr id="867" name="Google Shape;867;p34"/>
          <p:cNvSpPr/>
          <p:nvPr/>
        </p:nvSpPr>
        <p:spPr>
          <a:xfrm>
            <a:off x="6518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68" name="Google Shape;868;p34"/>
          <p:cNvSpPr/>
          <p:nvPr/>
        </p:nvSpPr>
        <p:spPr>
          <a:xfrm>
            <a:off x="73241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4"/>
          <p:cNvSpPr/>
          <p:nvPr/>
        </p:nvSpPr>
        <p:spPr>
          <a:xfrm>
            <a:off x="8129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4"/>
          <p:cNvSpPr/>
          <p:nvPr/>
        </p:nvSpPr>
        <p:spPr>
          <a:xfrm>
            <a:off x="4028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</a:t>
            </a:r>
            <a:endParaRPr/>
          </a:p>
        </p:txBody>
      </p:sp>
      <p:sp>
        <p:nvSpPr>
          <p:cNvPr id="871" name="Google Shape;871;p34"/>
          <p:cNvSpPr/>
          <p:nvPr/>
        </p:nvSpPr>
        <p:spPr>
          <a:xfrm>
            <a:off x="34607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Varchar(200)</a:t>
            </a:r>
            <a:endParaRPr/>
          </a:p>
        </p:txBody>
      </p:sp>
      <p:sp>
        <p:nvSpPr>
          <p:cNvPr id="872" name="Google Shape;872;p34"/>
          <p:cNvSpPr/>
          <p:nvPr/>
        </p:nvSpPr>
        <p:spPr>
          <a:xfrm>
            <a:off x="6518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73" name="Google Shape;873;p34"/>
          <p:cNvSpPr/>
          <p:nvPr/>
        </p:nvSpPr>
        <p:spPr>
          <a:xfrm>
            <a:off x="73241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4"/>
          <p:cNvSpPr/>
          <p:nvPr/>
        </p:nvSpPr>
        <p:spPr>
          <a:xfrm>
            <a:off x="8129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4"/>
          <p:cNvSpPr/>
          <p:nvPr/>
        </p:nvSpPr>
        <p:spPr>
          <a:xfrm>
            <a:off x="402825" y="43263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  <p:sp>
        <p:nvSpPr>
          <p:cNvPr id="876" name="Google Shape;876;p34"/>
          <p:cNvSpPr/>
          <p:nvPr/>
        </p:nvSpPr>
        <p:spPr>
          <a:xfrm>
            <a:off x="3460725" y="43263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Varchar(200)</a:t>
            </a:r>
            <a:endParaRPr/>
          </a:p>
        </p:txBody>
      </p:sp>
      <p:sp>
        <p:nvSpPr>
          <p:cNvPr id="877" name="Google Shape;877;p34"/>
          <p:cNvSpPr/>
          <p:nvPr/>
        </p:nvSpPr>
        <p:spPr>
          <a:xfrm>
            <a:off x="6518625" y="43263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78" name="Google Shape;878;p34"/>
          <p:cNvSpPr/>
          <p:nvPr/>
        </p:nvSpPr>
        <p:spPr>
          <a:xfrm>
            <a:off x="7324125" y="43263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4"/>
          <p:cNvSpPr/>
          <p:nvPr/>
        </p:nvSpPr>
        <p:spPr>
          <a:xfrm>
            <a:off x="8129625" y="43263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5"/>
          <p:cNvSpPr/>
          <p:nvPr/>
        </p:nvSpPr>
        <p:spPr>
          <a:xfrm>
            <a:off x="402750" y="1059100"/>
            <a:ext cx="8502600" cy="3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5"/>
          <p:cNvSpPr txBox="1"/>
          <p:nvPr/>
        </p:nvSpPr>
        <p:spPr>
          <a:xfrm>
            <a:off x="566850" y="12082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Trigger: AFT_INS_NEW_REFERIDO</a:t>
            </a:r>
            <a:endParaRPr/>
          </a:p>
        </p:txBody>
      </p:sp>
      <p:sp>
        <p:nvSpPr>
          <p:cNvPr id="886" name="Google Shape;886;p35"/>
          <p:cNvSpPr/>
          <p:nvPr/>
        </p:nvSpPr>
        <p:spPr>
          <a:xfrm>
            <a:off x="417675" y="1596100"/>
            <a:ext cx="8502600" cy="5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Descripción: genera un historico por cada referencia ingresada, puede ser utilizada en caso de que se requiere recuperar informacion.</a:t>
            </a:r>
            <a:endParaRPr/>
          </a:p>
        </p:txBody>
      </p:sp>
      <p:pic>
        <p:nvPicPr>
          <p:cNvPr id="887" name="Google Shape;8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50" y="2732225"/>
            <a:ext cx="5703100" cy="10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6"/>
          <p:cNvSpPr/>
          <p:nvPr/>
        </p:nvSpPr>
        <p:spPr>
          <a:xfrm>
            <a:off x="402750" y="1059100"/>
            <a:ext cx="8502600" cy="3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6"/>
          <p:cNvSpPr txBox="1"/>
          <p:nvPr/>
        </p:nvSpPr>
        <p:spPr>
          <a:xfrm>
            <a:off x="566850" y="12082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Tabla: Referencias_hist</a:t>
            </a: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4027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campo</a:t>
            </a: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4606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</a:t>
            </a: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6518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Not Null</a:t>
            </a: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73240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 </a:t>
            </a: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8129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FK</a:t>
            </a: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417675" y="1596100"/>
            <a:ext cx="8502600" cy="5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Descripción: Historicos de referidos</a:t>
            </a: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4028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Fecha	</a:t>
            </a: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4607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DATETIME</a:t>
            </a: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6518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73241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8129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4028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Legajo_empleado</a:t>
            </a: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4607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6518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73241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8129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4028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Cod_referencia</a:t>
            </a: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4607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27282D"/>
              </a:highlight>
            </a:endParaRPr>
          </a:p>
        </p:txBody>
      </p:sp>
      <p:sp>
        <p:nvSpPr>
          <p:cNvPr id="912" name="Google Shape;912;p36"/>
          <p:cNvSpPr/>
          <p:nvPr/>
        </p:nvSpPr>
        <p:spPr>
          <a:xfrm>
            <a:off x="6518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73241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8129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4028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4607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6518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73241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8129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402825" y="43263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3460725" y="43263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6518625" y="43263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7324125" y="43263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8129625" y="43263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/>
          <p:nvPr/>
        </p:nvSpPr>
        <p:spPr>
          <a:xfrm>
            <a:off x="92875" y="135725"/>
            <a:ext cx="1236000" cy="3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Empresa</a:t>
            </a:r>
            <a:endParaRPr/>
          </a:p>
        </p:txBody>
      </p:sp>
      <p:cxnSp>
        <p:nvCxnSpPr>
          <p:cNvPr id="291" name="Google Shape;291;p15"/>
          <p:cNvCxnSpPr>
            <a:stCxn id="290" idx="2"/>
            <a:endCxn id="292" idx="0"/>
          </p:cNvCxnSpPr>
          <p:nvPr/>
        </p:nvCxnSpPr>
        <p:spPr>
          <a:xfrm flipH="1">
            <a:off x="-707225" y="521525"/>
            <a:ext cx="1418100" cy="1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15"/>
          <p:cNvSpPr/>
          <p:nvPr/>
        </p:nvSpPr>
        <p:spPr>
          <a:xfrm>
            <a:off x="-1157175" y="694750"/>
            <a:ext cx="900000" cy="6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PK Cod empresa</a:t>
            </a:r>
            <a:endParaRPr/>
          </a:p>
        </p:txBody>
      </p:sp>
      <p:cxnSp>
        <p:nvCxnSpPr>
          <p:cNvPr id="293" name="Google Shape;293;p15"/>
          <p:cNvCxnSpPr>
            <a:stCxn id="290" idx="2"/>
            <a:endCxn id="294" idx="0"/>
          </p:cNvCxnSpPr>
          <p:nvPr/>
        </p:nvCxnSpPr>
        <p:spPr>
          <a:xfrm>
            <a:off x="710875" y="521525"/>
            <a:ext cx="1321500" cy="2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15"/>
          <p:cNvSpPr/>
          <p:nvPr/>
        </p:nvSpPr>
        <p:spPr>
          <a:xfrm>
            <a:off x="1414350" y="743025"/>
            <a:ext cx="1236000" cy="55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</a:t>
            </a:r>
            <a:endParaRPr/>
          </a:p>
        </p:txBody>
      </p:sp>
      <p:cxnSp>
        <p:nvCxnSpPr>
          <p:cNvPr id="295" name="Google Shape;295;p15"/>
          <p:cNvCxnSpPr>
            <a:stCxn id="290" idx="3"/>
          </p:cNvCxnSpPr>
          <p:nvPr/>
        </p:nvCxnSpPr>
        <p:spPr>
          <a:xfrm>
            <a:off x="1328875" y="328625"/>
            <a:ext cx="10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15"/>
          <p:cNvSpPr/>
          <p:nvPr/>
        </p:nvSpPr>
        <p:spPr>
          <a:xfrm>
            <a:off x="2314550" y="78600"/>
            <a:ext cx="1178750" cy="5000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posee</a:t>
            </a:r>
            <a:endParaRPr/>
          </a:p>
        </p:txBody>
      </p:sp>
      <p:sp>
        <p:nvSpPr>
          <p:cNvPr id="297" name="Google Shape;297;p15"/>
          <p:cNvSpPr txBox="1"/>
          <p:nvPr/>
        </p:nvSpPr>
        <p:spPr>
          <a:xfrm>
            <a:off x="1300175" y="-42850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8" name="Google Shape;298;p15"/>
          <p:cNvSpPr txBox="1"/>
          <p:nvPr/>
        </p:nvSpPr>
        <p:spPr>
          <a:xfrm>
            <a:off x="3407550" y="-42850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299" name="Google Shape;299;p15"/>
          <p:cNvCxnSpPr>
            <a:endCxn id="300" idx="1"/>
          </p:cNvCxnSpPr>
          <p:nvPr/>
        </p:nvCxnSpPr>
        <p:spPr>
          <a:xfrm>
            <a:off x="3471975" y="335650"/>
            <a:ext cx="8643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15"/>
          <p:cNvSpPr/>
          <p:nvPr/>
        </p:nvSpPr>
        <p:spPr>
          <a:xfrm>
            <a:off x="4336275" y="132250"/>
            <a:ext cx="1121700" cy="45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Empleados terceros </a:t>
            </a:r>
            <a:endParaRPr/>
          </a:p>
        </p:txBody>
      </p:sp>
      <p:sp>
        <p:nvSpPr>
          <p:cNvPr id="301" name="Google Shape;301;p15"/>
          <p:cNvSpPr/>
          <p:nvPr/>
        </p:nvSpPr>
        <p:spPr>
          <a:xfrm>
            <a:off x="3291475" y="669738"/>
            <a:ext cx="1057200" cy="76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PK legajo empleado </a:t>
            </a:r>
            <a:endParaRPr/>
          </a:p>
        </p:txBody>
      </p:sp>
      <p:cxnSp>
        <p:nvCxnSpPr>
          <p:cNvPr id="302" name="Google Shape;302;p15"/>
          <p:cNvCxnSpPr>
            <a:stCxn id="301" idx="0"/>
            <a:endCxn id="300" idx="2"/>
          </p:cNvCxnSpPr>
          <p:nvPr/>
        </p:nvCxnSpPr>
        <p:spPr>
          <a:xfrm flipH="1" rot="10800000">
            <a:off x="3820075" y="582138"/>
            <a:ext cx="1077000" cy="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15"/>
          <p:cNvSpPr/>
          <p:nvPr/>
        </p:nvSpPr>
        <p:spPr>
          <a:xfrm>
            <a:off x="5329225" y="632363"/>
            <a:ext cx="957300" cy="55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</a:t>
            </a:r>
            <a:endParaRPr/>
          </a:p>
        </p:txBody>
      </p:sp>
      <p:cxnSp>
        <p:nvCxnSpPr>
          <p:cNvPr id="304" name="Google Shape;304;p15"/>
          <p:cNvCxnSpPr>
            <a:stCxn id="303" idx="0"/>
            <a:endCxn id="300" idx="2"/>
          </p:cNvCxnSpPr>
          <p:nvPr/>
        </p:nvCxnSpPr>
        <p:spPr>
          <a:xfrm rot="10800000">
            <a:off x="4897075" y="582263"/>
            <a:ext cx="910800" cy="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15"/>
          <p:cNvSpPr/>
          <p:nvPr/>
        </p:nvSpPr>
        <p:spPr>
          <a:xfrm>
            <a:off x="3489713" y="1510075"/>
            <a:ext cx="828600" cy="55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DNI</a:t>
            </a:r>
            <a:endParaRPr/>
          </a:p>
        </p:txBody>
      </p:sp>
      <p:cxnSp>
        <p:nvCxnSpPr>
          <p:cNvPr id="306" name="Google Shape;306;p15"/>
          <p:cNvCxnSpPr>
            <a:stCxn id="305" idx="0"/>
            <a:endCxn id="300" idx="2"/>
          </p:cNvCxnSpPr>
          <p:nvPr/>
        </p:nvCxnSpPr>
        <p:spPr>
          <a:xfrm flipH="1" rot="10800000">
            <a:off x="3904013" y="582175"/>
            <a:ext cx="993000" cy="9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15"/>
          <p:cNvCxnSpPr>
            <a:stCxn id="300" idx="2"/>
            <a:endCxn id="308" idx="0"/>
          </p:cNvCxnSpPr>
          <p:nvPr/>
        </p:nvCxnSpPr>
        <p:spPr>
          <a:xfrm>
            <a:off x="4897125" y="582250"/>
            <a:ext cx="1160700" cy="8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15"/>
          <p:cNvSpPr/>
          <p:nvPr/>
        </p:nvSpPr>
        <p:spPr>
          <a:xfrm>
            <a:off x="6929263" y="907450"/>
            <a:ext cx="978600" cy="55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Contrato</a:t>
            </a:r>
            <a:endParaRPr/>
          </a:p>
        </p:txBody>
      </p:sp>
      <p:cxnSp>
        <p:nvCxnSpPr>
          <p:cNvPr id="310" name="Google Shape;310;p15"/>
          <p:cNvCxnSpPr>
            <a:stCxn id="311" idx="2"/>
            <a:endCxn id="309" idx="0"/>
          </p:cNvCxnSpPr>
          <p:nvPr/>
        </p:nvCxnSpPr>
        <p:spPr>
          <a:xfrm>
            <a:off x="7418563" y="607300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15"/>
          <p:cNvSpPr/>
          <p:nvPr/>
        </p:nvSpPr>
        <p:spPr>
          <a:xfrm>
            <a:off x="5643550" y="1464475"/>
            <a:ext cx="828600" cy="60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FK Cod Contrato</a:t>
            </a:r>
            <a:endParaRPr/>
          </a:p>
        </p:txBody>
      </p:sp>
      <p:sp>
        <p:nvSpPr>
          <p:cNvPr id="311" name="Google Shape;311;p15"/>
          <p:cNvSpPr/>
          <p:nvPr/>
        </p:nvSpPr>
        <p:spPr>
          <a:xfrm>
            <a:off x="6718475" y="107200"/>
            <a:ext cx="1400175" cy="5001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Firma</a:t>
            </a:r>
            <a:endParaRPr/>
          </a:p>
        </p:txBody>
      </p:sp>
      <p:cxnSp>
        <p:nvCxnSpPr>
          <p:cNvPr id="312" name="Google Shape;312;p15"/>
          <p:cNvCxnSpPr>
            <a:stCxn id="300" idx="3"/>
            <a:endCxn id="311" idx="1"/>
          </p:cNvCxnSpPr>
          <p:nvPr/>
        </p:nvCxnSpPr>
        <p:spPr>
          <a:xfrm>
            <a:off x="5457975" y="357250"/>
            <a:ext cx="126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15"/>
          <p:cNvSpPr/>
          <p:nvPr/>
        </p:nvSpPr>
        <p:spPr>
          <a:xfrm>
            <a:off x="6775650" y="1764700"/>
            <a:ext cx="828600" cy="60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 Cod Contrato</a:t>
            </a:r>
            <a:endParaRPr/>
          </a:p>
        </p:txBody>
      </p:sp>
      <p:cxnSp>
        <p:nvCxnSpPr>
          <p:cNvPr id="314" name="Google Shape;314;p15"/>
          <p:cNvCxnSpPr>
            <a:stCxn id="313" idx="0"/>
            <a:endCxn id="309" idx="2"/>
          </p:cNvCxnSpPr>
          <p:nvPr/>
        </p:nvCxnSpPr>
        <p:spPr>
          <a:xfrm flipH="1" rot="10800000">
            <a:off x="7189950" y="1464700"/>
            <a:ext cx="228600" cy="3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15"/>
          <p:cNvSpPr/>
          <p:nvPr/>
        </p:nvSpPr>
        <p:spPr>
          <a:xfrm>
            <a:off x="7850975" y="1843100"/>
            <a:ext cx="828600" cy="60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Descripcion </a:t>
            </a:r>
            <a:endParaRPr/>
          </a:p>
        </p:txBody>
      </p:sp>
      <p:cxnSp>
        <p:nvCxnSpPr>
          <p:cNvPr id="316" name="Google Shape;316;p15"/>
          <p:cNvCxnSpPr>
            <a:stCxn id="315" idx="0"/>
            <a:endCxn id="309" idx="2"/>
          </p:cNvCxnSpPr>
          <p:nvPr/>
        </p:nvCxnSpPr>
        <p:spPr>
          <a:xfrm rot="10800000">
            <a:off x="7418675" y="1464500"/>
            <a:ext cx="8466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15"/>
          <p:cNvSpPr/>
          <p:nvPr/>
        </p:nvSpPr>
        <p:spPr>
          <a:xfrm>
            <a:off x="178475" y="997425"/>
            <a:ext cx="1121700" cy="60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</a:t>
            </a:r>
            <a:endParaRPr/>
          </a:p>
        </p:txBody>
      </p:sp>
      <p:cxnSp>
        <p:nvCxnSpPr>
          <p:cNvPr id="318" name="Google Shape;318;p15"/>
          <p:cNvCxnSpPr>
            <a:stCxn id="317" idx="0"/>
            <a:endCxn id="290" idx="2"/>
          </p:cNvCxnSpPr>
          <p:nvPr/>
        </p:nvCxnSpPr>
        <p:spPr>
          <a:xfrm rot="10800000">
            <a:off x="710825" y="521625"/>
            <a:ext cx="28500" cy="4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15"/>
          <p:cNvSpPr txBox="1"/>
          <p:nvPr/>
        </p:nvSpPr>
        <p:spPr>
          <a:xfrm>
            <a:off x="5507825" y="0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0" name="Google Shape;320;p15"/>
          <p:cNvSpPr txBox="1"/>
          <p:nvPr/>
        </p:nvSpPr>
        <p:spPr>
          <a:xfrm>
            <a:off x="7665250" y="521525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1" name="Google Shape;321;p15"/>
          <p:cNvSpPr txBox="1"/>
          <p:nvPr/>
        </p:nvSpPr>
        <p:spPr>
          <a:xfrm>
            <a:off x="5784575" y="2946650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600075" y="1900225"/>
            <a:ext cx="1321500" cy="6000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</a:t>
            </a:r>
            <a:endParaRPr/>
          </a:p>
        </p:txBody>
      </p:sp>
      <p:cxnSp>
        <p:nvCxnSpPr>
          <p:cNvPr id="323" name="Google Shape;323;p15"/>
          <p:cNvCxnSpPr>
            <a:stCxn id="322" idx="0"/>
            <a:endCxn id="290" idx="2"/>
          </p:cNvCxnSpPr>
          <p:nvPr/>
        </p:nvCxnSpPr>
        <p:spPr>
          <a:xfrm rot="10800000">
            <a:off x="710925" y="521425"/>
            <a:ext cx="549900" cy="13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15"/>
          <p:cNvSpPr/>
          <p:nvPr/>
        </p:nvSpPr>
        <p:spPr>
          <a:xfrm>
            <a:off x="710875" y="3019975"/>
            <a:ext cx="1321500" cy="55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325" name="Google Shape;325;p15"/>
          <p:cNvSpPr txBox="1"/>
          <p:nvPr/>
        </p:nvSpPr>
        <p:spPr>
          <a:xfrm>
            <a:off x="928875" y="1542988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326" name="Google Shape;326;p15"/>
          <p:cNvCxnSpPr>
            <a:stCxn id="324" idx="0"/>
            <a:endCxn id="322" idx="2"/>
          </p:cNvCxnSpPr>
          <p:nvPr/>
        </p:nvCxnSpPr>
        <p:spPr>
          <a:xfrm rot="10800000">
            <a:off x="1260925" y="2500075"/>
            <a:ext cx="110700" cy="5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15"/>
          <p:cNvSpPr txBox="1"/>
          <p:nvPr/>
        </p:nvSpPr>
        <p:spPr>
          <a:xfrm>
            <a:off x="928875" y="2410888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328" name="Google Shape;328;p15"/>
          <p:cNvSpPr/>
          <p:nvPr/>
        </p:nvSpPr>
        <p:spPr>
          <a:xfrm>
            <a:off x="321475" y="3786200"/>
            <a:ext cx="1092900" cy="8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Fk Cod empresa</a:t>
            </a:r>
            <a:endParaRPr/>
          </a:p>
        </p:txBody>
      </p:sp>
      <p:sp>
        <p:nvSpPr>
          <p:cNvPr id="329" name="Google Shape;329;p15"/>
          <p:cNvSpPr/>
          <p:nvPr/>
        </p:nvSpPr>
        <p:spPr>
          <a:xfrm>
            <a:off x="1628875" y="3724275"/>
            <a:ext cx="1092900" cy="88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FK legajo empleado</a:t>
            </a:r>
            <a:endParaRPr/>
          </a:p>
        </p:txBody>
      </p:sp>
      <p:sp>
        <p:nvSpPr>
          <p:cNvPr id="330" name="Google Shape;330;p15"/>
          <p:cNvSpPr/>
          <p:nvPr/>
        </p:nvSpPr>
        <p:spPr>
          <a:xfrm>
            <a:off x="2921800" y="3793325"/>
            <a:ext cx="1057200" cy="88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Puntuación empleado</a:t>
            </a:r>
            <a:endParaRPr/>
          </a:p>
        </p:txBody>
      </p:sp>
      <p:sp>
        <p:nvSpPr>
          <p:cNvPr id="331" name="Google Shape;331;p15"/>
          <p:cNvSpPr/>
          <p:nvPr/>
        </p:nvSpPr>
        <p:spPr>
          <a:xfrm>
            <a:off x="4204113" y="2671650"/>
            <a:ext cx="2028825" cy="5000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poseen</a:t>
            </a:r>
            <a:endParaRPr/>
          </a:p>
        </p:txBody>
      </p:sp>
      <p:cxnSp>
        <p:nvCxnSpPr>
          <p:cNvPr id="332" name="Google Shape;332;p15"/>
          <p:cNvCxnSpPr>
            <a:stCxn id="331" idx="0"/>
            <a:endCxn id="300" idx="2"/>
          </p:cNvCxnSpPr>
          <p:nvPr/>
        </p:nvCxnSpPr>
        <p:spPr>
          <a:xfrm rot="10800000">
            <a:off x="4897225" y="582150"/>
            <a:ext cx="321300" cy="20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15"/>
          <p:cNvSpPr/>
          <p:nvPr/>
        </p:nvSpPr>
        <p:spPr>
          <a:xfrm>
            <a:off x="2528900" y="2907500"/>
            <a:ext cx="1178700" cy="8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Comentarios adicionales</a:t>
            </a:r>
            <a:endParaRPr/>
          </a:p>
        </p:txBody>
      </p:sp>
      <p:cxnSp>
        <p:nvCxnSpPr>
          <p:cNvPr id="334" name="Google Shape;334;p15"/>
          <p:cNvCxnSpPr>
            <a:stCxn id="333" idx="2"/>
            <a:endCxn id="324" idx="2"/>
          </p:cNvCxnSpPr>
          <p:nvPr/>
        </p:nvCxnSpPr>
        <p:spPr>
          <a:xfrm flipH="1">
            <a:off x="1371500" y="3321800"/>
            <a:ext cx="11574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15"/>
          <p:cNvCxnSpPr>
            <a:stCxn id="330" idx="0"/>
            <a:endCxn id="324" idx="2"/>
          </p:cNvCxnSpPr>
          <p:nvPr/>
        </p:nvCxnSpPr>
        <p:spPr>
          <a:xfrm rot="10800000">
            <a:off x="1371700" y="3577025"/>
            <a:ext cx="2078700" cy="2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15"/>
          <p:cNvCxnSpPr>
            <a:stCxn id="329" idx="0"/>
            <a:endCxn id="324" idx="2"/>
          </p:cNvCxnSpPr>
          <p:nvPr/>
        </p:nvCxnSpPr>
        <p:spPr>
          <a:xfrm rot="10800000">
            <a:off x="1371625" y="3576975"/>
            <a:ext cx="803700" cy="1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15"/>
          <p:cNvCxnSpPr>
            <a:stCxn id="328" idx="0"/>
            <a:endCxn id="324" idx="2"/>
          </p:cNvCxnSpPr>
          <p:nvPr/>
        </p:nvCxnSpPr>
        <p:spPr>
          <a:xfrm flipH="1" rot="10800000">
            <a:off x="867925" y="3577100"/>
            <a:ext cx="503700" cy="2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15"/>
          <p:cNvSpPr txBox="1"/>
          <p:nvPr/>
        </p:nvSpPr>
        <p:spPr>
          <a:xfrm>
            <a:off x="5507825" y="2192238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339" name="Google Shape;339;p15"/>
          <p:cNvSpPr/>
          <p:nvPr/>
        </p:nvSpPr>
        <p:spPr>
          <a:xfrm>
            <a:off x="4800575" y="3509388"/>
            <a:ext cx="1607400" cy="55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 referidos</a:t>
            </a:r>
            <a:endParaRPr/>
          </a:p>
        </p:txBody>
      </p:sp>
      <p:cxnSp>
        <p:nvCxnSpPr>
          <p:cNvPr id="340" name="Google Shape;340;p15"/>
          <p:cNvCxnSpPr>
            <a:stCxn id="339" idx="0"/>
            <a:endCxn id="331" idx="2"/>
          </p:cNvCxnSpPr>
          <p:nvPr/>
        </p:nvCxnSpPr>
        <p:spPr>
          <a:xfrm rot="10800000">
            <a:off x="5218475" y="3171588"/>
            <a:ext cx="385800" cy="3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15"/>
          <p:cNvSpPr/>
          <p:nvPr/>
        </p:nvSpPr>
        <p:spPr>
          <a:xfrm>
            <a:off x="5014925" y="4257675"/>
            <a:ext cx="1178700" cy="70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 Cod Referencia</a:t>
            </a:r>
            <a:endParaRPr/>
          </a:p>
        </p:txBody>
      </p:sp>
      <p:sp>
        <p:nvSpPr>
          <p:cNvPr id="342" name="Google Shape;342;p15"/>
          <p:cNvSpPr/>
          <p:nvPr/>
        </p:nvSpPr>
        <p:spPr>
          <a:xfrm>
            <a:off x="6286525" y="4229025"/>
            <a:ext cx="1160700" cy="76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FK </a:t>
            </a:r>
            <a:r>
              <a:rPr lang="en">
                <a:solidFill>
                  <a:schemeClr val="dk1"/>
                </a:solidFill>
              </a:rPr>
              <a:t>legajo empleado </a:t>
            </a:r>
            <a:endParaRPr/>
          </a:p>
        </p:txBody>
      </p:sp>
      <p:cxnSp>
        <p:nvCxnSpPr>
          <p:cNvPr id="343" name="Google Shape;343;p15"/>
          <p:cNvCxnSpPr>
            <a:stCxn id="339" idx="3"/>
            <a:endCxn id="344" idx="1"/>
          </p:cNvCxnSpPr>
          <p:nvPr/>
        </p:nvCxnSpPr>
        <p:spPr>
          <a:xfrm>
            <a:off x="6407975" y="3787938"/>
            <a:ext cx="41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15"/>
          <p:cNvSpPr/>
          <p:nvPr/>
        </p:nvSpPr>
        <p:spPr>
          <a:xfrm>
            <a:off x="9029700" y="3509400"/>
            <a:ext cx="1236000" cy="60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Busquedas activas </a:t>
            </a:r>
            <a:endParaRPr/>
          </a:p>
        </p:txBody>
      </p:sp>
      <p:sp>
        <p:nvSpPr>
          <p:cNvPr id="346" name="Google Shape;346;p15"/>
          <p:cNvSpPr/>
          <p:nvPr/>
        </p:nvSpPr>
        <p:spPr>
          <a:xfrm>
            <a:off x="8893975" y="4253000"/>
            <a:ext cx="900000" cy="88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K Cod Busqueda</a:t>
            </a:r>
            <a:endParaRPr/>
          </a:p>
        </p:txBody>
      </p:sp>
      <p:sp>
        <p:nvSpPr>
          <p:cNvPr id="347" name="Google Shape;347;p15"/>
          <p:cNvSpPr/>
          <p:nvPr/>
        </p:nvSpPr>
        <p:spPr>
          <a:xfrm>
            <a:off x="9853625" y="4340600"/>
            <a:ext cx="1057200" cy="70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K Cod Referencia</a:t>
            </a:r>
            <a:endParaRPr/>
          </a:p>
        </p:txBody>
      </p:sp>
      <p:sp>
        <p:nvSpPr>
          <p:cNvPr id="344" name="Google Shape;344;p15"/>
          <p:cNvSpPr/>
          <p:nvPr/>
        </p:nvSpPr>
        <p:spPr>
          <a:xfrm>
            <a:off x="6827563" y="3537900"/>
            <a:ext cx="2028825" cy="5000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utilizado</a:t>
            </a:r>
            <a:endParaRPr/>
          </a:p>
        </p:txBody>
      </p:sp>
      <p:cxnSp>
        <p:nvCxnSpPr>
          <p:cNvPr id="348" name="Google Shape;348;p15"/>
          <p:cNvCxnSpPr>
            <a:stCxn id="344" idx="3"/>
            <a:endCxn id="345" idx="1"/>
          </p:cNvCxnSpPr>
          <p:nvPr/>
        </p:nvCxnSpPr>
        <p:spPr>
          <a:xfrm>
            <a:off x="8856388" y="3787938"/>
            <a:ext cx="1734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15"/>
          <p:cNvCxnSpPr>
            <a:stCxn id="341" idx="0"/>
            <a:endCxn id="339" idx="2"/>
          </p:cNvCxnSpPr>
          <p:nvPr/>
        </p:nvCxnSpPr>
        <p:spPr>
          <a:xfrm rot="10800000">
            <a:off x="5604275" y="4066575"/>
            <a:ext cx="0" cy="1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15"/>
          <p:cNvCxnSpPr>
            <a:stCxn id="342" idx="0"/>
            <a:endCxn id="339" idx="2"/>
          </p:cNvCxnSpPr>
          <p:nvPr/>
        </p:nvCxnSpPr>
        <p:spPr>
          <a:xfrm rot="10800000">
            <a:off x="5604175" y="4066425"/>
            <a:ext cx="1262700" cy="1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15"/>
          <p:cNvSpPr txBox="1"/>
          <p:nvPr/>
        </p:nvSpPr>
        <p:spPr>
          <a:xfrm>
            <a:off x="6472150" y="3450525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				</a:t>
            </a:r>
            <a:r>
              <a:rPr lang="en"/>
              <a:t>	</a:t>
            </a:r>
            <a:r>
              <a:rPr lang="en"/>
              <a:t>n</a:t>
            </a:r>
            <a:endParaRPr/>
          </a:p>
        </p:txBody>
      </p:sp>
      <p:cxnSp>
        <p:nvCxnSpPr>
          <p:cNvPr id="352" name="Google Shape;352;p15"/>
          <p:cNvCxnSpPr>
            <a:stCxn id="346" idx="0"/>
            <a:endCxn id="345" idx="2"/>
          </p:cNvCxnSpPr>
          <p:nvPr/>
        </p:nvCxnSpPr>
        <p:spPr>
          <a:xfrm flipH="1" rot="10800000">
            <a:off x="9343975" y="4109300"/>
            <a:ext cx="303600" cy="1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15"/>
          <p:cNvCxnSpPr>
            <a:stCxn id="347" idx="0"/>
            <a:endCxn id="345" idx="2"/>
          </p:cNvCxnSpPr>
          <p:nvPr/>
        </p:nvCxnSpPr>
        <p:spPr>
          <a:xfrm rot="10800000">
            <a:off x="9647825" y="4109300"/>
            <a:ext cx="734400" cy="2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</a:t>
            </a:r>
            <a:endParaRPr/>
          </a:p>
        </p:txBody>
      </p:sp>
      <p:sp>
        <p:nvSpPr>
          <p:cNvPr id="359" name="Google Shape;359;p1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Proyecto: empresa de RH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"/>
          <p:cNvSpPr/>
          <p:nvPr/>
        </p:nvSpPr>
        <p:spPr>
          <a:xfrm>
            <a:off x="402750" y="1059100"/>
            <a:ext cx="8502600" cy="3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7"/>
          <p:cNvSpPr txBox="1"/>
          <p:nvPr/>
        </p:nvSpPr>
        <p:spPr>
          <a:xfrm>
            <a:off x="566850" y="12082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Tabla: Empresa</a:t>
            </a:r>
            <a:endParaRPr/>
          </a:p>
        </p:txBody>
      </p:sp>
      <p:sp>
        <p:nvSpPr>
          <p:cNvPr id="366" name="Google Shape;366;p17"/>
          <p:cNvSpPr/>
          <p:nvPr/>
        </p:nvSpPr>
        <p:spPr>
          <a:xfrm>
            <a:off x="4027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campo</a:t>
            </a: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34606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</a:t>
            </a:r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6518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Not Null</a:t>
            </a:r>
            <a:endParaRPr/>
          </a:p>
        </p:txBody>
      </p:sp>
      <p:sp>
        <p:nvSpPr>
          <p:cNvPr id="369" name="Google Shape;369;p17"/>
          <p:cNvSpPr/>
          <p:nvPr/>
        </p:nvSpPr>
        <p:spPr>
          <a:xfrm>
            <a:off x="73240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 </a:t>
            </a:r>
            <a:endParaRPr/>
          </a:p>
        </p:txBody>
      </p:sp>
      <p:sp>
        <p:nvSpPr>
          <p:cNvPr id="370" name="Google Shape;370;p17"/>
          <p:cNvSpPr/>
          <p:nvPr/>
        </p:nvSpPr>
        <p:spPr>
          <a:xfrm>
            <a:off x="8129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FK</a:t>
            </a:r>
            <a:endParaRPr/>
          </a:p>
        </p:txBody>
      </p:sp>
      <p:sp>
        <p:nvSpPr>
          <p:cNvPr id="371" name="Google Shape;371;p17"/>
          <p:cNvSpPr/>
          <p:nvPr/>
        </p:nvSpPr>
        <p:spPr>
          <a:xfrm>
            <a:off x="417675" y="1596100"/>
            <a:ext cx="8502600" cy="5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Descripción: Cliente de RH</a:t>
            </a:r>
            <a:endParaRPr/>
          </a:p>
        </p:txBody>
      </p:sp>
      <p:sp>
        <p:nvSpPr>
          <p:cNvPr id="372" name="Google Shape;372;p17"/>
          <p:cNvSpPr/>
          <p:nvPr/>
        </p:nvSpPr>
        <p:spPr>
          <a:xfrm>
            <a:off x="4028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Cod_Empresa	</a:t>
            </a:r>
            <a:endParaRPr/>
          </a:p>
        </p:txBody>
      </p:sp>
      <p:sp>
        <p:nvSpPr>
          <p:cNvPr id="373" name="Google Shape;373;p17"/>
          <p:cNvSpPr/>
          <p:nvPr/>
        </p:nvSpPr>
        <p:spPr>
          <a:xfrm>
            <a:off x="34607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374" name="Google Shape;374;p17"/>
          <p:cNvSpPr/>
          <p:nvPr/>
        </p:nvSpPr>
        <p:spPr>
          <a:xfrm>
            <a:off x="6518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73241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76" name="Google Shape;376;p17"/>
          <p:cNvSpPr/>
          <p:nvPr/>
        </p:nvSpPr>
        <p:spPr>
          <a:xfrm>
            <a:off x="8129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7"/>
          <p:cNvSpPr/>
          <p:nvPr/>
        </p:nvSpPr>
        <p:spPr>
          <a:xfrm>
            <a:off x="4028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Direccion</a:t>
            </a:r>
            <a:endParaRPr/>
          </a:p>
        </p:txBody>
      </p:sp>
      <p:sp>
        <p:nvSpPr>
          <p:cNvPr id="378" name="Google Shape;378;p17"/>
          <p:cNvSpPr/>
          <p:nvPr/>
        </p:nvSpPr>
        <p:spPr>
          <a:xfrm>
            <a:off x="34607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Varchar(50)</a:t>
            </a:r>
            <a:endParaRPr/>
          </a:p>
        </p:txBody>
      </p:sp>
      <p:sp>
        <p:nvSpPr>
          <p:cNvPr id="379" name="Google Shape;379;p17"/>
          <p:cNvSpPr/>
          <p:nvPr/>
        </p:nvSpPr>
        <p:spPr>
          <a:xfrm>
            <a:off x="6518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7"/>
          <p:cNvSpPr/>
          <p:nvPr/>
        </p:nvSpPr>
        <p:spPr>
          <a:xfrm>
            <a:off x="73241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7"/>
          <p:cNvSpPr/>
          <p:nvPr/>
        </p:nvSpPr>
        <p:spPr>
          <a:xfrm>
            <a:off x="8129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7"/>
          <p:cNvSpPr/>
          <p:nvPr/>
        </p:nvSpPr>
        <p:spPr>
          <a:xfrm>
            <a:off x="4028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</a:t>
            </a:r>
            <a:endParaRPr/>
          </a:p>
        </p:txBody>
      </p:sp>
      <p:sp>
        <p:nvSpPr>
          <p:cNvPr id="383" name="Google Shape;383;p17"/>
          <p:cNvSpPr/>
          <p:nvPr/>
        </p:nvSpPr>
        <p:spPr>
          <a:xfrm>
            <a:off x="34607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Varchar(50)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27282D"/>
              </a:highlight>
            </a:endParaRPr>
          </a:p>
        </p:txBody>
      </p:sp>
      <p:sp>
        <p:nvSpPr>
          <p:cNvPr id="384" name="Google Shape;384;p17"/>
          <p:cNvSpPr/>
          <p:nvPr/>
        </p:nvSpPr>
        <p:spPr>
          <a:xfrm>
            <a:off x="6518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7"/>
          <p:cNvSpPr/>
          <p:nvPr/>
        </p:nvSpPr>
        <p:spPr>
          <a:xfrm>
            <a:off x="73241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7"/>
          <p:cNvSpPr/>
          <p:nvPr/>
        </p:nvSpPr>
        <p:spPr>
          <a:xfrm>
            <a:off x="8129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7"/>
          <p:cNvSpPr/>
          <p:nvPr/>
        </p:nvSpPr>
        <p:spPr>
          <a:xfrm>
            <a:off x="4028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7"/>
          <p:cNvSpPr/>
          <p:nvPr/>
        </p:nvSpPr>
        <p:spPr>
          <a:xfrm>
            <a:off x="34607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7"/>
          <p:cNvSpPr/>
          <p:nvPr/>
        </p:nvSpPr>
        <p:spPr>
          <a:xfrm>
            <a:off x="6518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7"/>
          <p:cNvSpPr/>
          <p:nvPr/>
        </p:nvSpPr>
        <p:spPr>
          <a:xfrm>
            <a:off x="73241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7"/>
          <p:cNvSpPr/>
          <p:nvPr/>
        </p:nvSpPr>
        <p:spPr>
          <a:xfrm>
            <a:off x="8129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7"/>
          <p:cNvSpPr/>
          <p:nvPr/>
        </p:nvSpPr>
        <p:spPr>
          <a:xfrm>
            <a:off x="402825" y="43263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"/>
          <p:cNvSpPr/>
          <p:nvPr/>
        </p:nvSpPr>
        <p:spPr>
          <a:xfrm>
            <a:off x="3460725" y="43263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7"/>
          <p:cNvSpPr/>
          <p:nvPr/>
        </p:nvSpPr>
        <p:spPr>
          <a:xfrm>
            <a:off x="6518625" y="43263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7"/>
          <p:cNvSpPr/>
          <p:nvPr/>
        </p:nvSpPr>
        <p:spPr>
          <a:xfrm>
            <a:off x="7324125" y="43263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7"/>
          <p:cNvSpPr/>
          <p:nvPr/>
        </p:nvSpPr>
        <p:spPr>
          <a:xfrm>
            <a:off x="8129625" y="43263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/>
          <p:nvPr/>
        </p:nvSpPr>
        <p:spPr>
          <a:xfrm>
            <a:off x="402750" y="1059100"/>
            <a:ext cx="8502600" cy="3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8"/>
          <p:cNvSpPr txBox="1"/>
          <p:nvPr/>
        </p:nvSpPr>
        <p:spPr>
          <a:xfrm>
            <a:off x="566850" y="12082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Tabla: Empleados Terceros</a:t>
            </a:r>
            <a:endParaRPr/>
          </a:p>
        </p:txBody>
      </p:sp>
      <p:sp>
        <p:nvSpPr>
          <p:cNvPr id="403" name="Google Shape;403;p18"/>
          <p:cNvSpPr/>
          <p:nvPr/>
        </p:nvSpPr>
        <p:spPr>
          <a:xfrm>
            <a:off x="4027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campo</a:t>
            </a:r>
            <a:endParaRPr/>
          </a:p>
        </p:txBody>
      </p:sp>
      <p:sp>
        <p:nvSpPr>
          <p:cNvPr id="404" name="Google Shape;404;p18"/>
          <p:cNvSpPr/>
          <p:nvPr/>
        </p:nvSpPr>
        <p:spPr>
          <a:xfrm>
            <a:off x="34606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</a:t>
            </a:r>
            <a:endParaRPr/>
          </a:p>
        </p:txBody>
      </p:sp>
      <p:sp>
        <p:nvSpPr>
          <p:cNvPr id="405" name="Google Shape;405;p18"/>
          <p:cNvSpPr/>
          <p:nvPr/>
        </p:nvSpPr>
        <p:spPr>
          <a:xfrm>
            <a:off x="6518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Not Null</a:t>
            </a:r>
            <a:endParaRPr/>
          </a:p>
        </p:txBody>
      </p:sp>
      <p:sp>
        <p:nvSpPr>
          <p:cNvPr id="406" name="Google Shape;406;p18"/>
          <p:cNvSpPr/>
          <p:nvPr/>
        </p:nvSpPr>
        <p:spPr>
          <a:xfrm>
            <a:off x="73240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 </a:t>
            </a:r>
            <a:endParaRPr/>
          </a:p>
        </p:txBody>
      </p:sp>
      <p:sp>
        <p:nvSpPr>
          <p:cNvPr id="407" name="Google Shape;407;p18"/>
          <p:cNvSpPr/>
          <p:nvPr/>
        </p:nvSpPr>
        <p:spPr>
          <a:xfrm>
            <a:off x="8129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FK</a:t>
            </a:r>
            <a:endParaRPr/>
          </a:p>
        </p:txBody>
      </p:sp>
      <p:sp>
        <p:nvSpPr>
          <p:cNvPr id="408" name="Google Shape;408;p18"/>
          <p:cNvSpPr/>
          <p:nvPr/>
        </p:nvSpPr>
        <p:spPr>
          <a:xfrm>
            <a:off x="417675" y="1596100"/>
            <a:ext cx="8502600" cy="5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Descripción: Empleados contratados para diversos puestos y empleos</a:t>
            </a:r>
            <a:endParaRPr/>
          </a:p>
        </p:txBody>
      </p:sp>
      <p:sp>
        <p:nvSpPr>
          <p:cNvPr id="409" name="Google Shape;409;p18"/>
          <p:cNvSpPr/>
          <p:nvPr/>
        </p:nvSpPr>
        <p:spPr>
          <a:xfrm>
            <a:off x="4028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Legajo empleado</a:t>
            </a:r>
            <a:r>
              <a:rPr lang="en"/>
              <a:t>	</a:t>
            </a:r>
            <a:endParaRPr/>
          </a:p>
        </p:txBody>
      </p:sp>
      <p:sp>
        <p:nvSpPr>
          <p:cNvPr id="410" name="Google Shape;410;p18"/>
          <p:cNvSpPr/>
          <p:nvPr/>
        </p:nvSpPr>
        <p:spPr>
          <a:xfrm>
            <a:off x="34607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411" name="Google Shape;411;p18"/>
          <p:cNvSpPr/>
          <p:nvPr/>
        </p:nvSpPr>
        <p:spPr>
          <a:xfrm>
            <a:off x="6518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12" name="Google Shape;412;p18"/>
          <p:cNvSpPr/>
          <p:nvPr/>
        </p:nvSpPr>
        <p:spPr>
          <a:xfrm>
            <a:off x="73241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8129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4028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DNI</a:t>
            </a: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34607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6518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73241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8"/>
          <p:cNvSpPr/>
          <p:nvPr/>
        </p:nvSpPr>
        <p:spPr>
          <a:xfrm>
            <a:off x="8129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8"/>
          <p:cNvSpPr/>
          <p:nvPr/>
        </p:nvSpPr>
        <p:spPr>
          <a:xfrm>
            <a:off x="4028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</a:t>
            </a:r>
            <a:endParaRPr/>
          </a:p>
        </p:txBody>
      </p:sp>
      <p:sp>
        <p:nvSpPr>
          <p:cNvPr id="420" name="Google Shape;420;p18"/>
          <p:cNvSpPr/>
          <p:nvPr/>
        </p:nvSpPr>
        <p:spPr>
          <a:xfrm>
            <a:off x="34607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Varchar</a:t>
            </a:r>
            <a:r>
              <a:rPr lang="en"/>
              <a:t>(50)</a:t>
            </a:r>
            <a:endParaRPr/>
          </a:p>
        </p:txBody>
      </p:sp>
      <p:sp>
        <p:nvSpPr>
          <p:cNvPr id="421" name="Google Shape;421;p18"/>
          <p:cNvSpPr/>
          <p:nvPr/>
        </p:nvSpPr>
        <p:spPr>
          <a:xfrm>
            <a:off x="6518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8"/>
          <p:cNvSpPr/>
          <p:nvPr/>
        </p:nvSpPr>
        <p:spPr>
          <a:xfrm>
            <a:off x="73241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8"/>
          <p:cNvSpPr/>
          <p:nvPr/>
        </p:nvSpPr>
        <p:spPr>
          <a:xfrm>
            <a:off x="8129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8"/>
          <p:cNvSpPr/>
          <p:nvPr/>
        </p:nvSpPr>
        <p:spPr>
          <a:xfrm>
            <a:off x="4028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Apellido</a:t>
            </a:r>
            <a:endParaRPr/>
          </a:p>
        </p:txBody>
      </p:sp>
      <p:sp>
        <p:nvSpPr>
          <p:cNvPr id="425" name="Google Shape;425;p18"/>
          <p:cNvSpPr/>
          <p:nvPr/>
        </p:nvSpPr>
        <p:spPr>
          <a:xfrm>
            <a:off x="34607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Varchar(50)</a:t>
            </a:r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6518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8"/>
          <p:cNvSpPr/>
          <p:nvPr/>
        </p:nvSpPr>
        <p:spPr>
          <a:xfrm>
            <a:off x="73241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8"/>
          <p:cNvSpPr/>
          <p:nvPr/>
        </p:nvSpPr>
        <p:spPr>
          <a:xfrm>
            <a:off x="8129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8"/>
          <p:cNvSpPr/>
          <p:nvPr/>
        </p:nvSpPr>
        <p:spPr>
          <a:xfrm>
            <a:off x="417675" y="43263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 Empresa</a:t>
            </a:r>
            <a:endParaRPr/>
          </a:p>
        </p:txBody>
      </p:sp>
      <p:sp>
        <p:nvSpPr>
          <p:cNvPr id="430" name="Google Shape;430;p18"/>
          <p:cNvSpPr/>
          <p:nvPr/>
        </p:nvSpPr>
        <p:spPr>
          <a:xfrm>
            <a:off x="3475575" y="43263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431" name="Google Shape;431;p18"/>
          <p:cNvSpPr/>
          <p:nvPr/>
        </p:nvSpPr>
        <p:spPr>
          <a:xfrm>
            <a:off x="6533475" y="43263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8"/>
          <p:cNvSpPr/>
          <p:nvPr/>
        </p:nvSpPr>
        <p:spPr>
          <a:xfrm>
            <a:off x="7324125" y="43263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8"/>
          <p:cNvSpPr/>
          <p:nvPr/>
        </p:nvSpPr>
        <p:spPr>
          <a:xfrm>
            <a:off x="8129625" y="43263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34" name="Google Shape;434;p18"/>
          <p:cNvSpPr/>
          <p:nvPr/>
        </p:nvSpPr>
        <p:spPr>
          <a:xfrm>
            <a:off x="417675" y="47292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 Contrato</a:t>
            </a:r>
            <a:endParaRPr/>
          </a:p>
        </p:txBody>
      </p:sp>
      <p:sp>
        <p:nvSpPr>
          <p:cNvPr id="435" name="Google Shape;435;p18"/>
          <p:cNvSpPr/>
          <p:nvPr/>
        </p:nvSpPr>
        <p:spPr>
          <a:xfrm>
            <a:off x="3475575" y="47292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436" name="Google Shape;436;p18"/>
          <p:cNvSpPr/>
          <p:nvPr/>
        </p:nvSpPr>
        <p:spPr>
          <a:xfrm>
            <a:off x="6533475" y="47292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8"/>
          <p:cNvSpPr/>
          <p:nvPr/>
        </p:nvSpPr>
        <p:spPr>
          <a:xfrm>
            <a:off x="7324125" y="47292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8"/>
          <p:cNvSpPr/>
          <p:nvPr/>
        </p:nvSpPr>
        <p:spPr>
          <a:xfrm>
            <a:off x="8129625" y="47292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9"/>
          <p:cNvSpPr/>
          <p:nvPr/>
        </p:nvSpPr>
        <p:spPr>
          <a:xfrm>
            <a:off x="402750" y="1059100"/>
            <a:ext cx="8502600" cy="3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9"/>
          <p:cNvSpPr txBox="1"/>
          <p:nvPr/>
        </p:nvSpPr>
        <p:spPr>
          <a:xfrm>
            <a:off x="566850" y="12082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Tabla: Contrato</a:t>
            </a:r>
            <a:endParaRPr/>
          </a:p>
        </p:txBody>
      </p:sp>
      <p:sp>
        <p:nvSpPr>
          <p:cNvPr id="445" name="Google Shape;445;p19"/>
          <p:cNvSpPr/>
          <p:nvPr/>
        </p:nvSpPr>
        <p:spPr>
          <a:xfrm>
            <a:off x="4027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campo</a:t>
            </a:r>
            <a:endParaRPr/>
          </a:p>
        </p:txBody>
      </p:sp>
      <p:sp>
        <p:nvSpPr>
          <p:cNvPr id="446" name="Google Shape;446;p19"/>
          <p:cNvSpPr/>
          <p:nvPr/>
        </p:nvSpPr>
        <p:spPr>
          <a:xfrm>
            <a:off x="34606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</a:t>
            </a:r>
            <a:endParaRPr/>
          </a:p>
        </p:txBody>
      </p:sp>
      <p:sp>
        <p:nvSpPr>
          <p:cNvPr id="447" name="Google Shape;447;p19"/>
          <p:cNvSpPr/>
          <p:nvPr/>
        </p:nvSpPr>
        <p:spPr>
          <a:xfrm>
            <a:off x="6518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Not Null</a:t>
            </a:r>
            <a:endParaRPr/>
          </a:p>
        </p:txBody>
      </p:sp>
      <p:sp>
        <p:nvSpPr>
          <p:cNvPr id="448" name="Google Shape;448;p19"/>
          <p:cNvSpPr/>
          <p:nvPr/>
        </p:nvSpPr>
        <p:spPr>
          <a:xfrm>
            <a:off x="73240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 </a:t>
            </a:r>
            <a:endParaRPr/>
          </a:p>
        </p:txBody>
      </p:sp>
      <p:sp>
        <p:nvSpPr>
          <p:cNvPr id="449" name="Google Shape;449;p19"/>
          <p:cNvSpPr/>
          <p:nvPr/>
        </p:nvSpPr>
        <p:spPr>
          <a:xfrm>
            <a:off x="8129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FK</a:t>
            </a:r>
            <a:endParaRPr/>
          </a:p>
        </p:txBody>
      </p:sp>
      <p:sp>
        <p:nvSpPr>
          <p:cNvPr id="450" name="Google Shape;450;p19"/>
          <p:cNvSpPr/>
          <p:nvPr/>
        </p:nvSpPr>
        <p:spPr>
          <a:xfrm>
            <a:off x="417675" y="1596100"/>
            <a:ext cx="8502600" cy="5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Descripción: Contrato firmado por empleado</a:t>
            </a: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4028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Cod_Contrato</a:t>
            </a:r>
            <a:r>
              <a:rPr lang="en"/>
              <a:t>	</a:t>
            </a:r>
            <a:endParaRPr/>
          </a:p>
        </p:txBody>
      </p:sp>
      <p:sp>
        <p:nvSpPr>
          <p:cNvPr id="452" name="Google Shape;452;p19"/>
          <p:cNvSpPr/>
          <p:nvPr/>
        </p:nvSpPr>
        <p:spPr>
          <a:xfrm>
            <a:off x="34607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453" name="Google Shape;453;p19"/>
          <p:cNvSpPr/>
          <p:nvPr/>
        </p:nvSpPr>
        <p:spPr>
          <a:xfrm>
            <a:off x="6518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54" name="Google Shape;454;p19"/>
          <p:cNvSpPr/>
          <p:nvPr/>
        </p:nvSpPr>
        <p:spPr>
          <a:xfrm>
            <a:off x="73241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55" name="Google Shape;455;p19"/>
          <p:cNvSpPr/>
          <p:nvPr/>
        </p:nvSpPr>
        <p:spPr>
          <a:xfrm>
            <a:off x="8129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9"/>
          <p:cNvSpPr/>
          <p:nvPr/>
        </p:nvSpPr>
        <p:spPr>
          <a:xfrm>
            <a:off x="4028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</a:t>
            </a:r>
            <a:endParaRPr/>
          </a:p>
        </p:txBody>
      </p:sp>
      <p:sp>
        <p:nvSpPr>
          <p:cNvPr id="457" name="Google Shape;457;p19"/>
          <p:cNvSpPr/>
          <p:nvPr/>
        </p:nvSpPr>
        <p:spPr>
          <a:xfrm>
            <a:off x="34607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Varchar(50)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8" name="Google Shape;458;p19"/>
          <p:cNvSpPr/>
          <p:nvPr/>
        </p:nvSpPr>
        <p:spPr>
          <a:xfrm>
            <a:off x="6518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9"/>
          <p:cNvSpPr/>
          <p:nvPr/>
        </p:nvSpPr>
        <p:spPr>
          <a:xfrm>
            <a:off x="73241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9"/>
          <p:cNvSpPr/>
          <p:nvPr/>
        </p:nvSpPr>
        <p:spPr>
          <a:xfrm>
            <a:off x="8129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9"/>
          <p:cNvSpPr/>
          <p:nvPr/>
        </p:nvSpPr>
        <p:spPr>
          <a:xfrm>
            <a:off x="4028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9"/>
          <p:cNvSpPr/>
          <p:nvPr/>
        </p:nvSpPr>
        <p:spPr>
          <a:xfrm>
            <a:off x="34607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9"/>
          <p:cNvSpPr/>
          <p:nvPr/>
        </p:nvSpPr>
        <p:spPr>
          <a:xfrm>
            <a:off x="6518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9"/>
          <p:cNvSpPr/>
          <p:nvPr/>
        </p:nvSpPr>
        <p:spPr>
          <a:xfrm>
            <a:off x="73241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9"/>
          <p:cNvSpPr/>
          <p:nvPr/>
        </p:nvSpPr>
        <p:spPr>
          <a:xfrm>
            <a:off x="8129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9"/>
          <p:cNvSpPr/>
          <p:nvPr/>
        </p:nvSpPr>
        <p:spPr>
          <a:xfrm>
            <a:off x="4028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9"/>
          <p:cNvSpPr/>
          <p:nvPr/>
        </p:nvSpPr>
        <p:spPr>
          <a:xfrm>
            <a:off x="34607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9"/>
          <p:cNvSpPr/>
          <p:nvPr/>
        </p:nvSpPr>
        <p:spPr>
          <a:xfrm>
            <a:off x="6518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9"/>
          <p:cNvSpPr/>
          <p:nvPr/>
        </p:nvSpPr>
        <p:spPr>
          <a:xfrm>
            <a:off x="73241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9"/>
          <p:cNvSpPr/>
          <p:nvPr/>
        </p:nvSpPr>
        <p:spPr>
          <a:xfrm>
            <a:off x="8129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9"/>
          <p:cNvSpPr/>
          <p:nvPr/>
        </p:nvSpPr>
        <p:spPr>
          <a:xfrm>
            <a:off x="402825" y="43621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9"/>
          <p:cNvSpPr/>
          <p:nvPr/>
        </p:nvSpPr>
        <p:spPr>
          <a:xfrm>
            <a:off x="3460725" y="43621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9"/>
          <p:cNvSpPr/>
          <p:nvPr/>
        </p:nvSpPr>
        <p:spPr>
          <a:xfrm>
            <a:off x="65186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9"/>
          <p:cNvSpPr/>
          <p:nvPr/>
        </p:nvSpPr>
        <p:spPr>
          <a:xfrm>
            <a:off x="73241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9"/>
          <p:cNvSpPr/>
          <p:nvPr/>
        </p:nvSpPr>
        <p:spPr>
          <a:xfrm>
            <a:off x="81296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/>
          <p:nvPr/>
        </p:nvSpPr>
        <p:spPr>
          <a:xfrm>
            <a:off x="402750" y="1059100"/>
            <a:ext cx="8502600" cy="3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0"/>
          <p:cNvSpPr txBox="1"/>
          <p:nvPr/>
        </p:nvSpPr>
        <p:spPr>
          <a:xfrm>
            <a:off x="566850" y="12082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Tabla: Feedback</a:t>
            </a:r>
            <a:endParaRPr/>
          </a:p>
        </p:txBody>
      </p:sp>
      <p:sp>
        <p:nvSpPr>
          <p:cNvPr id="482" name="Google Shape;482;p20"/>
          <p:cNvSpPr/>
          <p:nvPr/>
        </p:nvSpPr>
        <p:spPr>
          <a:xfrm>
            <a:off x="4027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campo</a:t>
            </a:r>
            <a:endParaRPr/>
          </a:p>
        </p:txBody>
      </p:sp>
      <p:sp>
        <p:nvSpPr>
          <p:cNvPr id="483" name="Google Shape;483;p20"/>
          <p:cNvSpPr/>
          <p:nvPr/>
        </p:nvSpPr>
        <p:spPr>
          <a:xfrm>
            <a:off x="34606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</a:t>
            </a:r>
            <a:endParaRPr/>
          </a:p>
        </p:txBody>
      </p:sp>
      <p:sp>
        <p:nvSpPr>
          <p:cNvPr id="484" name="Google Shape;484;p20"/>
          <p:cNvSpPr/>
          <p:nvPr/>
        </p:nvSpPr>
        <p:spPr>
          <a:xfrm>
            <a:off x="6518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Not Null</a:t>
            </a:r>
            <a:endParaRPr/>
          </a:p>
        </p:txBody>
      </p:sp>
      <p:sp>
        <p:nvSpPr>
          <p:cNvPr id="485" name="Google Shape;485;p20"/>
          <p:cNvSpPr/>
          <p:nvPr/>
        </p:nvSpPr>
        <p:spPr>
          <a:xfrm>
            <a:off x="73240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 </a:t>
            </a:r>
            <a:endParaRPr/>
          </a:p>
        </p:txBody>
      </p:sp>
      <p:sp>
        <p:nvSpPr>
          <p:cNvPr id="486" name="Google Shape;486;p20"/>
          <p:cNvSpPr/>
          <p:nvPr/>
        </p:nvSpPr>
        <p:spPr>
          <a:xfrm>
            <a:off x="8129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FK</a:t>
            </a:r>
            <a:endParaRPr/>
          </a:p>
        </p:txBody>
      </p:sp>
      <p:sp>
        <p:nvSpPr>
          <p:cNvPr id="487" name="Google Shape;487;p20"/>
          <p:cNvSpPr/>
          <p:nvPr/>
        </p:nvSpPr>
        <p:spPr>
          <a:xfrm>
            <a:off x="417675" y="1596100"/>
            <a:ext cx="8502600" cy="5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Descripción: Feedback realizado por la empresa al empleado seguido de una </a:t>
            </a:r>
            <a:r>
              <a:rPr lang="en"/>
              <a:t>puntuación</a:t>
            </a:r>
            <a:r>
              <a:rPr lang="en"/>
              <a:t> del 1 al 10</a:t>
            </a:r>
            <a:endParaRPr/>
          </a:p>
        </p:txBody>
      </p:sp>
      <p:sp>
        <p:nvSpPr>
          <p:cNvPr id="488" name="Google Shape;488;p20"/>
          <p:cNvSpPr/>
          <p:nvPr/>
        </p:nvSpPr>
        <p:spPr>
          <a:xfrm>
            <a:off x="4028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Cod_Empresa	</a:t>
            </a:r>
            <a:endParaRPr/>
          </a:p>
        </p:txBody>
      </p:sp>
      <p:sp>
        <p:nvSpPr>
          <p:cNvPr id="489" name="Google Shape;489;p20"/>
          <p:cNvSpPr/>
          <p:nvPr/>
        </p:nvSpPr>
        <p:spPr>
          <a:xfrm>
            <a:off x="34607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490" name="Google Shape;490;p20"/>
          <p:cNvSpPr/>
          <p:nvPr/>
        </p:nvSpPr>
        <p:spPr>
          <a:xfrm>
            <a:off x="6518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91" name="Google Shape;491;p20"/>
          <p:cNvSpPr/>
          <p:nvPr/>
        </p:nvSpPr>
        <p:spPr>
          <a:xfrm>
            <a:off x="73241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0"/>
          <p:cNvSpPr/>
          <p:nvPr/>
        </p:nvSpPr>
        <p:spPr>
          <a:xfrm>
            <a:off x="8129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93" name="Google Shape;493;p20"/>
          <p:cNvSpPr/>
          <p:nvPr/>
        </p:nvSpPr>
        <p:spPr>
          <a:xfrm>
            <a:off x="4028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Legajo Empleado</a:t>
            </a:r>
            <a:endParaRPr/>
          </a:p>
        </p:txBody>
      </p:sp>
      <p:sp>
        <p:nvSpPr>
          <p:cNvPr id="494" name="Google Shape;494;p20"/>
          <p:cNvSpPr/>
          <p:nvPr/>
        </p:nvSpPr>
        <p:spPr>
          <a:xfrm>
            <a:off x="34607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</a:t>
            </a:r>
            <a:endParaRPr/>
          </a:p>
        </p:txBody>
      </p:sp>
      <p:sp>
        <p:nvSpPr>
          <p:cNvPr id="495" name="Google Shape;495;p20"/>
          <p:cNvSpPr/>
          <p:nvPr/>
        </p:nvSpPr>
        <p:spPr>
          <a:xfrm>
            <a:off x="6518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96" name="Google Shape;496;p20"/>
          <p:cNvSpPr/>
          <p:nvPr/>
        </p:nvSpPr>
        <p:spPr>
          <a:xfrm>
            <a:off x="73241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0"/>
          <p:cNvSpPr/>
          <p:nvPr/>
        </p:nvSpPr>
        <p:spPr>
          <a:xfrm>
            <a:off x="8129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98" name="Google Shape;498;p20"/>
          <p:cNvSpPr/>
          <p:nvPr/>
        </p:nvSpPr>
        <p:spPr>
          <a:xfrm>
            <a:off x="4028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Comentarios Adicionales</a:t>
            </a:r>
            <a:endParaRPr/>
          </a:p>
        </p:txBody>
      </p:sp>
      <p:sp>
        <p:nvSpPr>
          <p:cNvPr id="499" name="Google Shape;499;p20"/>
          <p:cNvSpPr/>
          <p:nvPr/>
        </p:nvSpPr>
        <p:spPr>
          <a:xfrm>
            <a:off x="34607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Varchar(50)</a:t>
            </a:r>
            <a:endParaRPr/>
          </a:p>
        </p:txBody>
      </p:sp>
      <p:sp>
        <p:nvSpPr>
          <p:cNvPr id="500" name="Google Shape;500;p20"/>
          <p:cNvSpPr/>
          <p:nvPr/>
        </p:nvSpPr>
        <p:spPr>
          <a:xfrm>
            <a:off x="6518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0"/>
          <p:cNvSpPr/>
          <p:nvPr/>
        </p:nvSpPr>
        <p:spPr>
          <a:xfrm>
            <a:off x="73241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0"/>
          <p:cNvSpPr/>
          <p:nvPr/>
        </p:nvSpPr>
        <p:spPr>
          <a:xfrm>
            <a:off x="8129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0"/>
          <p:cNvSpPr/>
          <p:nvPr/>
        </p:nvSpPr>
        <p:spPr>
          <a:xfrm>
            <a:off x="4028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Puntuación</a:t>
            </a:r>
            <a:r>
              <a:rPr lang="en"/>
              <a:t> Empleado</a:t>
            </a:r>
            <a:endParaRPr/>
          </a:p>
        </p:txBody>
      </p:sp>
      <p:sp>
        <p:nvSpPr>
          <p:cNvPr id="504" name="Google Shape;504;p20"/>
          <p:cNvSpPr/>
          <p:nvPr/>
        </p:nvSpPr>
        <p:spPr>
          <a:xfrm>
            <a:off x="34607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505" name="Google Shape;505;p20"/>
          <p:cNvSpPr/>
          <p:nvPr/>
        </p:nvSpPr>
        <p:spPr>
          <a:xfrm>
            <a:off x="6518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0"/>
          <p:cNvSpPr/>
          <p:nvPr/>
        </p:nvSpPr>
        <p:spPr>
          <a:xfrm>
            <a:off x="73241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0"/>
          <p:cNvSpPr/>
          <p:nvPr/>
        </p:nvSpPr>
        <p:spPr>
          <a:xfrm>
            <a:off x="8129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0"/>
          <p:cNvSpPr/>
          <p:nvPr/>
        </p:nvSpPr>
        <p:spPr>
          <a:xfrm>
            <a:off x="402825" y="43621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Numero_Feedback</a:t>
            </a:r>
            <a:endParaRPr/>
          </a:p>
        </p:txBody>
      </p:sp>
      <p:sp>
        <p:nvSpPr>
          <p:cNvPr id="509" name="Google Shape;509;p20"/>
          <p:cNvSpPr/>
          <p:nvPr/>
        </p:nvSpPr>
        <p:spPr>
          <a:xfrm>
            <a:off x="3460725" y="43621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510" name="Google Shape;510;p20"/>
          <p:cNvSpPr/>
          <p:nvPr/>
        </p:nvSpPr>
        <p:spPr>
          <a:xfrm>
            <a:off x="65186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11" name="Google Shape;511;p20"/>
          <p:cNvSpPr/>
          <p:nvPr/>
        </p:nvSpPr>
        <p:spPr>
          <a:xfrm>
            <a:off x="73241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12" name="Google Shape;512;p20"/>
          <p:cNvSpPr/>
          <p:nvPr/>
        </p:nvSpPr>
        <p:spPr>
          <a:xfrm>
            <a:off x="81296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1"/>
          <p:cNvSpPr/>
          <p:nvPr/>
        </p:nvSpPr>
        <p:spPr>
          <a:xfrm>
            <a:off x="402750" y="1059100"/>
            <a:ext cx="8502600" cy="3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1"/>
          <p:cNvSpPr txBox="1"/>
          <p:nvPr/>
        </p:nvSpPr>
        <p:spPr>
          <a:xfrm>
            <a:off x="566850" y="12082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Tabla: Programa Referido</a:t>
            </a:r>
            <a:endParaRPr/>
          </a:p>
        </p:txBody>
      </p:sp>
      <p:sp>
        <p:nvSpPr>
          <p:cNvPr id="519" name="Google Shape;519;p21"/>
          <p:cNvSpPr/>
          <p:nvPr/>
        </p:nvSpPr>
        <p:spPr>
          <a:xfrm>
            <a:off x="4027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campo</a:t>
            </a:r>
            <a:endParaRPr/>
          </a:p>
        </p:txBody>
      </p:sp>
      <p:sp>
        <p:nvSpPr>
          <p:cNvPr id="520" name="Google Shape;520;p21"/>
          <p:cNvSpPr/>
          <p:nvPr/>
        </p:nvSpPr>
        <p:spPr>
          <a:xfrm>
            <a:off x="3460650" y="2168850"/>
            <a:ext cx="30579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</a:t>
            </a:r>
            <a:endParaRPr/>
          </a:p>
        </p:txBody>
      </p:sp>
      <p:sp>
        <p:nvSpPr>
          <p:cNvPr id="521" name="Google Shape;521;p21"/>
          <p:cNvSpPr/>
          <p:nvPr/>
        </p:nvSpPr>
        <p:spPr>
          <a:xfrm>
            <a:off x="6518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Not Null</a:t>
            </a:r>
            <a:endParaRPr/>
          </a:p>
        </p:txBody>
      </p:sp>
      <p:sp>
        <p:nvSpPr>
          <p:cNvPr id="522" name="Google Shape;522;p21"/>
          <p:cNvSpPr/>
          <p:nvPr/>
        </p:nvSpPr>
        <p:spPr>
          <a:xfrm>
            <a:off x="73240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 </a:t>
            </a:r>
            <a:endParaRPr/>
          </a:p>
        </p:txBody>
      </p:sp>
      <p:sp>
        <p:nvSpPr>
          <p:cNvPr id="523" name="Google Shape;523;p21"/>
          <p:cNvSpPr/>
          <p:nvPr/>
        </p:nvSpPr>
        <p:spPr>
          <a:xfrm>
            <a:off x="8129550" y="2168850"/>
            <a:ext cx="805500" cy="40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FK</a:t>
            </a:r>
            <a:endParaRPr/>
          </a:p>
        </p:txBody>
      </p:sp>
      <p:sp>
        <p:nvSpPr>
          <p:cNvPr id="524" name="Google Shape;524;p21"/>
          <p:cNvSpPr/>
          <p:nvPr/>
        </p:nvSpPr>
        <p:spPr>
          <a:xfrm>
            <a:off x="417675" y="1596100"/>
            <a:ext cx="8502600" cy="5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Descripción: Programa referidos en el cual empleados comparten CV de otras personas</a:t>
            </a:r>
            <a:endParaRPr/>
          </a:p>
        </p:txBody>
      </p:sp>
      <p:sp>
        <p:nvSpPr>
          <p:cNvPr id="525" name="Google Shape;525;p21"/>
          <p:cNvSpPr/>
          <p:nvPr/>
        </p:nvSpPr>
        <p:spPr>
          <a:xfrm>
            <a:off x="4028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Cod_Referencia	</a:t>
            </a:r>
            <a:endParaRPr/>
          </a:p>
        </p:txBody>
      </p:sp>
      <p:sp>
        <p:nvSpPr>
          <p:cNvPr id="526" name="Google Shape;526;p21"/>
          <p:cNvSpPr/>
          <p:nvPr/>
        </p:nvSpPr>
        <p:spPr>
          <a:xfrm>
            <a:off x="3460725" y="26075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527" name="Google Shape;527;p21"/>
          <p:cNvSpPr/>
          <p:nvPr/>
        </p:nvSpPr>
        <p:spPr>
          <a:xfrm>
            <a:off x="6518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28" name="Google Shape;528;p21"/>
          <p:cNvSpPr/>
          <p:nvPr/>
        </p:nvSpPr>
        <p:spPr>
          <a:xfrm>
            <a:off x="73241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29" name="Google Shape;529;p21"/>
          <p:cNvSpPr/>
          <p:nvPr/>
        </p:nvSpPr>
        <p:spPr>
          <a:xfrm>
            <a:off x="8129625" y="26075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1"/>
          <p:cNvSpPr/>
          <p:nvPr/>
        </p:nvSpPr>
        <p:spPr>
          <a:xfrm>
            <a:off x="4028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Cod_Empleado</a:t>
            </a:r>
            <a:endParaRPr/>
          </a:p>
        </p:txBody>
      </p:sp>
      <p:sp>
        <p:nvSpPr>
          <p:cNvPr id="531" name="Google Shape;531;p21"/>
          <p:cNvSpPr/>
          <p:nvPr/>
        </p:nvSpPr>
        <p:spPr>
          <a:xfrm>
            <a:off x="3460725" y="30461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</a:t>
            </a:r>
            <a:endParaRPr/>
          </a:p>
        </p:txBody>
      </p:sp>
      <p:sp>
        <p:nvSpPr>
          <p:cNvPr id="532" name="Google Shape;532;p21"/>
          <p:cNvSpPr/>
          <p:nvPr/>
        </p:nvSpPr>
        <p:spPr>
          <a:xfrm>
            <a:off x="6518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33" name="Google Shape;533;p21"/>
          <p:cNvSpPr/>
          <p:nvPr/>
        </p:nvSpPr>
        <p:spPr>
          <a:xfrm>
            <a:off x="73241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1"/>
          <p:cNvSpPr/>
          <p:nvPr/>
        </p:nvSpPr>
        <p:spPr>
          <a:xfrm>
            <a:off x="8129625" y="30461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35" name="Google Shape;535;p21"/>
          <p:cNvSpPr/>
          <p:nvPr/>
        </p:nvSpPr>
        <p:spPr>
          <a:xfrm>
            <a:off x="4028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1"/>
          <p:cNvSpPr/>
          <p:nvPr/>
        </p:nvSpPr>
        <p:spPr>
          <a:xfrm>
            <a:off x="3460725" y="34848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1"/>
          <p:cNvSpPr/>
          <p:nvPr/>
        </p:nvSpPr>
        <p:spPr>
          <a:xfrm>
            <a:off x="6518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1"/>
          <p:cNvSpPr/>
          <p:nvPr/>
        </p:nvSpPr>
        <p:spPr>
          <a:xfrm>
            <a:off x="73241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1"/>
          <p:cNvSpPr/>
          <p:nvPr/>
        </p:nvSpPr>
        <p:spPr>
          <a:xfrm>
            <a:off x="8129625" y="34848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1"/>
          <p:cNvSpPr/>
          <p:nvPr/>
        </p:nvSpPr>
        <p:spPr>
          <a:xfrm>
            <a:off x="4028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1"/>
          <p:cNvSpPr/>
          <p:nvPr/>
        </p:nvSpPr>
        <p:spPr>
          <a:xfrm>
            <a:off x="3460725" y="392345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1"/>
          <p:cNvSpPr/>
          <p:nvPr/>
        </p:nvSpPr>
        <p:spPr>
          <a:xfrm>
            <a:off x="6518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1"/>
          <p:cNvSpPr/>
          <p:nvPr/>
        </p:nvSpPr>
        <p:spPr>
          <a:xfrm>
            <a:off x="73241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1"/>
          <p:cNvSpPr/>
          <p:nvPr/>
        </p:nvSpPr>
        <p:spPr>
          <a:xfrm>
            <a:off x="8129625" y="392345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1"/>
          <p:cNvSpPr/>
          <p:nvPr/>
        </p:nvSpPr>
        <p:spPr>
          <a:xfrm>
            <a:off x="402825" y="43621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1"/>
          <p:cNvSpPr/>
          <p:nvPr/>
        </p:nvSpPr>
        <p:spPr>
          <a:xfrm>
            <a:off x="3460725" y="4362100"/>
            <a:ext cx="305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1"/>
          <p:cNvSpPr/>
          <p:nvPr/>
        </p:nvSpPr>
        <p:spPr>
          <a:xfrm>
            <a:off x="65186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1"/>
          <p:cNvSpPr/>
          <p:nvPr/>
        </p:nvSpPr>
        <p:spPr>
          <a:xfrm>
            <a:off x="73241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1"/>
          <p:cNvSpPr/>
          <p:nvPr/>
        </p:nvSpPr>
        <p:spPr>
          <a:xfrm>
            <a:off x="8129625" y="4362100"/>
            <a:ext cx="8055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