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22/06/2023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Thesis Title</a:t>
            </a:r>
            <a:endParaRPr lang="it-IT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Supervisor</a:t>
            </a:r>
            <a:endParaRPr lang="it-IT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Co-Supervisor</a:t>
            </a:r>
            <a:endParaRPr lang="it-IT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Candidate</a:t>
            </a:r>
            <a:endParaRPr lang="it-IT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Academic Year</a:t>
            </a:r>
            <a:endParaRPr lang="it-IT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3988909" y="6048183"/>
            <a:ext cx="421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="1" baseline="0" dirty="0">
                <a:solidFill>
                  <a:schemeClr val="bg1"/>
                </a:solidFill>
                <a:latin typeface="+mj-lt"/>
              </a:rPr>
              <a:t>PhD XXXVIII</a:t>
            </a:r>
            <a:r>
              <a:rPr lang="en-US" sz="1600" b="1" baseline="300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b="1" baseline="30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it-IT" sz="1600" b="1" baseline="0" dirty="0" err="1">
                <a:solidFill>
                  <a:schemeClr val="bg1"/>
                </a:solidFill>
                <a:latin typeface="+mj-lt"/>
              </a:rPr>
              <a:t>cycle</a:t>
            </a:r>
            <a:r>
              <a:rPr lang="it-IT" sz="1600" b="1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600" baseline="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it-IT" sz="1600" b="1" baseline="0" dirty="0" err="1">
                <a:solidFill>
                  <a:schemeClr val="bg1"/>
                </a:solidFill>
                <a:latin typeface="+mj-lt"/>
              </a:rPr>
              <a:t>Materials</a:t>
            </a:r>
            <a:r>
              <a:rPr lang="it-IT" sz="1600" b="1" baseline="0" dirty="0">
                <a:solidFill>
                  <a:schemeClr val="bg1"/>
                </a:solidFill>
                <a:latin typeface="+mj-lt"/>
              </a:rPr>
              <a:t> Engineering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5" y="147461"/>
            <a:ext cx="4003710" cy="11860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3FDE45-51F7-B931-E90D-092D02C39A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89916" y="307406"/>
            <a:ext cx="4129304" cy="8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CEB30-8FB5-B774-BB1D-79A8F150A1A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95580" y="6335882"/>
            <a:ext cx="2104467" cy="4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2818377"/>
            <a:ext cx="10515600" cy="1325563"/>
          </a:xfrm>
        </p:spPr>
        <p:txBody>
          <a:bodyPr/>
          <a:lstStyle/>
          <a:p>
            <a:r>
              <a:rPr lang="it-IT" sz="5400" dirty="0">
                <a:latin typeface="+mn-lt"/>
              </a:rPr>
              <a:t>PHYTON DRIVING LICENSE</a:t>
            </a:r>
            <a:br>
              <a:rPr lang="it-IT" dirty="0"/>
            </a:br>
            <a:r>
              <a:rPr lang="it-IT" sz="3200" dirty="0" err="1"/>
              <a:t>Exam</a:t>
            </a:r>
            <a:r>
              <a:rPr lang="it-IT" sz="3200" dirty="0"/>
              <a:t> project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8347" y="5083071"/>
            <a:ext cx="3527854" cy="785466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it-IT" i="1" dirty="0"/>
              <a:t>Prof.  </a:t>
            </a:r>
            <a:r>
              <a:rPr lang="it-IT" dirty="0" err="1"/>
              <a:t>Raos</a:t>
            </a:r>
            <a:r>
              <a:rPr lang="it-IT" dirty="0"/>
              <a:t>, Guido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it-IT" i="1" dirty="0"/>
              <a:t>Prof.  </a:t>
            </a:r>
            <a:r>
              <a:rPr lang="it-IT" dirty="0"/>
              <a:t>Miglio, Edie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it-IT" i="1" dirty="0"/>
              <a:t>Prof.  </a:t>
            </a:r>
            <a:r>
              <a:rPr lang="it-IT" dirty="0"/>
              <a:t>Bruschi, Francesco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305801" y="5083071"/>
            <a:ext cx="3527854" cy="552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it-IT" dirty="0"/>
              <a:t>Piccagli, Federico  [</a:t>
            </a:r>
            <a:r>
              <a:rPr lang="it-IT" b="1" dirty="0"/>
              <a:t>10801916</a:t>
            </a:r>
            <a:r>
              <a:rPr lang="it-IT" dirty="0"/>
              <a:t>]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it-IT" dirty="0"/>
              <a:t>Leonardis, Giacomo  [</a:t>
            </a:r>
            <a:r>
              <a:rPr lang="it-IT" b="1" dirty="0"/>
              <a:t>10801916</a:t>
            </a:r>
            <a:r>
              <a:rPr lang="it-IT" dirty="0"/>
              <a:t>]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073AE52-B28F-88BD-4F28-118E6B828AF1}"/>
              </a:ext>
            </a:extLst>
          </p:cNvPr>
          <p:cNvSpPr txBox="1">
            <a:spLocks/>
          </p:cNvSpPr>
          <p:nvPr/>
        </p:nvSpPr>
        <p:spPr>
          <a:xfrm>
            <a:off x="9708105" y="4746139"/>
            <a:ext cx="2125547" cy="31038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it-IT" b="1" u="sng" dirty="0"/>
              <a:t>Students ID: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80EC5924-CE30-656A-A72D-7E92EC9C015C}"/>
              </a:ext>
            </a:extLst>
          </p:cNvPr>
          <p:cNvSpPr txBox="1">
            <a:spLocks/>
          </p:cNvSpPr>
          <p:nvPr/>
        </p:nvSpPr>
        <p:spPr>
          <a:xfrm>
            <a:off x="358348" y="4746140"/>
            <a:ext cx="2671455" cy="31038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it-IT" b="1" u="sng" dirty="0" err="1"/>
              <a:t>Supervisors</a:t>
            </a:r>
            <a:r>
              <a:rPr lang="it-IT" b="1" u="sng" dirty="0"/>
              <a:t> of the </a:t>
            </a:r>
            <a:r>
              <a:rPr lang="it-IT" b="1" u="sng" dirty="0" err="1"/>
              <a:t>course</a:t>
            </a:r>
            <a:r>
              <a:rPr lang="it-IT" b="1" u="sng" dirty="0"/>
              <a:t>: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D1BE6A52-B547-9DDD-4711-60A39F9F1F81}"/>
              </a:ext>
            </a:extLst>
          </p:cNvPr>
          <p:cNvSpPr txBox="1">
            <a:spLocks/>
          </p:cNvSpPr>
          <p:nvPr/>
        </p:nvSpPr>
        <p:spPr>
          <a:xfrm>
            <a:off x="9341894" y="5635771"/>
            <a:ext cx="2491758" cy="31038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it-IT" sz="1400" dirty="0" err="1"/>
              <a:t>Academic</a:t>
            </a:r>
            <a:r>
              <a:rPr lang="it-IT" sz="1400" dirty="0"/>
              <a:t> </a:t>
            </a:r>
            <a:r>
              <a:rPr lang="it-IT" sz="1400" dirty="0" err="1"/>
              <a:t>year</a:t>
            </a:r>
            <a:r>
              <a:rPr lang="it-IT" sz="1400" dirty="0"/>
              <a:t>:  2022 - 2023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B950C-F311-3496-1F73-0A54AFB7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C1D200-9844-1560-0A89-AED926DB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509783" y="2579540"/>
            <a:ext cx="9172433" cy="2777205"/>
          </a:xfrm>
        </p:spPr>
        <p:txBody>
          <a:bodyPr>
            <a:noAutofit/>
          </a:bodyPr>
          <a:lstStyle/>
          <a:p>
            <a:r>
              <a:rPr lang="it-IT" sz="5400" dirty="0">
                <a:latin typeface="+mn-lt"/>
              </a:rPr>
              <a:t>THANK YOU FOR YOUR </a:t>
            </a:r>
            <a:br>
              <a:rPr lang="it-IT" sz="5400" dirty="0">
                <a:latin typeface="+mn-lt"/>
              </a:rPr>
            </a:br>
            <a:r>
              <a:rPr lang="it-IT" sz="5400" dirty="0">
                <a:latin typeface="+mn-lt"/>
              </a:rPr>
              <a:t>KIND 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1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PHYTON DRIVING LICENSE Exam project</vt:lpstr>
      <vt:lpstr>Introduction</vt:lpstr>
      <vt:lpstr>PowerPoint Presentation</vt:lpstr>
      <vt:lpstr>THANK YOU FOR YOUR  KIND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Federico Piccagli</cp:lastModifiedBy>
  <cp:revision>25</cp:revision>
  <dcterms:created xsi:type="dcterms:W3CDTF">2019-02-13T14:58:22Z</dcterms:created>
  <dcterms:modified xsi:type="dcterms:W3CDTF">2023-06-22T10:14:41Z</dcterms:modified>
</cp:coreProperties>
</file>