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D534-940F-4D4F-8236-1C53B712C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514F-3FCF-5F4C-B122-7C25B5C2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5E03-0627-C54F-8FF2-E2F6C471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8C11-0A62-C84D-9DC0-212DA61A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5DE1-6DA1-8B41-9389-8749018D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95D-EBEE-8D4D-90D4-25AE6570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9D2F7-1211-264D-B50D-A0424887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C6AA-B964-A542-9B65-AB80A295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C69D-D867-A242-8D12-F0584641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2AFC-5DFE-CB42-B69A-6DAA298E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58443-60EE-9B48-82BB-0DDA5E28B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570C3-1C5D-DC47-ABE0-4CD7246A3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5195-DA83-3340-B63C-B021526C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98B6-4342-4344-9E30-CA4D90F6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2519-2838-1543-903C-ED2B6F9E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2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7617-63EE-DE45-B450-0676F2F3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3A8A-2A47-1440-8083-0138B772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9E17-083D-C743-B2B6-03F83E5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4F51-46C1-9749-BA77-52C69A3E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FDC-9DCD-654C-AB9A-FAC70E80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4B53-504A-4C4B-9024-DD8F32BE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72E4-2500-1045-BF83-2636F1DF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58649-6157-9C4A-AF53-E4FE7A21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C7D0-0382-7C4A-9AB6-315B2E3F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7587-64CE-DD4C-8503-CE7A4872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A00C-3542-E641-9398-7347CD91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2F3F-4A20-8046-91DC-7EDC53993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28F89-9392-BA47-874F-1DA70C19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A461D-B4F8-E347-AE43-9E24BAF3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CD10-5C88-9341-B0F9-DDD806DD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CDE36-AD06-0F4E-AD97-CCF3F562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3CB8-F075-3F4D-8B78-EDAA103F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3177-12CD-0A42-AFD5-B82E7FC17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4C290-2081-C74D-B34B-F71519486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8C532-F4CB-B34F-ADD4-4D113B244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2D938-4685-294E-B3BC-7AB607D48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20630-7D92-3E4D-9A7E-7761EEC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74559-8A2F-2747-B29A-DDD03268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A6310-537A-A347-9F0C-BD4DF1F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4099-ACBB-D54D-ABF9-5EF6C788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AF72E-4FC0-A943-93B0-6C807E1B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5B827-51DA-8E42-8C22-822BC9C3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77CA-7071-4E4E-8249-0122E24B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9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CE677-6A33-1449-845E-CAD2F9C0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6433C-E23E-0A41-B3C6-1DEC6950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8DF7-79DB-B045-A973-805AF53C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FCE6-42F4-B94F-A69C-A46DF1A7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B0A-306F-1642-BB26-B146F7D8C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6F244-C7D6-0E43-96B7-AF8008EF5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BBF72-B318-6848-8738-D7F8387D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5B410-901C-2045-80D6-37060C67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02E4-71FB-D444-86FC-33D90707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8992-4225-C048-B08A-40DA32E9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89C1E-4BAE-5544-92D7-A7BB3635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4619-A9A4-C34C-8B0B-2D754FF4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1DDB-EE94-7045-9589-B47718B2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47F7B-7073-9B40-AB3E-70490050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B16F1-31F1-8645-AF75-26985091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0936-6355-EC42-92FF-E48789A7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28DB0-DAD1-904A-835A-F2ECBC45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4A7C-E41F-684C-A946-92DC4E5D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B1C5-0089-154F-A2B9-F5A0D61C0F3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B1A5-6966-3743-997F-9CCB35E26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4595-5FAA-EF47-97DB-5B43FB0F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9B9A-785A-7948-8BEE-9B1394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80E2AB-3C8F-D94E-A677-3E06AA7418FF}"/>
              </a:ext>
            </a:extLst>
          </p:cNvPr>
          <p:cNvSpPr/>
          <p:nvPr/>
        </p:nvSpPr>
        <p:spPr>
          <a:xfrm>
            <a:off x="843379" y="2450237"/>
            <a:ext cx="3808520" cy="6075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9F761-8349-104F-9B52-BA13BE70A035}"/>
              </a:ext>
            </a:extLst>
          </p:cNvPr>
          <p:cNvSpPr txBox="1"/>
          <p:nvPr/>
        </p:nvSpPr>
        <p:spPr>
          <a:xfrm>
            <a:off x="461638" y="2450237"/>
            <a:ext cx="11061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3200" dirty="0"/>
              <a:t> What you DON’T want :</a:t>
            </a:r>
          </a:p>
          <a:p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raise</a:t>
            </a:r>
            <a:r>
              <a:rPr lang="en-US" sz="3200" dirty="0"/>
              <a:t> Exception(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‘Your exception error’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146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80E2AB-3C8F-D94E-A677-3E06AA7418FF}"/>
              </a:ext>
            </a:extLst>
          </p:cNvPr>
          <p:cNvSpPr/>
          <p:nvPr/>
        </p:nvSpPr>
        <p:spPr>
          <a:xfrm>
            <a:off x="1837678" y="2991775"/>
            <a:ext cx="2574524" cy="584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9F761-8349-104F-9B52-BA13BE70A035}"/>
              </a:ext>
            </a:extLst>
          </p:cNvPr>
          <p:cNvSpPr txBox="1"/>
          <p:nvPr/>
        </p:nvSpPr>
        <p:spPr>
          <a:xfrm>
            <a:off x="565211" y="2974020"/>
            <a:ext cx="1106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assert</a:t>
            </a:r>
            <a:r>
              <a:rPr lang="en-US" sz="3200" dirty="0"/>
              <a:t> (What you want) ,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‘Your assertion error’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264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80E2AB-3C8F-D94E-A677-3E06AA7418FF}"/>
              </a:ext>
            </a:extLst>
          </p:cNvPr>
          <p:cNvSpPr/>
          <p:nvPr/>
        </p:nvSpPr>
        <p:spPr>
          <a:xfrm>
            <a:off x="2331663" y="3429000"/>
            <a:ext cx="6055591" cy="584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9F761-8349-104F-9B52-BA13BE70A035}"/>
              </a:ext>
            </a:extLst>
          </p:cNvPr>
          <p:cNvSpPr txBox="1"/>
          <p:nvPr/>
        </p:nvSpPr>
        <p:spPr>
          <a:xfrm>
            <a:off x="1130421" y="929672"/>
            <a:ext cx="83604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try:</a:t>
            </a:r>
          </a:p>
          <a:p>
            <a:pPr lvl="2"/>
            <a:r>
              <a:rPr lang="en-US" sz="3200" dirty="0"/>
              <a:t>your code</a:t>
            </a:r>
          </a:p>
          <a:p>
            <a:pPr lvl="2"/>
            <a:r>
              <a:rPr lang="en-US" sz="3200" dirty="0"/>
              <a:t>your code</a:t>
            </a:r>
          </a:p>
          <a:p>
            <a:pPr lvl="2"/>
            <a:r>
              <a:rPr lang="en-US" sz="3200" dirty="0"/>
              <a:t>your code</a:t>
            </a:r>
          </a:p>
          <a:p>
            <a:pPr lvl="2"/>
            <a:endParaRPr lang="en-US" sz="3200" dirty="0"/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except</a:t>
            </a:r>
            <a:r>
              <a:rPr lang="en-US" sz="3200" dirty="0"/>
              <a:t> exception you don’t want to happen:</a:t>
            </a:r>
          </a:p>
          <a:p>
            <a:endParaRPr lang="en-US" sz="3200" dirty="0"/>
          </a:p>
          <a:p>
            <a:r>
              <a:rPr lang="en-US" sz="3200" dirty="0"/>
              <a:t>	code you want to</a:t>
            </a:r>
          </a:p>
          <a:p>
            <a:r>
              <a:rPr lang="en-US" sz="3200" dirty="0"/>
              <a:t>          run if exception</a:t>
            </a:r>
          </a:p>
          <a:p>
            <a:r>
              <a:rPr lang="en-US" sz="3200" dirty="0"/>
              <a:t>          happens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C13807-FE43-DF49-89A7-392CB3798B16}"/>
              </a:ext>
            </a:extLst>
          </p:cNvPr>
          <p:cNvSpPr/>
          <p:nvPr/>
        </p:nvSpPr>
        <p:spPr>
          <a:xfrm>
            <a:off x="1996966" y="1496345"/>
            <a:ext cx="1881351" cy="1499103"/>
          </a:xfrm>
          <a:prstGeom prst="roundRect">
            <a:avLst>
              <a:gd name="adj" fmla="val 10697"/>
            </a:avLst>
          </a:prstGeom>
          <a:solidFill>
            <a:srgbClr val="4472C4">
              <a:alpha val="4431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F7C4B-3728-D243-8F7E-7AB1146D2291}"/>
              </a:ext>
            </a:extLst>
          </p:cNvPr>
          <p:cNvSpPr/>
          <p:nvPr/>
        </p:nvSpPr>
        <p:spPr>
          <a:xfrm>
            <a:off x="1996965" y="4429225"/>
            <a:ext cx="3111063" cy="1499103"/>
          </a:xfrm>
          <a:prstGeom prst="roundRect">
            <a:avLst>
              <a:gd name="adj" fmla="val 10697"/>
            </a:avLst>
          </a:prstGeom>
          <a:solidFill>
            <a:srgbClr val="4472C4">
              <a:alpha val="4431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80E2AB-3C8F-D94E-A677-3E06AA7418FF}"/>
              </a:ext>
            </a:extLst>
          </p:cNvPr>
          <p:cNvSpPr/>
          <p:nvPr/>
        </p:nvSpPr>
        <p:spPr>
          <a:xfrm>
            <a:off x="1253756" y="1774217"/>
            <a:ext cx="4549168" cy="555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9F761-8349-104F-9B52-BA13BE70A035}"/>
              </a:ext>
            </a:extLst>
          </p:cNvPr>
          <p:cNvSpPr txBox="1"/>
          <p:nvPr/>
        </p:nvSpPr>
        <p:spPr>
          <a:xfrm>
            <a:off x="303944" y="0"/>
            <a:ext cx="83604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try:</a:t>
            </a:r>
          </a:p>
          <a:p>
            <a:pPr lvl="2"/>
            <a:r>
              <a:rPr lang="en-US" sz="2400" dirty="0"/>
              <a:t>your code</a:t>
            </a:r>
          </a:p>
          <a:p>
            <a:pPr lvl="2"/>
            <a:r>
              <a:rPr lang="en-US" sz="2400" dirty="0"/>
              <a:t>your code</a:t>
            </a:r>
          </a:p>
          <a:p>
            <a:pPr lvl="2"/>
            <a:r>
              <a:rPr lang="en-US" sz="2400" dirty="0"/>
              <a:t>your code</a:t>
            </a:r>
          </a:p>
          <a:p>
            <a:pPr lvl="2"/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except</a:t>
            </a:r>
            <a:r>
              <a:rPr lang="en-US" sz="2400" dirty="0"/>
              <a:t> exception you don’t want to happen:</a:t>
            </a:r>
          </a:p>
          <a:p>
            <a:endParaRPr lang="en-US" sz="2400" dirty="0"/>
          </a:p>
          <a:p>
            <a:r>
              <a:rPr lang="en-US" sz="2400" dirty="0"/>
              <a:t>	code you want to</a:t>
            </a:r>
          </a:p>
          <a:p>
            <a:r>
              <a:rPr lang="en-US" sz="2400" dirty="0"/>
              <a:t>          	run if exception</a:t>
            </a:r>
          </a:p>
          <a:p>
            <a:r>
              <a:rPr lang="en-US" sz="2400" dirty="0"/>
              <a:t>          	happens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2400" dirty="0"/>
              <a:t>:</a:t>
            </a:r>
          </a:p>
          <a:p>
            <a:r>
              <a:rPr lang="en-US" sz="2400" dirty="0"/>
              <a:t>	Code which be executed </a:t>
            </a:r>
          </a:p>
          <a:p>
            <a:r>
              <a:rPr lang="en-US" sz="2400" dirty="0"/>
              <a:t>	if there is no exception</a:t>
            </a:r>
          </a:p>
          <a:p>
            <a:endParaRPr lang="en-US" sz="2400" dirty="0"/>
          </a:p>
          <a:p>
            <a:r>
              <a:rPr lang="en-US" sz="2400" dirty="0"/>
              <a:t>finally:</a:t>
            </a:r>
          </a:p>
          <a:p>
            <a:r>
              <a:rPr lang="en-US" sz="2400" dirty="0"/>
              <a:t>	Code which be executed</a:t>
            </a:r>
          </a:p>
          <a:p>
            <a:r>
              <a:rPr lang="en-US" sz="2400" dirty="0"/>
              <a:t>	 no matter what!</a:t>
            </a:r>
          </a:p>
          <a:p>
            <a:endParaRPr lang="en-US" sz="24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C13807-FE43-DF49-89A7-392CB3798B16}"/>
              </a:ext>
            </a:extLst>
          </p:cNvPr>
          <p:cNvSpPr/>
          <p:nvPr/>
        </p:nvSpPr>
        <p:spPr>
          <a:xfrm>
            <a:off x="1100151" y="360484"/>
            <a:ext cx="1555126" cy="1266093"/>
          </a:xfrm>
          <a:prstGeom prst="roundRect">
            <a:avLst>
              <a:gd name="adj" fmla="val 10697"/>
            </a:avLst>
          </a:prstGeom>
          <a:solidFill>
            <a:srgbClr val="4472C4">
              <a:alpha val="4431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F7C4B-3728-D243-8F7E-7AB1146D2291}"/>
              </a:ext>
            </a:extLst>
          </p:cNvPr>
          <p:cNvSpPr/>
          <p:nvPr/>
        </p:nvSpPr>
        <p:spPr>
          <a:xfrm>
            <a:off x="1100151" y="2541193"/>
            <a:ext cx="2654166" cy="1266094"/>
          </a:xfrm>
          <a:prstGeom prst="roundRect">
            <a:avLst>
              <a:gd name="adj" fmla="val 10697"/>
            </a:avLst>
          </a:prstGeom>
          <a:solidFill>
            <a:srgbClr val="4472C4">
              <a:alpha val="4431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6D4012-FA11-494E-A549-FBA876894B9D}"/>
              </a:ext>
            </a:extLst>
          </p:cNvPr>
          <p:cNvSpPr/>
          <p:nvPr/>
        </p:nvSpPr>
        <p:spPr>
          <a:xfrm>
            <a:off x="1100151" y="4018517"/>
            <a:ext cx="3375134" cy="922760"/>
          </a:xfrm>
          <a:prstGeom prst="roundRect">
            <a:avLst>
              <a:gd name="adj" fmla="val 10697"/>
            </a:avLst>
          </a:prstGeom>
          <a:solidFill>
            <a:srgbClr val="4472C4">
              <a:alpha val="4431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3ACB0B-408C-B343-9BE5-F3BE8721FAB5}"/>
              </a:ext>
            </a:extLst>
          </p:cNvPr>
          <p:cNvSpPr/>
          <p:nvPr/>
        </p:nvSpPr>
        <p:spPr>
          <a:xfrm>
            <a:off x="1100151" y="5574756"/>
            <a:ext cx="3375134" cy="685367"/>
          </a:xfrm>
          <a:prstGeom prst="roundRect">
            <a:avLst>
              <a:gd name="adj" fmla="val 10697"/>
            </a:avLst>
          </a:prstGeom>
          <a:solidFill>
            <a:srgbClr val="4472C4">
              <a:alpha val="4431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107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n.nobani@campus.unimib.it</dc:creator>
  <cp:lastModifiedBy>n.nobani@campus.unimib.it</cp:lastModifiedBy>
  <cp:revision>7</cp:revision>
  <dcterms:created xsi:type="dcterms:W3CDTF">2020-02-09T06:24:17Z</dcterms:created>
  <dcterms:modified xsi:type="dcterms:W3CDTF">2020-02-09T14:53:43Z</dcterms:modified>
</cp:coreProperties>
</file>