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5"/>
    <p:restoredTop sz="94589"/>
  </p:normalViewPr>
  <p:slideViewPr>
    <p:cSldViewPr snapToGrid="0">
      <p:cViewPr varScale="1">
        <p:scale>
          <a:sx n="106" d="100"/>
          <a:sy n="106" d="100"/>
        </p:scale>
        <p:origin x="57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8abc094d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8abc094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8a70a3c9d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8a70a3c9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8a70a3c9d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8a70a3c9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8abc094d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8abc094d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8a70a3c9d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8a70a3c9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8a70a3c9d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8a70a3c9d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8a70a3c9d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8a70a3c9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8acd173c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8acd173c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8acd173c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8acd173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83dc443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83dc443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849ed52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849ed52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84b56d981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84b56d981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89eabf8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89eabf8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89eabf893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89eabf89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8abc094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8abc094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8a70a3c9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8a70a3c9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8a70a3c9d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8a70a3c9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yelp-dataset/yelp-dataset/version/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08008" y="7815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Yelp Data Analysis</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By: Jason Amaro, Federico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0" name="Google Shape;120;p22"/>
          <p:cNvPicPr preferRelativeResize="0"/>
          <p:nvPr/>
        </p:nvPicPr>
        <p:blipFill rotWithShape="1">
          <a:blip r:embed="rId3">
            <a:alphaModFix/>
          </a:blip>
          <a:srcRect t="9370" b="9362"/>
          <a:stretch/>
        </p:blipFill>
        <p:spPr>
          <a:xfrm>
            <a:off x="2151963" y="-1"/>
            <a:ext cx="4840075"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a:t>10 Highest Rated Services - Mapper2A.py &amp; Reducer2A.py</a:t>
            </a:r>
            <a:endParaRPr/>
          </a:p>
        </p:txBody>
      </p:sp>
      <p:sp>
        <p:nvSpPr>
          <p:cNvPr id="126" name="Google Shape;126;p2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Mapper2A.py Input: reads in yelp_review2.csv (contains buisness_Id, stars)</a:t>
            </a:r>
            <a:endParaRPr/>
          </a:p>
          <a:p>
            <a:pPr marL="457200" lvl="0" indent="-342900" algn="l" rtl="0">
              <a:spcBef>
                <a:spcPts val="0"/>
              </a:spcBef>
              <a:spcAft>
                <a:spcPts val="0"/>
              </a:spcAft>
              <a:buSzPts val="1800"/>
              <a:buChar char="●"/>
            </a:pPr>
            <a:r>
              <a:rPr lang="en"/>
              <a:t>Mapper2A.py Output: intermediate key-value pairs in the form (business_Id,stars, 1)</a:t>
            </a:r>
            <a:endParaRPr/>
          </a:p>
          <a:p>
            <a:pPr marL="457200" lvl="0" indent="-342900" algn="l" rtl="0">
              <a:spcBef>
                <a:spcPts val="0"/>
              </a:spcBef>
              <a:spcAft>
                <a:spcPts val="0"/>
              </a:spcAft>
              <a:buSzPts val="1800"/>
              <a:buChar char="●"/>
            </a:pPr>
            <a:r>
              <a:rPr lang="en"/>
              <a:t>Reducer2A.py Input: intermediate key_value pairs generated by Mapper2A.py</a:t>
            </a:r>
            <a:endParaRPr/>
          </a:p>
          <a:p>
            <a:pPr marL="457200" lvl="0" indent="-342900" algn="l" rtl="0">
              <a:spcBef>
                <a:spcPts val="0"/>
              </a:spcBef>
              <a:spcAft>
                <a:spcPts val="0"/>
              </a:spcAft>
              <a:buSzPts val="1800"/>
              <a:buChar char="●"/>
            </a:pPr>
            <a:r>
              <a:rPr lang="en"/>
              <a:t>Reducer2A.py Output: key-value pairs in the form of (business_Id, average_rating) in a csv file P2PA.csv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a:t>10 Highest Rated Services - Mapper2A.py &amp; Reducer2A.py</a:t>
            </a:r>
            <a:endParaRPr/>
          </a:p>
        </p:txBody>
      </p:sp>
      <p:sp>
        <p:nvSpPr>
          <p:cNvPr id="132" name="Google Shape;132;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3" name="Google Shape;133;p24"/>
          <p:cNvPicPr preferRelativeResize="0"/>
          <p:nvPr/>
        </p:nvPicPr>
        <p:blipFill>
          <a:blip r:embed="rId3">
            <a:alphaModFix/>
          </a:blip>
          <a:stretch>
            <a:fillRect/>
          </a:stretch>
        </p:blipFill>
        <p:spPr>
          <a:xfrm>
            <a:off x="311700" y="1260950"/>
            <a:ext cx="2907625" cy="3307775"/>
          </a:xfrm>
          <a:prstGeom prst="rect">
            <a:avLst/>
          </a:prstGeom>
          <a:noFill/>
          <a:ln>
            <a:noFill/>
          </a:ln>
        </p:spPr>
      </p:pic>
      <p:pic>
        <p:nvPicPr>
          <p:cNvPr id="134" name="Google Shape;134;p24"/>
          <p:cNvPicPr preferRelativeResize="0"/>
          <p:nvPr/>
        </p:nvPicPr>
        <p:blipFill>
          <a:blip r:embed="rId4">
            <a:alphaModFix/>
          </a:blip>
          <a:stretch>
            <a:fillRect/>
          </a:stretch>
        </p:blipFill>
        <p:spPr>
          <a:xfrm>
            <a:off x="4572000" y="1260950"/>
            <a:ext cx="4228850" cy="3307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0" name="Google Shape;140;p25"/>
          <p:cNvPicPr preferRelativeResize="0"/>
          <p:nvPr/>
        </p:nvPicPr>
        <p:blipFill>
          <a:blip r:embed="rId3">
            <a:alphaModFix/>
          </a:blip>
          <a:stretch>
            <a:fillRect/>
          </a:stretch>
        </p:blipFill>
        <p:spPr>
          <a:xfrm>
            <a:off x="2762729" y="0"/>
            <a:ext cx="3618543"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a:t>10 Highest Rated Services - Mapper2A.py &amp; Reducer2A.py</a:t>
            </a:r>
            <a:endParaRPr/>
          </a:p>
        </p:txBody>
      </p:sp>
      <p:sp>
        <p:nvSpPr>
          <p:cNvPr id="146" name="Google Shape;146;p2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Mapper2B.py Input: reads in P2PA.csv (contains buisness_Id, average star rating)</a:t>
            </a:r>
            <a:endParaRPr/>
          </a:p>
          <a:p>
            <a:pPr marL="457200" lvl="0" indent="-342900" algn="l" rtl="0">
              <a:spcBef>
                <a:spcPts val="0"/>
              </a:spcBef>
              <a:spcAft>
                <a:spcPts val="0"/>
              </a:spcAft>
              <a:buSzPts val="1800"/>
              <a:buChar char="●"/>
            </a:pPr>
            <a:r>
              <a:rPr lang="en"/>
              <a:t>Mapper2B.py Output: 10 key-value pairs in each split with the highest average star ratings in the form (average_rating, business_Id)</a:t>
            </a:r>
            <a:endParaRPr/>
          </a:p>
          <a:p>
            <a:pPr marL="457200" lvl="0" indent="-342900" algn="l" rtl="0">
              <a:spcBef>
                <a:spcPts val="0"/>
              </a:spcBef>
              <a:spcAft>
                <a:spcPts val="0"/>
              </a:spcAft>
              <a:buSzPts val="1800"/>
              <a:buChar char="●"/>
            </a:pPr>
            <a:r>
              <a:rPr lang="en"/>
              <a:t>Reducer2B.py Input: intermediate key-value pairs generated by Mapper2B.py</a:t>
            </a:r>
            <a:endParaRPr/>
          </a:p>
          <a:p>
            <a:pPr marL="457200" lvl="0" indent="-342900" algn="l" rtl="0">
              <a:spcBef>
                <a:spcPts val="0"/>
              </a:spcBef>
              <a:spcAft>
                <a:spcPts val="0"/>
              </a:spcAft>
              <a:buSzPts val="1800"/>
              <a:buChar char="●"/>
            </a:pPr>
            <a:r>
              <a:rPr lang="en"/>
              <a:t>Reducer2B.py Output: 10 key-value pairs in each with the highest average star ratings in the form (average_rating, business_Id) P2PB.txt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a:t>10 Highest Rated Services - Mapper2B.py &amp; Reducer2B.py</a:t>
            </a:r>
            <a:endParaRPr/>
          </a:p>
        </p:txBody>
      </p:sp>
      <p:sp>
        <p:nvSpPr>
          <p:cNvPr id="152" name="Google Shape;152;p2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3" name="Google Shape;153;p27"/>
          <p:cNvPicPr preferRelativeResize="0"/>
          <p:nvPr/>
        </p:nvPicPr>
        <p:blipFill rotWithShape="1">
          <a:blip r:embed="rId3">
            <a:alphaModFix/>
          </a:blip>
          <a:srcRect t="327" b="327"/>
          <a:stretch/>
        </p:blipFill>
        <p:spPr>
          <a:xfrm>
            <a:off x="0" y="1154500"/>
            <a:ext cx="5021250" cy="3989000"/>
          </a:xfrm>
          <a:prstGeom prst="rect">
            <a:avLst/>
          </a:prstGeom>
          <a:noFill/>
          <a:ln>
            <a:noFill/>
          </a:ln>
        </p:spPr>
      </p:pic>
      <p:pic>
        <p:nvPicPr>
          <p:cNvPr id="154" name="Google Shape;154;p27"/>
          <p:cNvPicPr preferRelativeResize="0"/>
          <p:nvPr/>
        </p:nvPicPr>
        <p:blipFill>
          <a:blip r:embed="rId4">
            <a:alphaModFix/>
          </a:blip>
          <a:stretch>
            <a:fillRect/>
          </a:stretch>
        </p:blipFill>
        <p:spPr>
          <a:xfrm>
            <a:off x="5060450" y="1154500"/>
            <a:ext cx="3854125" cy="3811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60" name="Google Shape;160;p28"/>
          <p:cNvSpPr txBox="1"/>
          <p:nvPr/>
        </p:nvSpPr>
        <p:spPr>
          <a:xfrm>
            <a:off x="1518250" y="2540775"/>
            <a:ext cx="44619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1" name="Google Shape;161;p28"/>
          <p:cNvPicPr preferRelativeResize="0"/>
          <p:nvPr/>
        </p:nvPicPr>
        <p:blipFill>
          <a:blip r:embed="rId3">
            <a:alphaModFix/>
          </a:blip>
          <a:stretch>
            <a:fillRect/>
          </a:stretch>
        </p:blipFill>
        <p:spPr>
          <a:xfrm>
            <a:off x="2645122" y="0"/>
            <a:ext cx="3853756"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 Most Reviewed Service</a:t>
            </a:r>
            <a:endParaRPr/>
          </a:p>
        </p:txBody>
      </p:sp>
      <p:sp>
        <p:nvSpPr>
          <p:cNvPr id="167" name="Google Shape;167;p2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output of Reducer1B.py is 4JNXUYY8wbaaDmk3BPzlWw,7362</a:t>
            </a:r>
            <a:endParaRPr/>
          </a:p>
          <a:p>
            <a:pPr marL="457200" lvl="0" indent="-342900" algn="l" rtl="0">
              <a:spcBef>
                <a:spcPts val="0"/>
              </a:spcBef>
              <a:spcAft>
                <a:spcPts val="0"/>
              </a:spcAft>
              <a:buSzPts val="1800"/>
              <a:buChar char="●"/>
            </a:pPr>
            <a:r>
              <a:rPr lang="en"/>
              <a:t>Using the business_review.csv we found the most highly review business/service was  Mon Ami Gabi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 Top Ten Rated Services</a:t>
            </a:r>
            <a:endParaRPr/>
          </a:p>
        </p:txBody>
      </p:sp>
      <p:sp>
        <p:nvSpPr>
          <p:cNvPr id="173" name="Google Shape;173;p3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output of the Reducer2B.py is</a:t>
            </a:r>
            <a:endParaRPr/>
          </a:p>
          <a:p>
            <a:pPr marL="0" lvl="0" indent="0" algn="l" rtl="0">
              <a:spcBef>
                <a:spcPts val="1600"/>
              </a:spcBef>
              <a:spcAft>
                <a:spcPts val="1600"/>
              </a:spcAft>
              <a:buNone/>
            </a:pPr>
            <a:endParaRPr/>
          </a:p>
        </p:txBody>
      </p:sp>
      <p:pic>
        <p:nvPicPr>
          <p:cNvPr id="174" name="Google Shape;174;p30"/>
          <p:cNvPicPr preferRelativeResize="0"/>
          <p:nvPr/>
        </p:nvPicPr>
        <p:blipFill>
          <a:blip r:embed="rId3">
            <a:alphaModFix/>
          </a:blip>
          <a:stretch>
            <a:fillRect/>
          </a:stretch>
        </p:blipFill>
        <p:spPr>
          <a:xfrm>
            <a:off x="5451900" y="2345750"/>
            <a:ext cx="2562225" cy="1657350"/>
          </a:xfrm>
          <a:prstGeom prst="rect">
            <a:avLst/>
          </a:prstGeom>
          <a:noFill/>
          <a:ln>
            <a:noFill/>
          </a:ln>
        </p:spPr>
      </p:pic>
      <p:pic>
        <p:nvPicPr>
          <p:cNvPr id="175" name="Google Shape;175;p30"/>
          <p:cNvPicPr preferRelativeResize="0"/>
          <p:nvPr/>
        </p:nvPicPr>
        <p:blipFill>
          <a:blip r:embed="rId4">
            <a:alphaModFix/>
          </a:blip>
          <a:stretch>
            <a:fillRect/>
          </a:stretch>
        </p:blipFill>
        <p:spPr>
          <a:xfrm>
            <a:off x="972538" y="2250500"/>
            <a:ext cx="2181225" cy="175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a:t>
            </a:r>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objective of this project is to determine the most popular service on Yelp, as well as, the top 10 rated services form the Yelp Dataset</a:t>
            </a:r>
            <a:endParaRPr/>
          </a:p>
          <a:p>
            <a:pPr marL="457200" lvl="0" indent="-342900" algn="l" rtl="0">
              <a:spcBef>
                <a:spcPts val="0"/>
              </a:spcBef>
              <a:spcAft>
                <a:spcPts val="0"/>
              </a:spcAft>
              <a:buSzPts val="1800"/>
              <a:buChar char="●"/>
            </a:pPr>
            <a:r>
              <a:rPr lang="en"/>
              <a:t>The metric used to find the most popular service will be the number of reviews posted by user of said service. </a:t>
            </a:r>
            <a:endParaRPr/>
          </a:p>
          <a:p>
            <a:pPr marL="457200" lvl="0" indent="-342900" algn="l" rtl="0">
              <a:spcBef>
                <a:spcPts val="0"/>
              </a:spcBef>
              <a:spcAft>
                <a:spcPts val="0"/>
              </a:spcAft>
              <a:buSzPts val="1800"/>
              <a:buChar char="●"/>
            </a:pPr>
            <a:r>
              <a:rPr lang="en"/>
              <a:t>The metric used to find the top 10 rated services will be the average of the ratings i.e (sum of rating/ total # reviews)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a:t>
            </a:r>
            <a:endParaRPr/>
          </a:p>
        </p:txBody>
      </p:sp>
      <p:sp>
        <p:nvSpPr>
          <p:cNvPr id="75" name="Google Shape;75;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Yelp Dataset, more specifically the Yelp customer review, and business subsets. </a:t>
            </a:r>
            <a:endParaRPr/>
          </a:p>
          <a:p>
            <a:pPr marL="457200" lvl="0" indent="-342900" algn="l" rtl="0">
              <a:spcBef>
                <a:spcPts val="0"/>
              </a:spcBef>
              <a:spcAft>
                <a:spcPts val="0"/>
              </a:spcAft>
              <a:buSzPts val="1800"/>
              <a:buChar char="●"/>
            </a:pPr>
            <a:r>
              <a:rPr lang="en"/>
              <a:t>Yelp customer review dataset is about 3.79 GB (before preprocessing)</a:t>
            </a:r>
            <a:endParaRPr/>
          </a:p>
          <a:p>
            <a:pPr marL="457200" lvl="0" indent="-342900" algn="l" rtl="0">
              <a:spcBef>
                <a:spcPts val="0"/>
              </a:spcBef>
              <a:spcAft>
                <a:spcPts val="0"/>
              </a:spcAft>
              <a:buSzPts val="1800"/>
              <a:buChar char="●"/>
            </a:pPr>
            <a:r>
              <a:rPr lang="en"/>
              <a:t>Yelp business review dataset is about 31.76 MB (Before Preprocessing)</a:t>
            </a:r>
            <a:endParaRPr/>
          </a:p>
          <a:p>
            <a:pPr marL="457200" lvl="0" indent="-342900" algn="l" rtl="0">
              <a:spcBef>
                <a:spcPts val="0"/>
              </a:spcBef>
              <a:spcAft>
                <a:spcPts val="0"/>
              </a:spcAft>
              <a:buSzPts val="1800"/>
              <a:buChar char="●"/>
            </a:pPr>
            <a:r>
              <a:rPr lang="en"/>
              <a:t>Source:</a:t>
            </a:r>
            <a:r>
              <a:rPr lang="en" u="sng">
                <a:solidFill>
                  <a:schemeClr val="hlink"/>
                </a:solidFill>
                <a:hlinkClick r:id="rId3"/>
              </a:rPr>
              <a:t>https://www.kaggle.com/yelp-dataset/yelp-dataset/version/4</a:t>
            </a:r>
            <a:endParaRPr/>
          </a:p>
          <a:p>
            <a:pPr marL="457200" lvl="0" indent="-342900" algn="l" rtl="0">
              <a:spcBef>
                <a:spcPts val="0"/>
              </a:spcBef>
              <a:spcAft>
                <a:spcPts val="0"/>
              </a:spcAft>
              <a:buSzPts val="1800"/>
              <a:buChar char="●"/>
            </a:pPr>
            <a:r>
              <a:rPr lang="en"/>
              <a:t>Chosen because csv file were provided</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 of Data</a:t>
            </a:r>
            <a:endParaRPr/>
          </a:p>
        </p:txBody>
      </p:sp>
      <p:sp>
        <p:nvSpPr>
          <p:cNvPr id="81" name="Google Shape;81;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Preprocess the customer review csv file to have columns business_Id (for Most Pop. Service), and business_Id, stars (for Top Ten Services)</a:t>
            </a:r>
            <a:endParaRPr/>
          </a:p>
          <a:p>
            <a:pPr marL="457200" lvl="0" indent="-342900" algn="l" rtl="0">
              <a:spcBef>
                <a:spcPts val="0"/>
              </a:spcBef>
              <a:spcAft>
                <a:spcPts val="0"/>
              </a:spcAft>
              <a:buSzPts val="1800"/>
              <a:buChar char="●"/>
            </a:pPr>
            <a:r>
              <a:rPr lang="en"/>
              <a:t>For solving the most popular service we will treat it like a word count problem. (With the addition of an extra MapReduce job)</a:t>
            </a:r>
            <a:endParaRPr/>
          </a:p>
          <a:p>
            <a:pPr marL="457200" lvl="0" indent="-342900" algn="l" rtl="0">
              <a:spcBef>
                <a:spcPts val="0"/>
              </a:spcBef>
              <a:spcAft>
                <a:spcPts val="0"/>
              </a:spcAft>
              <a:buSzPts val="1800"/>
              <a:buChar char="●"/>
            </a:pPr>
            <a:r>
              <a:rPr lang="en"/>
              <a:t>For finding the most top 10 rated service the mapper will do the same as above but the reducer will output the average of the ratings. (With the addition of an extra MapReduce job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Most Popular Service - Mapper1A.py &amp; Reducer1A.py  </a:t>
            </a:r>
            <a:endParaRPr/>
          </a:p>
        </p:txBody>
      </p:sp>
      <p:sp>
        <p:nvSpPr>
          <p:cNvPr id="87" name="Google Shape;87;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Mapper1A.py Input: reads in yelp_review1.csv (contains buisness_Id only)</a:t>
            </a:r>
            <a:endParaRPr/>
          </a:p>
          <a:p>
            <a:pPr marL="457200" lvl="0" indent="-342900" algn="l" rtl="0">
              <a:spcBef>
                <a:spcPts val="0"/>
              </a:spcBef>
              <a:spcAft>
                <a:spcPts val="0"/>
              </a:spcAft>
              <a:buSzPts val="1800"/>
              <a:buChar char="●"/>
            </a:pPr>
            <a:r>
              <a:rPr lang="en"/>
              <a:t>Mapper1A.py Output: intermediate key-value pairs in the form (business_Id, 1)</a:t>
            </a:r>
            <a:endParaRPr/>
          </a:p>
          <a:p>
            <a:pPr marL="457200" lvl="0" indent="-342900" algn="l" rtl="0">
              <a:spcBef>
                <a:spcPts val="0"/>
              </a:spcBef>
              <a:spcAft>
                <a:spcPts val="0"/>
              </a:spcAft>
              <a:buSzPts val="1800"/>
              <a:buChar char="●"/>
            </a:pPr>
            <a:r>
              <a:rPr lang="en"/>
              <a:t>Reducer1A.py Input: intermediate key_value pairs generated by Mapper1A.py</a:t>
            </a:r>
            <a:endParaRPr/>
          </a:p>
          <a:p>
            <a:pPr marL="457200" lvl="0" indent="-342900" algn="l" rtl="0">
              <a:spcBef>
                <a:spcPts val="0"/>
              </a:spcBef>
              <a:spcAft>
                <a:spcPts val="0"/>
              </a:spcAft>
              <a:buSzPts val="1800"/>
              <a:buChar char="●"/>
            </a:pPr>
            <a:r>
              <a:rPr lang="en"/>
              <a:t>Reducer1A.py Output: key-value pairs in the form of (business_Id, freq) in a csv file P1PA.csv</a:t>
            </a: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a:t>Most Popular Service - Mapper1A.py &amp; Reducer1A.py</a:t>
            </a:r>
            <a:endParaRPr/>
          </a:p>
        </p:txBody>
      </p:sp>
      <p:pic>
        <p:nvPicPr>
          <p:cNvPr id="93" name="Google Shape;93;p18"/>
          <p:cNvPicPr preferRelativeResize="0"/>
          <p:nvPr/>
        </p:nvPicPr>
        <p:blipFill rotWithShape="1">
          <a:blip r:embed="rId3">
            <a:alphaModFix/>
          </a:blip>
          <a:srcRect t="8292" b="8283"/>
          <a:stretch/>
        </p:blipFill>
        <p:spPr>
          <a:xfrm>
            <a:off x="81400" y="1197050"/>
            <a:ext cx="4055600" cy="3487600"/>
          </a:xfrm>
          <a:prstGeom prst="rect">
            <a:avLst/>
          </a:prstGeom>
          <a:noFill/>
          <a:ln>
            <a:noFill/>
          </a:ln>
        </p:spPr>
      </p:pic>
      <p:pic>
        <p:nvPicPr>
          <p:cNvPr id="94" name="Google Shape;94;p18"/>
          <p:cNvPicPr preferRelativeResize="0"/>
          <p:nvPr/>
        </p:nvPicPr>
        <p:blipFill rotWithShape="1">
          <a:blip r:embed="rId4">
            <a:alphaModFix/>
          </a:blip>
          <a:srcRect t="4669" b="4669"/>
          <a:stretch/>
        </p:blipFill>
        <p:spPr>
          <a:xfrm>
            <a:off x="4521850" y="1106000"/>
            <a:ext cx="4622150" cy="403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0" name="Google Shape;100;p19"/>
          <p:cNvPicPr preferRelativeResize="0"/>
          <p:nvPr/>
        </p:nvPicPr>
        <p:blipFill rotWithShape="1">
          <a:blip r:embed="rId3">
            <a:alphaModFix/>
          </a:blip>
          <a:srcRect t="12551" b="12558"/>
          <a:stretch/>
        </p:blipFill>
        <p:spPr>
          <a:xfrm>
            <a:off x="2133462" y="0"/>
            <a:ext cx="4877076"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a:t>Most Popular Service - Mapper1B.py &amp; Reducer1B.py  </a:t>
            </a:r>
            <a:endParaRPr/>
          </a:p>
        </p:txBody>
      </p:sp>
      <p:sp>
        <p:nvSpPr>
          <p:cNvPr id="106" name="Google Shape;106;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Mapper1B.py Input: reads in P1PA.csv (contains buisness_Id and freq only)</a:t>
            </a:r>
            <a:endParaRPr/>
          </a:p>
          <a:p>
            <a:pPr marL="457200" lvl="0" indent="-342900" algn="l" rtl="0">
              <a:spcBef>
                <a:spcPts val="0"/>
              </a:spcBef>
              <a:spcAft>
                <a:spcPts val="0"/>
              </a:spcAft>
              <a:buSzPts val="1800"/>
              <a:buChar char="●"/>
            </a:pPr>
            <a:r>
              <a:rPr lang="en"/>
              <a:t>Mapper1B.py Output: one key-value pair in each split with the highest frequency in the form (business_Id, freq)</a:t>
            </a:r>
            <a:endParaRPr/>
          </a:p>
          <a:p>
            <a:pPr marL="457200" lvl="0" indent="-342900" algn="l" rtl="0">
              <a:spcBef>
                <a:spcPts val="0"/>
              </a:spcBef>
              <a:spcAft>
                <a:spcPts val="0"/>
              </a:spcAft>
              <a:buSzPts val="1800"/>
              <a:buChar char="●"/>
            </a:pPr>
            <a:r>
              <a:rPr lang="en"/>
              <a:t>Reducer1B.py Input: intermediate key-value pairs generated by Mapper1B.py</a:t>
            </a:r>
            <a:endParaRPr/>
          </a:p>
          <a:p>
            <a:pPr marL="457200" lvl="0" indent="-342900" algn="l" rtl="0">
              <a:spcBef>
                <a:spcPts val="0"/>
              </a:spcBef>
              <a:spcAft>
                <a:spcPts val="0"/>
              </a:spcAft>
              <a:buSzPts val="1800"/>
              <a:buChar char="●"/>
            </a:pPr>
            <a:r>
              <a:rPr lang="en"/>
              <a:t>Reducer1B.py Output: a key-value pair with the highest frequency in the form of (business_Id, freq) in a csv file P1PB.txt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a:t>Most Popular Service - Mapper1B.py &amp; Reducer1B.py  </a:t>
            </a:r>
            <a:endParaRPr/>
          </a:p>
        </p:txBody>
      </p:sp>
      <p:sp>
        <p:nvSpPr>
          <p:cNvPr id="112" name="Google Shape;112;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21"/>
          <p:cNvPicPr preferRelativeResize="0"/>
          <p:nvPr/>
        </p:nvPicPr>
        <p:blipFill rotWithShape="1">
          <a:blip r:embed="rId3">
            <a:alphaModFix/>
          </a:blip>
          <a:srcRect t="8249" b="8257"/>
          <a:stretch/>
        </p:blipFill>
        <p:spPr>
          <a:xfrm>
            <a:off x="5007925" y="1143000"/>
            <a:ext cx="3824375" cy="3639650"/>
          </a:xfrm>
          <a:prstGeom prst="rect">
            <a:avLst/>
          </a:prstGeom>
          <a:noFill/>
          <a:ln>
            <a:noFill/>
          </a:ln>
        </p:spPr>
      </p:pic>
      <p:pic>
        <p:nvPicPr>
          <p:cNvPr id="114" name="Google Shape;114;p21"/>
          <p:cNvPicPr preferRelativeResize="0"/>
          <p:nvPr/>
        </p:nvPicPr>
        <p:blipFill>
          <a:blip r:embed="rId4">
            <a:alphaModFix/>
          </a:blip>
          <a:stretch>
            <a:fillRect/>
          </a:stretch>
        </p:blipFill>
        <p:spPr>
          <a:xfrm>
            <a:off x="348700" y="1106000"/>
            <a:ext cx="3521875" cy="367665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568</Words>
  <Application>Microsoft Macintosh PowerPoint</Application>
  <PresentationFormat>On-screen Show (16:9)</PresentationFormat>
  <Paragraphs>45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Source Code Pro</vt:lpstr>
      <vt:lpstr>Arial</vt:lpstr>
      <vt:lpstr>Oswald</vt:lpstr>
      <vt:lpstr>Modern Writer</vt:lpstr>
      <vt:lpstr>Yelp Data Analysis</vt:lpstr>
      <vt:lpstr>Objective</vt:lpstr>
      <vt:lpstr>Data</vt:lpstr>
      <vt:lpstr>Analysis of Data</vt:lpstr>
      <vt:lpstr>Most Popular Service - Mapper1A.py &amp; Reducer1A.py  </vt:lpstr>
      <vt:lpstr>Most Popular Service - Mapper1A.py &amp; Reducer1A.py</vt:lpstr>
      <vt:lpstr>PowerPoint Presentation</vt:lpstr>
      <vt:lpstr>Most Popular Service - Mapper1B.py &amp; Reducer1B.py  </vt:lpstr>
      <vt:lpstr>Most Popular Service - Mapper1B.py &amp; Reducer1B.py  </vt:lpstr>
      <vt:lpstr>PowerPoint Presentation</vt:lpstr>
      <vt:lpstr>10 Highest Rated Services - Mapper2A.py &amp; Reducer2A.py</vt:lpstr>
      <vt:lpstr>10 Highest Rated Services - Mapper2A.py &amp; Reducer2A.py</vt:lpstr>
      <vt:lpstr>PowerPoint Presentation</vt:lpstr>
      <vt:lpstr>10 Highest Rated Services - Mapper2A.py &amp; Reducer2A.py</vt:lpstr>
      <vt:lpstr>10 Highest Rated Services - Mapper2B.py &amp; Reducer2B.py</vt:lpstr>
      <vt:lpstr>PowerPoint Presentation</vt:lpstr>
      <vt:lpstr>Conclusion - Most Reviewed Service</vt:lpstr>
      <vt:lpstr>Conclusion - Top Ten Rated Services</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 Analysis</dc:title>
  <cp:lastModifiedBy>Choco Chai</cp:lastModifiedBy>
  <cp:revision>1</cp:revision>
  <dcterms:modified xsi:type="dcterms:W3CDTF">2018-12-06T17:37:22Z</dcterms:modified>
</cp:coreProperties>
</file>