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5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57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29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67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3773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583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11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062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460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512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57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954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53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4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509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879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53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894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17" r:id="rId1"/>
    <p:sldLayoutId id="2147484518" r:id="rId2"/>
    <p:sldLayoutId id="2147484519" r:id="rId3"/>
    <p:sldLayoutId id="2147484520" r:id="rId4"/>
    <p:sldLayoutId id="2147484521" r:id="rId5"/>
    <p:sldLayoutId id="2147484522" r:id="rId6"/>
    <p:sldLayoutId id="2147484523" r:id="rId7"/>
    <p:sldLayoutId id="2147484524" r:id="rId8"/>
    <p:sldLayoutId id="2147484525" r:id="rId9"/>
    <p:sldLayoutId id="2147484526" r:id="rId10"/>
    <p:sldLayoutId id="2147484527" r:id="rId11"/>
    <p:sldLayoutId id="2147484528" r:id="rId12"/>
    <p:sldLayoutId id="2147484529" r:id="rId13"/>
    <p:sldLayoutId id="2147484530" r:id="rId14"/>
    <p:sldLayoutId id="2147484531" r:id="rId15"/>
    <p:sldLayoutId id="2147484532" r:id="rId16"/>
    <p:sldLayoutId id="214748453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F13771-6026-47AE-80C4-0AB2609D7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8150" y="1885395"/>
            <a:ext cx="8791575" cy="1716613"/>
          </a:xfrm>
        </p:spPr>
        <p:txBody>
          <a:bodyPr anchor="t">
            <a:normAutofit fontScale="90000"/>
          </a:bodyPr>
          <a:lstStyle/>
          <a:p>
            <a:pPr algn="ctr"/>
            <a:r>
              <a:rPr lang="it-IT" sz="80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Manuale RPG WORLD</a:t>
            </a:r>
          </a:p>
        </p:txBody>
      </p:sp>
    </p:spTree>
    <p:extLst>
      <p:ext uri="{BB962C8B-B14F-4D97-AF65-F5344CB8AC3E}">
        <p14:creationId xmlns:p14="http://schemas.microsoft.com/office/powerpoint/2010/main" val="41393219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D0B7E0-AE6A-4636-A1B6-19C2288F0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909" y="769521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it-IT" sz="4800" i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INTRODUZIONE: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9882D5-E9FB-48EB-BFF2-044DAA60A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07641"/>
            <a:ext cx="9468725" cy="1879133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it-IT" sz="2000" b="1" i="1" dirty="0">
                <a:solidFill>
                  <a:schemeClr val="tx2"/>
                </a:solidFill>
              </a:rPr>
              <a:t>L'applicazione che abbiamo sviluppato è un gioco rpg interattivo, tramite il quale l'utente può simulare combattimenti ed aumentare di livello gradualmente, avendo a disposizione diversi personaggi già esistenti , oppure nel caso avesse preferenze differenti è possibile creare personaggi a proprio gradimento.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7E15F68-4A75-4F67-A372-C2FF2CD4BE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665984" y="3884102"/>
            <a:ext cx="5123859" cy="245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86149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9BA072-3EAD-4A03-90CC-D97220A6A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1234157"/>
            <a:ext cx="8610600" cy="1293028"/>
          </a:xfrm>
        </p:spPr>
        <p:txBody>
          <a:bodyPr>
            <a:noAutofit/>
          </a:bodyPr>
          <a:lstStyle/>
          <a:p>
            <a:pPr algn="ctr"/>
            <a:r>
              <a:rPr lang="it-IT" sz="4800" i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Istruzioni per l'uso:</a:t>
            </a:r>
            <a:br>
              <a:rPr lang="it-IT" sz="4800" dirty="0"/>
            </a:br>
            <a:endParaRPr lang="it-IT" sz="4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AA8A7F-116E-4765-9714-D69FD0A0A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06305"/>
            <a:ext cx="10820400" cy="3819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i="1" dirty="0">
                <a:solidFill>
                  <a:schemeClr val="tx2"/>
                </a:solidFill>
              </a:rPr>
              <a:t>Nella schermata iniziale sono presenti tre pulsanti , con funzioni ben definite, i quali sono:</a:t>
            </a:r>
          </a:p>
          <a:p>
            <a:endParaRPr lang="it-IT" b="1" i="1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it-IT" sz="3600" dirty="0">
                <a:solidFill>
                  <a:schemeClr val="tx2"/>
                </a:solidFill>
                <a:latin typeface="Algerian" panose="04020705040A02060702" pitchFamily="82" charset="0"/>
              </a:rPr>
              <a:t>CREA</a:t>
            </a:r>
            <a:endParaRPr lang="it-IT" sz="3600" i="1" dirty="0">
              <a:solidFill>
                <a:schemeClr val="tx2"/>
              </a:solidFill>
              <a:latin typeface="Algerian" panose="04020705040A02060702" pitchFamily="8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it-IT" sz="3600" i="1" dirty="0">
                <a:solidFill>
                  <a:schemeClr val="tx2"/>
                </a:solidFill>
                <a:latin typeface="Algerian" panose="04020705040A02060702" pitchFamily="82" charset="0"/>
              </a:rPr>
              <a:t>LISTA</a:t>
            </a:r>
            <a:r>
              <a:rPr lang="it-IT" sz="3600" b="1" i="1" dirty="0">
                <a:solidFill>
                  <a:schemeClr val="tx2"/>
                </a:solidFill>
                <a:latin typeface="Algerian" panose="04020705040A02060702" pitchFamily="82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3600" i="1" dirty="0">
                <a:solidFill>
                  <a:schemeClr val="tx2"/>
                </a:solidFill>
                <a:latin typeface="Algerian" panose="04020705040A02060702" pitchFamily="82" charset="0"/>
              </a:rPr>
              <a:t>BATTAGLIA</a:t>
            </a:r>
            <a:endParaRPr lang="it-IT" sz="3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1093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2AB938-F665-40FE-9E01-BA2416802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39315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it-IT" sz="4800" i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Crea: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557A1C-28BA-4515-8219-29DF32649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89730"/>
            <a:ext cx="10820400" cy="4024125"/>
          </a:xfrm>
        </p:spPr>
        <p:txBody>
          <a:bodyPr/>
          <a:lstStyle/>
          <a:p>
            <a:pPr marL="0" indent="0">
              <a:buNone/>
            </a:pPr>
            <a:r>
              <a:rPr lang="it-IT" b="1" i="1" dirty="0">
                <a:solidFill>
                  <a:schemeClr val="tx2"/>
                </a:solidFill>
              </a:rPr>
              <a:t>Ti da la possibilità di creare e personalizzare personaggi, ed il limite è soltanto la fantasia!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CDCD401-A2C6-4624-B995-0ACB081D8D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272" y="2959210"/>
            <a:ext cx="5286893" cy="253557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BAC77EE-01C6-4B89-8AE7-7815AD970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714" y="2959210"/>
            <a:ext cx="5649014" cy="2783038"/>
          </a:xfrm>
          <a:prstGeom prst="rect">
            <a:avLst/>
          </a:prstGeom>
        </p:spPr>
      </p:pic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A0C6A026-F0D5-4486-849B-03FA88385E3A}"/>
              </a:ext>
            </a:extLst>
          </p:cNvPr>
          <p:cNvSpPr/>
          <p:nvPr/>
        </p:nvSpPr>
        <p:spPr>
          <a:xfrm>
            <a:off x="5536301" y="4038142"/>
            <a:ext cx="982481" cy="401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0474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5EA3CB-65D6-4890-9DCE-FA28231C7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827783"/>
            <a:ext cx="8610600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it-IT" sz="5300" i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LISTA:</a:t>
            </a:r>
            <a:br>
              <a:rPr lang="it-IT" sz="4000" b="1" i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</a:b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6F5F58-CB32-4DE2-93C2-AECC6DB00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92704"/>
            <a:ext cx="10820400" cy="4024125"/>
          </a:xfrm>
        </p:spPr>
        <p:txBody>
          <a:bodyPr/>
          <a:lstStyle/>
          <a:p>
            <a:pPr marL="0" indent="0">
              <a:buNone/>
            </a:pPr>
            <a:r>
              <a:rPr lang="it-IT" b="1" i="1" dirty="0">
                <a:solidFill>
                  <a:schemeClr val="tx2"/>
                </a:solidFill>
              </a:rPr>
              <a:t>Da accesso alla visualizzazione di tutti i personaggi presenti all'interno del gioco, con la possibilità di poter eliminare questi ultimi facendo una selezione personale, tramite il pulsante "elimina".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66AB9E7-3BD0-4B0E-A48F-DEE9D8AB6C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3078030"/>
            <a:ext cx="5188590" cy="283879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ACBCCAC-FC36-4DDE-B9A5-633BF98F8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468" y="3078029"/>
            <a:ext cx="5690532" cy="2769097"/>
          </a:xfrm>
          <a:prstGeom prst="rect">
            <a:avLst/>
          </a:prstGeom>
        </p:spPr>
      </p:pic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6B5BD431-8F73-4ABE-A46D-C1416EDB4B71}"/>
              </a:ext>
            </a:extLst>
          </p:cNvPr>
          <p:cNvSpPr/>
          <p:nvPr/>
        </p:nvSpPr>
        <p:spPr>
          <a:xfrm>
            <a:off x="5320717" y="4253030"/>
            <a:ext cx="1048624" cy="4190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36613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5F1F85-2B15-4D69-9624-F2FB6B0AB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14039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it-IT" sz="4800" i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BATTAGLIA:</a:t>
            </a:r>
            <a:endParaRPr lang="it-IT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82E042-5DF1-4B92-8595-5A06A6369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19836"/>
            <a:ext cx="10820400" cy="4024125"/>
          </a:xfrm>
        </p:spPr>
        <p:txBody>
          <a:bodyPr/>
          <a:lstStyle/>
          <a:p>
            <a:pPr marL="0" indent="0">
              <a:buNone/>
            </a:pPr>
            <a:r>
              <a:rPr lang="it-IT" b="1" i="1" dirty="0">
                <a:solidFill>
                  <a:schemeClr val="tx2"/>
                </a:solidFill>
              </a:rPr>
              <a:t>Ti inoltra in una pagina nella quale è presente la lista di tutti i personaggi in modo da poterne scegliere uno ed iniziare un combattimento con nemici casuali.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2C99F69-7033-4624-93A5-35B6B9B664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3798" y="3217698"/>
            <a:ext cx="5609439" cy="273848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6845048-C05D-4B80-BCDF-E7C8F72A7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031" y="3217698"/>
            <a:ext cx="4992894" cy="2824678"/>
          </a:xfrm>
          <a:prstGeom prst="rect">
            <a:avLst/>
          </a:prstGeom>
        </p:spPr>
      </p:pic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4FF51C50-0750-40CF-9CF4-7018EA188A75}"/>
              </a:ext>
            </a:extLst>
          </p:cNvPr>
          <p:cNvSpPr/>
          <p:nvPr/>
        </p:nvSpPr>
        <p:spPr>
          <a:xfrm>
            <a:off x="5964572" y="4387442"/>
            <a:ext cx="1015068" cy="436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526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541E76-C78E-4742-BED2-89B8E7FFC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3479" y="639315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it-IT" sz="5400" i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Realizzazione: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DAB383-3C59-4336-B291-52E918748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634" y="2194560"/>
            <a:ext cx="11100732" cy="402412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sz="2400" b="1" i="1" kern="50" spc="-30" dirty="0">
                <a:solidFill>
                  <a:schemeClr val="tx2"/>
                </a:solidFill>
                <a:effectLst/>
                <a:ea typeface="Arial" panose="020B0604020202020204" pitchFamily="34" charset="0"/>
                <a:cs typeface="Mangal" panose="02040503050203030202" pitchFamily="18" charset="0"/>
              </a:rPr>
              <a:t>Le </a:t>
            </a:r>
            <a:r>
              <a:rPr lang="it-IT" sz="2600" b="1" i="1" kern="50" spc="-30" dirty="0">
                <a:solidFill>
                  <a:schemeClr val="tx2"/>
                </a:solidFill>
                <a:effectLst/>
                <a:ea typeface="Arial" panose="020B0604020202020204" pitchFamily="34" charset="0"/>
                <a:cs typeface="Mangal" panose="02040503050203030202" pitchFamily="18" charset="0"/>
              </a:rPr>
              <a:t>tecnologie che </a:t>
            </a:r>
            <a:r>
              <a:rPr lang="it-IT" sz="2400" b="1" i="1" kern="50" spc="-30" dirty="0">
                <a:solidFill>
                  <a:schemeClr val="tx2"/>
                </a:solidFill>
                <a:effectLst/>
                <a:ea typeface="Arial" panose="020B0604020202020204" pitchFamily="34" charset="0"/>
                <a:cs typeface="Mangal" panose="02040503050203030202" pitchFamily="18" charset="0"/>
              </a:rPr>
              <a:t>sono state utilizzate per la creazione di questo progetto sono:</a:t>
            </a:r>
          </a:p>
          <a:p>
            <a:pPr marL="0" indent="0">
              <a:buNone/>
            </a:pPr>
            <a:endParaRPr lang="it-IT" b="1" i="1" kern="50" spc="-30" dirty="0">
              <a:solidFill>
                <a:schemeClr val="tx2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Mangal" panose="02040503050203030202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it-IT" sz="3200" i="1" kern="50" spc="-30" dirty="0">
                <a:solidFill>
                  <a:schemeClr val="tx2"/>
                </a:solidFill>
                <a:effectLst/>
                <a:ea typeface="Arial" panose="020B0604020202020204" pitchFamily="34" charset="0"/>
                <a:cs typeface="Mangal" panose="02040503050203030202" pitchFamily="18" charset="0"/>
              </a:rPr>
              <a:t>Java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3200" i="1" kern="50" spc="-30" dirty="0">
                <a:solidFill>
                  <a:schemeClr val="tx2"/>
                </a:solidFill>
                <a:effectLst/>
                <a:ea typeface="Arial" panose="020B0604020202020204" pitchFamily="34" charset="0"/>
                <a:cs typeface="Mangal" panose="02040503050203030202" pitchFamily="18" charset="0"/>
              </a:rPr>
              <a:t>pattern MVC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3200" i="1" kern="50" spc="-30" dirty="0">
                <a:solidFill>
                  <a:schemeClr val="tx2"/>
                </a:solidFill>
                <a:effectLst/>
                <a:ea typeface="Arial" panose="020B0604020202020204" pitchFamily="34" charset="0"/>
                <a:cs typeface="Mangal" panose="02040503050203030202" pitchFamily="18" charset="0"/>
              </a:rPr>
              <a:t>Spring</a:t>
            </a:r>
            <a:endParaRPr lang="it-IT" sz="3200" i="1" kern="50" spc="-30" dirty="0">
              <a:solidFill>
                <a:schemeClr val="tx2"/>
              </a:solidFill>
              <a:ea typeface="Arial" panose="020B0604020202020204" pitchFamily="34" charset="0"/>
              <a:cs typeface="Mangal" panose="02040503050203030202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it-IT" sz="3200" i="1" kern="50" spc="-30" dirty="0">
                <a:solidFill>
                  <a:schemeClr val="tx2"/>
                </a:solidFill>
                <a:effectLst/>
                <a:ea typeface="Arial" panose="020B0604020202020204" pitchFamily="34" charset="0"/>
                <a:cs typeface="Mangal" panose="02040503050203030202" pitchFamily="18" charset="0"/>
              </a:rPr>
              <a:t>HTML/CSS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3200" i="1" kern="50" spc="-30" dirty="0">
                <a:solidFill>
                  <a:schemeClr val="tx2"/>
                </a:solidFill>
                <a:effectLst/>
                <a:ea typeface="Arial" panose="020B0604020202020204" pitchFamily="34" charset="0"/>
                <a:cs typeface="Mangal" panose="02040503050203030202" pitchFamily="18" charset="0"/>
              </a:rPr>
              <a:t>SQL</a:t>
            </a:r>
            <a:endParaRPr lang="it-IT" sz="3200" i="1" kern="50" spc="-30" dirty="0">
              <a:solidFill>
                <a:schemeClr val="tx2"/>
              </a:solidFill>
              <a:ea typeface="Arial" panose="020B0604020202020204" pitchFamily="34" charset="0"/>
              <a:cs typeface="Mangal" panose="02040503050203030202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it-IT" sz="3200" i="1" kern="50" spc="-30" dirty="0">
                <a:solidFill>
                  <a:schemeClr val="tx2"/>
                </a:solidFill>
                <a:effectLst/>
                <a:ea typeface="Arial" panose="020B0604020202020204" pitchFamily="34" charset="0"/>
                <a:cs typeface="Mangal" panose="02040503050203030202" pitchFamily="18" charset="0"/>
              </a:rPr>
              <a:t>JavaScript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3200" i="1" kern="50" spc="-30" dirty="0" err="1">
                <a:solidFill>
                  <a:schemeClr val="tx2"/>
                </a:solidFill>
                <a:cs typeface="Mangal" panose="02040503050203030202" pitchFamily="18" charset="0"/>
              </a:rPr>
              <a:t>Hibernate</a:t>
            </a:r>
            <a:endParaRPr lang="it-IT" sz="3200" i="1" kern="50" spc="-30" dirty="0">
              <a:solidFill>
                <a:schemeClr val="tx2"/>
              </a:solidFill>
              <a:cs typeface="Mangal" panose="02040503050203030202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it-IT" sz="3200" i="1" kern="50" spc="-30" dirty="0">
                <a:solidFill>
                  <a:schemeClr val="tx2"/>
                </a:solidFill>
                <a:cs typeface="Mangal" panose="02040503050203030202" pitchFamily="18" charset="0"/>
              </a:rPr>
              <a:t>JPA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3200" i="1" kern="50" spc="-30" dirty="0" err="1">
                <a:solidFill>
                  <a:schemeClr val="tx2"/>
                </a:solidFill>
                <a:cs typeface="Mangal" panose="02040503050203030202" pitchFamily="18" charset="0"/>
              </a:rPr>
              <a:t>Maven</a:t>
            </a:r>
            <a:endParaRPr lang="it-IT" sz="3200" i="1" kern="50" spc="-30" dirty="0">
              <a:solidFill>
                <a:schemeClr val="tx2"/>
              </a:solidFill>
              <a:cs typeface="Mangal" panose="02040503050203030202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it-IT" sz="3200" i="1" kern="50" spc="-30" dirty="0">
                <a:solidFill>
                  <a:schemeClr val="tx2"/>
                </a:solidFill>
                <a:cs typeface="Mangal" panose="02040503050203030202" pitchFamily="18" charset="0"/>
              </a:rPr>
              <a:t>GitHub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3200" i="1" kern="50" spc="-30">
                <a:solidFill>
                  <a:schemeClr val="tx2"/>
                </a:solidFill>
                <a:cs typeface="Mangal" panose="02040503050203030202" pitchFamily="18" charset="0"/>
              </a:rPr>
              <a:t>JUnit</a:t>
            </a:r>
            <a:endParaRPr lang="it-IT" sz="32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93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0A39FC-DFE8-4FDD-B901-9850B657C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39315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it-IT" sz="4800" i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Struttura codice: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BBAA982-C0EC-424A-A2AE-1A20376FD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118" y="1932343"/>
            <a:ext cx="1614633" cy="4792844"/>
          </a:xfr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845C3DF-F5BD-4324-BFAF-FB64397F4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470" y="3201031"/>
            <a:ext cx="2723882" cy="316026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EF33996-FB47-4CE6-B944-0B6138D22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550" y="2330288"/>
            <a:ext cx="3071769" cy="3538934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DC562D35-985F-4A9D-9D5D-E45317DB33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4516" y="3429001"/>
            <a:ext cx="3877087" cy="2253516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7BB80FB-BB5F-4EF5-B225-0AC7DBEC0A89}"/>
              </a:ext>
            </a:extLst>
          </p:cNvPr>
          <p:cNvSpPr txBox="1"/>
          <p:nvPr/>
        </p:nvSpPr>
        <p:spPr>
          <a:xfrm>
            <a:off x="88258" y="1286012"/>
            <a:ext cx="1866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i="1" dirty="0">
                <a:solidFill>
                  <a:schemeClr val="tx2"/>
                </a:solidFill>
                <a:latin typeface="Algerian" panose="04020705040A02060702" pitchFamily="82" charset="0"/>
              </a:rPr>
              <a:t>CODICE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A1BCE75-9DE7-4DE7-975C-3925308CEAE9}"/>
              </a:ext>
            </a:extLst>
          </p:cNvPr>
          <p:cNvSpPr txBox="1"/>
          <p:nvPr/>
        </p:nvSpPr>
        <p:spPr>
          <a:xfrm>
            <a:off x="5637402" y="297389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FB9D201-1BEE-4853-9E41-4B50A4DBCF1A}"/>
              </a:ext>
            </a:extLst>
          </p:cNvPr>
          <p:cNvSpPr txBox="1"/>
          <p:nvPr/>
        </p:nvSpPr>
        <p:spPr>
          <a:xfrm>
            <a:off x="5637402" y="297389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7DCD2D6-479B-482A-B4F5-D1A7A4AD9817}"/>
              </a:ext>
            </a:extLst>
          </p:cNvPr>
          <p:cNvSpPr txBox="1"/>
          <p:nvPr/>
        </p:nvSpPr>
        <p:spPr>
          <a:xfrm>
            <a:off x="5855516" y="1770077"/>
            <a:ext cx="1384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tx2"/>
                </a:solidFill>
                <a:latin typeface="Algerian" panose="04020705040A02060702" pitchFamily="82" charset="0"/>
              </a:rPr>
              <a:t>VIEW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0883329-A20A-478C-B17E-E02005CE8CB7}"/>
              </a:ext>
            </a:extLst>
          </p:cNvPr>
          <p:cNvSpPr txBox="1"/>
          <p:nvPr/>
        </p:nvSpPr>
        <p:spPr>
          <a:xfrm>
            <a:off x="8709171" y="2614405"/>
            <a:ext cx="2894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tx2"/>
                </a:solidFill>
                <a:latin typeface="Algerian" panose="04020705040A02060702" pitchFamily="82" charset="0"/>
              </a:rPr>
              <a:t>CONTROLLER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92C8A7D-E08B-42DC-8A6A-7CAC39719A7A}"/>
              </a:ext>
            </a:extLst>
          </p:cNvPr>
          <p:cNvSpPr txBox="1"/>
          <p:nvPr/>
        </p:nvSpPr>
        <p:spPr>
          <a:xfrm>
            <a:off x="2472603" y="2614405"/>
            <a:ext cx="1651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i="1" dirty="0">
                <a:solidFill>
                  <a:schemeClr val="tx2"/>
                </a:solidFill>
                <a:latin typeface="Algerian" panose="04020705040A02060702" pitchFamily="82" charset="0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425973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7" grpId="0"/>
      <p:bldP spid="18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2593BD-E773-49B2-AB84-75F1466CF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519865"/>
            <a:ext cx="8610600" cy="1293028"/>
          </a:xfrm>
        </p:spPr>
        <p:txBody>
          <a:bodyPr>
            <a:noAutofit/>
          </a:bodyPr>
          <a:lstStyle/>
          <a:p>
            <a:pPr algn="ctr"/>
            <a:r>
              <a:rPr lang="it-IT" sz="9600" i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fine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9441C6-F73E-48C1-B471-50473753D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46" y="5981350"/>
            <a:ext cx="9299895" cy="150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600" i="1" dirty="0">
                <a:latin typeface="Baskerville Old Face" panose="02020602080505020303" pitchFamily="18" charset="0"/>
              </a:rPr>
              <a:t> </a:t>
            </a:r>
          </a:p>
          <a:p>
            <a:pPr marL="0" indent="0">
              <a:buNone/>
            </a:pPr>
            <a:r>
              <a:rPr lang="it-IT" sz="1600" i="1" dirty="0">
                <a:latin typeface="Baskerville Old Face" panose="02020602080505020303" pitchFamily="18" charset="0"/>
              </a:rPr>
              <a:t>Luca Bertolo, Federico De Cesare, Gaetano Izzo, Michele Mormile.</a:t>
            </a:r>
          </a:p>
        </p:txBody>
      </p:sp>
    </p:spTree>
    <p:extLst>
      <p:ext uri="{BB962C8B-B14F-4D97-AF65-F5344CB8AC3E}">
        <p14:creationId xmlns:p14="http://schemas.microsoft.com/office/powerpoint/2010/main" val="165802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Scia di vapore">
  <a:themeElements>
    <a:clrScheme name="Scia di vapor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Scia di vapore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ia di vapore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TM04033937[[fn=Scia di vapore]]</Template>
  <TotalTime>182</TotalTime>
  <Words>213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Algerian</vt:lpstr>
      <vt:lpstr>Arial</vt:lpstr>
      <vt:lpstr>Baskerville Old Face</vt:lpstr>
      <vt:lpstr>Century Gothic</vt:lpstr>
      <vt:lpstr>Wingdings</vt:lpstr>
      <vt:lpstr>Scia di vapore</vt:lpstr>
      <vt:lpstr>Manuale RPG WORLD</vt:lpstr>
      <vt:lpstr>INTRODUZIONE:</vt:lpstr>
      <vt:lpstr>Istruzioni per l'uso: </vt:lpstr>
      <vt:lpstr>Crea:</vt:lpstr>
      <vt:lpstr>LISTA: </vt:lpstr>
      <vt:lpstr>BATTAGLIA:</vt:lpstr>
      <vt:lpstr>Realizzazione:</vt:lpstr>
      <vt:lpstr>Struttura codice:</vt:lpstr>
      <vt:lpstr>fine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Manuale RPG WORLD</dc:title>
  <dc:creator>gaetano izzo</dc:creator>
  <cp:lastModifiedBy>ALESSIA PALUMMO</cp:lastModifiedBy>
  <cp:revision>18</cp:revision>
  <dcterms:created xsi:type="dcterms:W3CDTF">2021-01-07T15:31:55Z</dcterms:created>
  <dcterms:modified xsi:type="dcterms:W3CDTF">2021-01-13T08:27:17Z</dcterms:modified>
</cp:coreProperties>
</file>