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5143500" cx="9144000"/>
  <p:notesSz cx="6858000" cy="9144000"/>
  <p:embeddedFontLst>
    <p:embeddedFont>
      <p:font typeface="Rajdhani"/>
      <p:regular r:id="rId38"/>
      <p:bold r:id="rId39"/>
    </p:embeddedFont>
    <p:embeddedFont>
      <p:font typeface="Open Sans Light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BFD4DB-5E2A-46F2-9DD4-DAED71D187F7}">
  <a:tblStyle styleId="{00BFD4DB-5E2A-46F2-9DD4-DAED71D187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AA56438-FB27-4BA7-9BA2-695B354438C3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Light-regular.fntdata"/><Relationship Id="rId20" Type="http://schemas.openxmlformats.org/officeDocument/2006/relationships/slide" Target="slides/slide13.xml"/><Relationship Id="rId42" Type="http://schemas.openxmlformats.org/officeDocument/2006/relationships/font" Target="fonts/OpenSansLight-italic.fntdata"/><Relationship Id="rId41" Type="http://schemas.openxmlformats.org/officeDocument/2006/relationships/font" Target="fonts/OpenSansLight-bold.fntdata"/><Relationship Id="rId22" Type="http://schemas.openxmlformats.org/officeDocument/2006/relationships/slide" Target="slides/slide15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4.xml"/><Relationship Id="rId43" Type="http://schemas.openxmlformats.org/officeDocument/2006/relationships/font" Target="fonts/OpenSansLight-boldItalic.fntdata"/><Relationship Id="rId24" Type="http://schemas.openxmlformats.org/officeDocument/2006/relationships/slide" Target="slides/slide17.xml"/><Relationship Id="rId46" Type="http://schemas.openxmlformats.org/officeDocument/2006/relationships/font" Target="fonts/OpenSans-italic.fntdata"/><Relationship Id="rId23" Type="http://schemas.openxmlformats.org/officeDocument/2006/relationships/slide" Target="slides/slide16.xml"/><Relationship Id="rId45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Rajdhani-bold.fntdata"/><Relationship Id="rId16" Type="http://schemas.openxmlformats.org/officeDocument/2006/relationships/slide" Target="slides/slide9.xml"/><Relationship Id="rId38" Type="http://schemas.openxmlformats.org/officeDocument/2006/relationships/font" Target="fonts/Rajdhani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d1baf1a06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d1baf1a06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cb98b803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cb98b803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a3b05700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a3b05700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cb98b803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cb98b803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cb98b803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cb98b803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cb98b803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cb98b803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cb98b803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cb98b803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a3b05700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a3b05700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cb98b803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cb98b803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cb98b803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ccb98b803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cb98b803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cb98b803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e6c83523f_0_1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e6c83523f_0_1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cb98b803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cb98b803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cb98b803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ccb98b803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b98b803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b98b803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a3b05700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a3b05700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ccb98b803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ccb98b803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cb98b803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cb98b803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cb98b803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ccb98b803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cb98b803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ccb98b803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cb98b803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cb98b803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ccb98b803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ccb98b803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e6c83523f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e6c83523f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c8cc967e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c8cc967e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a3b05700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a3b05700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cb98b803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cb98b803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262f27c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262f27c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cb98b803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cb98b803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cb98b803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cb98b803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" name="Google Shape;4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4" name="Google Shape;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8" name="Google Shape;48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8" name="Google Shape;6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1" name="Google Shape;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1" name="Google Shape;3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Algoritmos de planificación de CPU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10.xml"/><Relationship Id="rId5" Type="http://schemas.openxmlformats.org/officeDocument/2006/relationships/slide" Target="/ppt/slides/slide15.xml"/><Relationship Id="rId6" Type="http://schemas.openxmlformats.org/officeDocument/2006/relationships/slide" Target="/ppt/slides/slide2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 txBox="1"/>
          <p:nvPr>
            <p:ph type="title"/>
          </p:nvPr>
        </p:nvSpPr>
        <p:spPr>
          <a:xfrm>
            <a:off x="4442205" y="571145"/>
            <a:ext cx="4058100" cy="28602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de planificación de CPU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8"/>
          <p:cNvSpPr txBox="1"/>
          <p:nvPr/>
        </p:nvSpPr>
        <p:spPr>
          <a:xfrm>
            <a:off x="4371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SJF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8" name="Google Shape;158;p38"/>
          <p:cNvSpPr txBox="1"/>
          <p:nvPr/>
        </p:nvSpPr>
        <p:spPr>
          <a:xfrm>
            <a:off x="3502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9" name="Google Shape;159;p38"/>
          <p:cNvSpPr/>
          <p:nvPr/>
        </p:nvSpPr>
        <p:spPr>
          <a:xfrm>
            <a:off x="4200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9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El siguiente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más corto (SJF)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5" name="Google Shape;165;p39"/>
          <p:cNvSpPr txBox="1"/>
          <p:nvPr/>
        </p:nvSpPr>
        <p:spPr>
          <a:xfrm>
            <a:off x="714125" y="1176675"/>
            <a:ext cx="7607100" cy="25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39"/>
          <p:cNvSpPr txBox="1"/>
          <p:nvPr/>
        </p:nvSpPr>
        <p:spPr>
          <a:xfrm>
            <a:off x="717750" y="110872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 prioriza los procesos más cortos primero, independientemente de su llegada; y en caso de que los procesos sean iguales, utilizara el método FIFO.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7" name="Google Shape;167;p39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{00BFD4DB-5E2A-46F2-9DD4-DAED71D187F7}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8" name="Google Shape;168;p39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{8AA56438-FB27-4BA7-9BA2-695B354438C3}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0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El siguiente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más corto (SJF)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4" name="Google Shape;174;p40"/>
          <p:cNvSpPr txBox="1"/>
          <p:nvPr/>
        </p:nvSpPr>
        <p:spPr>
          <a:xfrm>
            <a:off x="714125" y="1176675"/>
            <a:ext cx="7607100" cy="25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40"/>
          <p:cNvSpPr txBox="1"/>
          <p:nvPr/>
        </p:nvSpPr>
        <p:spPr>
          <a:xfrm>
            <a:off x="717750" y="110872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 prioriza los procesos más cortos primero, independientemente de su llegada; y en caso de que los procesos sean iguales, utilizara el método FIFO.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76" name="Google Shape;176;p40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{00BFD4DB-5E2A-46F2-9DD4-DAED71D187F7}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7" name="Google Shape;177;p40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{8AA56438-FB27-4BA7-9BA2-695B354438C3}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1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El siguiente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más corto (SJF)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3" name="Google Shape;183;p41"/>
          <p:cNvSpPr txBox="1"/>
          <p:nvPr/>
        </p:nvSpPr>
        <p:spPr>
          <a:xfrm>
            <a:off x="714125" y="1176675"/>
            <a:ext cx="7607100" cy="25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41"/>
          <p:cNvSpPr txBox="1"/>
          <p:nvPr/>
        </p:nvSpPr>
        <p:spPr>
          <a:xfrm>
            <a:off x="717750" y="110872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 prioriza los procesos más cortos primero independientemente de su llegada y en caso de que los procesos sean iguales utilizara el método FIFO.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85" name="Google Shape;185;p41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{00BFD4DB-5E2A-46F2-9DD4-DAED71D187F7}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6" name="Google Shape;186;p41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{8AA56438-FB27-4BA7-9BA2-695B354438C3}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El siguiente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más corto (SJF)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2" name="Google Shape;192;p42"/>
          <p:cNvSpPr txBox="1"/>
          <p:nvPr/>
        </p:nvSpPr>
        <p:spPr>
          <a:xfrm>
            <a:off x="714125" y="1176675"/>
            <a:ext cx="7607100" cy="25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42"/>
          <p:cNvSpPr txBox="1"/>
          <p:nvPr/>
        </p:nvSpPr>
        <p:spPr>
          <a:xfrm>
            <a:off x="717750" y="110872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 prioriza los procesos más cortos primero, independientemente de su llegada; y en caso de que los procesos sean iguales, utilizara el método FIFO.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94" name="Google Shape;194;p42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{00BFD4DB-5E2A-46F2-9DD4-DAED71D187F7}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5" name="Google Shape;195;p42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{8AA56438-FB27-4BA7-9BA2-695B354438C3}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3"/>
          <p:cNvSpPr txBox="1"/>
          <p:nvPr/>
        </p:nvSpPr>
        <p:spPr>
          <a:xfrm>
            <a:off x="42955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SRTF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3"/>
          <p:cNvSpPr txBox="1"/>
          <p:nvPr/>
        </p:nvSpPr>
        <p:spPr>
          <a:xfrm>
            <a:off x="34262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2" name="Google Shape;202;p43"/>
          <p:cNvSpPr/>
          <p:nvPr/>
        </p:nvSpPr>
        <p:spPr>
          <a:xfrm>
            <a:off x="41242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4"/>
          <p:cNvSpPr txBox="1"/>
          <p:nvPr/>
        </p:nvSpPr>
        <p:spPr>
          <a:xfrm>
            <a:off x="717750" y="625275"/>
            <a:ext cx="77076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Próximo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de tiempo restante más corto (SRTF)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8" name="Google Shape;208;p44"/>
          <p:cNvSpPr txBox="1"/>
          <p:nvPr/>
        </p:nvSpPr>
        <p:spPr>
          <a:xfrm>
            <a:off x="717750" y="1329075"/>
            <a:ext cx="77076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Añadiendo la expulsión de procesos al algoritmo SJF obtenemos SRTF, capaz de expulsar un proceso largo en ejecución para ejecutar otros más cortos.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09" name="Google Shape;209;p44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{00BFD4DB-5E2A-46F2-9DD4-DAED71D187F7}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0" name="Google Shape;210;p44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{8AA56438-FB27-4BA7-9BA2-695B354438C3}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Próximo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de tiempo restante más corto (SRTF)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5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Añadiendo la expulsión de procesos al algoritmo SJF obtenemos SRTF, capaz de expulsar un proceso largo en ejecución para ejecutar otros más cortos.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17" name="Google Shape;217;p45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{00BFD4DB-5E2A-46F2-9DD4-DAED71D187F7}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8" name="Google Shape;218;p45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{8AA56438-FB27-4BA7-9BA2-695B354438C3}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6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Próximo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de tiempo restante más corto (SRTF)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4" name="Google Shape;224;p46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Añadiendo la expulsión de procesos al algoritmo SJF obtenemos SRTF, capaz de expulsar un proceso largo en ejecución para ejecutar otros más cortos.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25" name="Google Shape;225;p46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{00BFD4DB-5E2A-46F2-9DD4-DAED71D187F7}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6" name="Google Shape;226;p46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{8AA56438-FB27-4BA7-9BA2-695B354438C3}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Próximo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de tiempo restante más corto (SRTF)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2" name="Google Shape;232;p47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Añadiendo la expulsión de procesos al algoritmo SJF obtenemos SRTF, capaz de expulsar un proceso largo en ejecución para ejecutar otros más cortos.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33" name="Google Shape;233;p47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{00BFD4DB-5E2A-46F2-9DD4-DAED71D187F7}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4" name="Google Shape;234;p47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{8AA56438-FB27-4BA7-9BA2-695B354438C3}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/>
          <p:nvPr/>
        </p:nvSpPr>
        <p:spPr>
          <a:xfrm>
            <a:off x="3897550" y="1375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FIFO</a:t>
            </a:r>
            <a:endParaRPr/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4"/>
              </a:rPr>
              <a:t>SJF</a:t>
            </a:r>
            <a:endParaRPr/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5"/>
              </a:rPr>
              <a:t>SRTF</a:t>
            </a:r>
            <a:endParaRPr/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6"/>
              </a:rPr>
              <a:t>Round Robin (RR)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2" name="Google Shape;92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3" name="Google Shape;93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Próximo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de tiempo restante más corto (SRTF)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0" name="Google Shape;240;p48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Añadiendo la expulsión de procesos al algoritmo SJF obtenemos SRTF, capaz de expulsar un proceso largo en ejecución para ejecutar otros más cortos.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41" name="Google Shape;241;p48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{00BFD4DB-5E2A-46F2-9DD4-DAED71D187F7}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2" name="Google Shape;242;p48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{8AA56438-FB27-4BA7-9BA2-695B354438C3}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Próximo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de tiempo restante más corto (SRTF)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8" name="Google Shape;248;p49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Añadiendo la expulsión de procesos al algoritmo SJF obtenemos SRTF, capaz de expulsar un proceso largo en ejecución para ejecutar otros más cortos.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49" name="Google Shape;249;p49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{00BFD4DB-5E2A-46F2-9DD4-DAED71D187F7}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0" name="Google Shape;250;p49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{8AA56438-FB27-4BA7-9BA2-695B354438C3}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Round Robin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6" name="Google Shape;256;p50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7" name="Google Shape;257;p50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1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Round-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Robin (RR)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63" name="Google Shape;263;p51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circular</a:t>
            </a: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volviendo siempre al primer proceso una vez terminado con el último, para controlar este método a cada proceso se le asigna un intervalo de tiempo llamado quantum. A continuación, un ejemplo con quantum= 4.</a:t>
            </a:r>
            <a:endParaRPr sz="15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64" name="Google Shape;264;p51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{00BFD4DB-5E2A-46F2-9DD4-DAED71D187F7}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5" name="Google Shape;265;p51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{8AA56438-FB27-4BA7-9BA2-695B354438C3}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2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Round-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Robin (RR)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71" name="Google Shape;271;p52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circular</a:t>
            </a: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volviendo siempre al primer proceso una vez terminado con el último, para controlar este método a cada proceso se le asigna un intervalo de tiempo llamado quantum. A continuación, un ejemplo con quantum= 4.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72" name="Google Shape;272;p52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{00BFD4DB-5E2A-46F2-9DD4-DAED71D187F7}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3" name="Google Shape;273;p52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{8AA56438-FB27-4BA7-9BA2-695B354438C3}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3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Round-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Robin (RR)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79" name="Google Shape;279;p53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circular</a:t>
            </a: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volviendo siempre al primer proceso una vez terminado con el último, para controlar este método a cada proceso se le asigna un intervalo de tiempo llamado quantum. A continuación, un ejemplo con quantum= 4.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80" name="Google Shape;280;p53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{00BFD4DB-5E2A-46F2-9DD4-DAED71D187F7}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1" name="Google Shape;281;p53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{8AA56438-FB27-4BA7-9BA2-695B354438C3}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Round-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Robin (RR)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87" name="Google Shape;287;p54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circular</a:t>
            </a: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volviendo siempre al primer proceso una vez terminado con el último, para controlar este método a cada proceso se le asigna un intervalo de tiempo llamado quantum. A continuación, un ejemplo con quantum= 4.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88" name="Google Shape;288;p54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{00BFD4DB-5E2A-46F2-9DD4-DAED71D187F7}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9" name="Google Shape;289;p54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{8AA56438-FB27-4BA7-9BA2-695B354438C3}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Round-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Robin (RR)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95" name="Google Shape;295;p55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circular</a:t>
            </a: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volviendo siempre al primer proceso una vez terminado con el último, para controlar este método a cada proceso se le asigna un intervalo de tiempo llamado quantum. A continuación, un ejemplo con quantum= 4.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96" name="Google Shape;296;p55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{00BFD4DB-5E2A-46F2-9DD4-DAED71D187F7}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7" name="Google Shape;297;p55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{8AA56438-FB27-4BA7-9BA2-695B354438C3}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6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Round-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Robin (RR)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03" name="Google Shape;303;p56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circular</a:t>
            </a: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volviendo siempre al primer proceso una vez terminado con el último, para controlar este método a cada proceso se le asigna un intervalo de tiempo llamado quantum. A continuación, un ejemplo con quantum= 4.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04" name="Google Shape;304;p56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{00BFD4DB-5E2A-46F2-9DD4-DAED71D187F7}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5" name="Google Shape;305;p56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{8AA56438-FB27-4BA7-9BA2-695B354438C3}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Round-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Robin (RR)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11" name="Google Shape;311;p57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circular</a:t>
            </a: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volviendo siempre al primer proceso una vez terminado con el último, para controlar este método a cada proceso se le asigna un intervalo de tiempo llamado quantum. A continuación, un ejemplo con quantum= 4.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12" name="Google Shape;312;p57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{00BFD4DB-5E2A-46F2-9DD4-DAED71D187F7}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13" name="Google Shape;313;p57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{8AA56438-FB27-4BA7-9BA2-695B354438C3}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1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¿Por qué la necesidad de usarlos?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9" name="Google Shape;99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1"/>
          <p:cNvSpPr txBox="1"/>
          <p:nvPr/>
        </p:nvSpPr>
        <p:spPr>
          <a:xfrm>
            <a:off x="2797378" y="2195538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1125100" y="1807225"/>
            <a:ext cx="5821500" cy="3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Estos métodos nacieron por la necesidad de poder ordenar los procesos para ganar eficiencia, son los encargados de ordenar y dirigir los procesos para asegurar que ninguno de ellos monopolice el uso de la CPU.</a:t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7" name="Google Shape;107;p32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Google Shape;108;p32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109" name="Google Shape;109;p32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2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32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112" name="Google Shape;112;p32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2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3"/>
          <p:cNvSpPr txBox="1"/>
          <p:nvPr/>
        </p:nvSpPr>
        <p:spPr>
          <a:xfrm>
            <a:off x="4371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FIFO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9" name="Google Shape;119;p33"/>
          <p:cNvSpPr txBox="1"/>
          <p:nvPr/>
        </p:nvSpPr>
        <p:spPr>
          <a:xfrm>
            <a:off x="3502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0" name="Google Shape;120;p33"/>
          <p:cNvSpPr/>
          <p:nvPr/>
        </p:nvSpPr>
        <p:spPr>
          <a:xfrm>
            <a:off x="4200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4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Primero en llegar,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primero en salir (FIFO)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6" name="Google Shape;126;p34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muy sencillo y simple, pero también el que menos rendimiento ofrece. Básicamente en este algoritmo el primer proceso que llega se ejecuta y una vez terminado, se ejecuta el siguiente.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27" name="Google Shape;127;p34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{00BFD4DB-5E2A-46F2-9DD4-DAED71D187F7}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8" name="Google Shape;128;p34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{8AA56438-FB27-4BA7-9BA2-695B354438C3}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Primero en llegar,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primero en salir (FIFO)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muy sencillo y simple, pero también el que menos rendimiento ofrece. Básicamente en este algoritmo el primer proceso que llega se ejecuta y una vez terminado, se ejecuta el siguiente.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35" name="Google Shape;135;p35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{00BFD4DB-5E2A-46F2-9DD4-DAED71D187F7}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6" name="Google Shape;136;p35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{8AA56438-FB27-4BA7-9BA2-695B354438C3}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6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Primero en llegar,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primero en salir (FIFO)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2" name="Google Shape;142;p36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muy sencillo y simple, pero también el que menos rendimiento ofrece. Básicamente en este algoritmo el primer proceso que llega se ejecuta y una vez terminado, se ejecuta el siguiente.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43" name="Google Shape;143;p36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{00BFD4DB-5E2A-46F2-9DD4-DAED71D187F7}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4" name="Google Shape;144;p36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{8AA56438-FB27-4BA7-9BA2-695B354438C3}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Primero en llegar,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primero en salir (FIFO)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0" name="Google Shape;150;p37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muy sencillo y simple, pero también el que menos rendimiento ofrece. Básicamente en este algoritmo el primer proceso que llega se ejecuta y una vez terminado, se ejecuta el siguiente.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51" name="Google Shape;151;p37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{00BFD4DB-5E2A-46F2-9DD4-DAED71D187F7}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2" name="Google Shape;152;p37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{8AA56438-FB27-4BA7-9BA2-695B354438C3}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