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qUcvGAKj8eRdb3bhkXULM5/36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DACF7E-F326-4021-96E1-7FBCF04D2777}">
  <a:tblStyle styleId="{FADACF7E-F326-4021-96E1-7FBCF04D277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" name="Google Shape;44;p1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semana.</a:t>
            </a:r>
            <a:endParaRPr b="0"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{FADACF7E-F326-4021-96E1-7FBCF04D2777}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1105, 1066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9316, 9394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/>
                        <a:t> 443 y 19302​–19309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/>
                        <a:t>443, 4244, 5222, 5223, 5228,50318, 59234 &amp; 5242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{FADACF7E-F326-4021-96E1-7FBCF04D2777}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3306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{FADACF7E-F326-4021-96E1-7FBCF04D2777}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80, 8080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1194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993,995,465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b="9460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{FADACF7E-F326-4021-96E1-7FBCF04D2777}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64867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3478/3481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58490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/>
                        <a:t>3569, 8080, 9946, 9988, 10000-20000, 42124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{FADACF7E-F326-4021-96E1-7FBCF04D2777}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4070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5939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/>
                        <a:t>22, 53, 80, 179, 443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