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jdhani"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6F2C39-1EC5-43E9-B1D8-BD1CCF5C92AD}">
  <a:tblStyle styleId="{D66F2C39-1EC5-43E9-B1D8-BD1CCF5C92A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84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deb3107ed1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nvGraphicFramePr>
        <p:xfrm>
          <a:off x="952500" y="1809750"/>
          <a:ext cx="7239000" cy="1584840"/>
        </p:xfrm>
        <a:graphic>
          <a:graphicData uri="http://schemas.openxmlformats.org/drawingml/2006/table">
            <a:tbl>
              <a:tblPr>
                <a:noFill/>
                <a:tableStyleId>{D66F2C39-1EC5-43E9-B1D8-BD1CCF5C92AD}</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i3 7100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Gigabyte (1151) B365 M</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8gb Kingston Hyperx Fury Ddr4</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Blue Wd Western Digita</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63" name="Google Shape;163;p39"/>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64" name="Google Shape;164;p39"/>
          <p:cNvGraphicFramePr/>
          <p:nvPr>
            <p:extLst>
              <p:ext uri="{D42A27DB-BD31-4B8C-83A1-F6EECF244321}">
                <p14:modId xmlns:p14="http://schemas.microsoft.com/office/powerpoint/2010/main" val="1895636808"/>
              </p:ext>
            </p:extLst>
          </p:nvPr>
        </p:nvGraphicFramePr>
        <p:xfrm>
          <a:off x="952500" y="1809750"/>
          <a:ext cx="7239000" cy="1798200"/>
        </p:xfrm>
        <a:graphic>
          <a:graphicData uri="http://schemas.openxmlformats.org/drawingml/2006/table">
            <a:tbl>
              <a:tblPr>
                <a:noFill/>
                <a:tableStyleId>{D66F2C39-1EC5-43E9-B1D8-BD1CCF5C92AD}</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Ryzen 3 2200g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400" b="1" i="0" u="none" strike="noStrike" cap="none" dirty="0" err="1">
                          <a:solidFill>
                            <a:srgbClr val="000000"/>
                          </a:solidFill>
                          <a:effectLst/>
                          <a:latin typeface="Arial"/>
                          <a:ea typeface="Arial"/>
                          <a:cs typeface="Arial"/>
                          <a:sym typeface="Arial"/>
                        </a:rPr>
                        <a:t>Mother</a:t>
                      </a:r>
                      <a:r>
                        <a:rPr lang="es-AR" sz="1400" b="1" i="0" u="none" strike="noStrike" cap="none" dirty="0">
                          <a:solidFill>
                            <a:srgbClr val="000000"/>
                          </a:solidFill>
                          <a:effectLst/>
                          <a:latin typeface="Arial"/>
                          <a:ea typeface="Arial"/>
                          <a:cs typeface="Arial"/>
                          <a:sym typeface="Arial"/>
                        </a:rPr>
                        <a:t> </a:t>
                      </a:r>
                      <a:r>
                        <a:rPr lang="es-AR" sz="1400" b="1" i="0" u="none" strike="noStrike" cap="none" dirty="0" err="1">
                          <a:solidFill>
                            <a:srgbClr val="000000"/>
                          </a:solidFill>
                          <a:effectLst/>
                          <a:latin typeface="Arial"/>
                          <a:ea typeface="Arial"/>
                          <a:cs typeface="Arial"/>
                          <a:sym typeface="Arial"/>
                        </a:rPr>
                        <a:t>Asrock</a:t>
                      </a:r>
                      <a:r>
                        <a:rPr lang="es-AR" sz="1400" b="1" i="0" u="none" strike="noStrike" cap="none" dirty="0">
                          <a:solidFill>
                            <a:srgbClr val="000000"/>
                          </a:solidFill>
                          <a:effectLst/>
                          <a:latin typeface="Arial"/>
                          <a:ea typeface="Arial"/>
                          <a:cs typeface="Arial"/>
                          <a:sym typeface="Arial"/>
                        </a:rPr>
                        <a:t> A520M-HDV AM4</a:t>
                      </a: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r>
                        <a:rPr lang="pt-BR" sz="1400" b="1" i="0" u="none" strike="noStrike" cap="none" dirty="0" err="1">
                          <a:solidFill>
                            <a:srgbClr val="000000"/>
                          </a:solidFill>
                          <a:effectLst/>
                          <a:latin typeface="Arial"/>
                          <a:ea typeface="Arial"/>
                          <a:cs typeface="Arial"/>
                          <a:sym typeface="Arial"/>
                        </a:rPr>
                        <a:t>Adata</a:t>
                      </a:r>
                      <a:r>
                        <a:rPr lang="pt-BR" sz="1400" b="1" i="0" u="none" strike="noStrike" cap="none" dirty="0">
                          <a:solidFill>
                            <a:srgbClr val="000000"/>
                          </a:solidFill>
                          <a:effectLst/>
                          <a:latin typeface="Arial"/>
                          <a:ea typeface="Arial"/>
                          <a:cs typeface="Arial"/>
                          <a:sym typeface="Arial"/>
                        </a:rPr>
                        <a:t> DDR4 8GB 2666MHz Premier</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400" b="1" i="0" u="none" strike="noStrike" cap="none" dirty="0">
                          <a:solidFill>
                            <a:srgbClr val="000000"/>
                          </a:solidFill>
                          <a:effectLst/>
                          <a:latin typeface="Arial"/>
                          <a:ea typeface="Arial"/>
                          <a:cs typeface="Arial"/>
                          <a:sym typeface="Arial"/>
                        </a:rPr>
                        <a:t>Toshiba 1TB 64MB 7.2K RPM SATA 6Gb/s</a:t>
                      </a: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70" name="Google Shape;170;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1" name="Google Shape;171;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2" name="Google Shape;172;p40"/>
          <p:cNvGraphicFramePr/>
          <p:nvPr>
            <p:extLst>
              <p:ext uri="{D42A27DB-BD31-4B8C-83A1-F6EECF244321}">
                <p14:modId xmlns:p14="http://schemas.microsoft.com/office/powerpoint/2010/main" val="37482471"/>
              </p:ext>
            </p:extLst>
          </p:nvPr>
        </p:nvGraphicFramePr>
        <p:xfrm>
          <a:off x="952500" y="2114550"/>
          <a:ext cx="7239000" cy="1584840"/>
        </p:xfrm>
        <a:graphic>
          <a:graphicData uri="http://schemas.openxmlformats.org/drawingml/2006/table">
            <a:tbl>
              <a:tblPr>
                <a:noFill/>
                <a:tableStyleId>{D66F2C39-1EC5-43E9-B1D8-BD1CCF5C92AD}</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a:latin typeface="Open Sans"/>
                          <a:ea typeface="Open Sans"/>
                          <a:cs typeface="Open Sans"/>
                          <a:sym typeface="Open Sans"/>
                        </a:rPr>
                        <a:t>Intel i3 10100f 4.3ghz</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AR" dirty="0">
                          <a:latin typeface="Open Sans"/>
                          <a:ea typeface="Open Sans"/>
                          <a:cs typeface="Open Sans"/>
                          <a:sym typeface="Open Sans"/>
                        </a:rPr>
                        <a:t>1200 GIGABYTE H410M-H-V2</a:t>
                      </a: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a:latin typeface="Open Sans"/>
                          <a:ea typeface="Open Sans"/>
                          <a:cs typeface="Open Sans"/>
                          <a:sym typeface="Open Sans"/>
                        </a:rPr>
                        <a:t>Fury DDR4 RGB game color Negro 8GB</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AR" dirty="0">
                          <a:latin typeface="Open Sans"/>
                          <a:ea typeface="Open Sans"/>
                          <a:cs typeface="Open Sans"/>
                          <a:sym typeface="Open Sans"/>
                        </a:rPr>
                        <a:t>Seagate Barracuda ST1000DM010 1TB</a:t>
                      </a:r>
                    </a:p>
                  </a:txBody>
                  <a:tcPr marL="91425" marR="91425" marT="91425" marB="91425"/>
                </a:tc>
                <a:extLst>
                  <a:ext uri="{0D108BD9-81ED-4DB2-BD59-A6C34878D82A}">
                    <a16:rowId xmlns:a16="http://schemas.microsoft.com/office/drawing/2014/main" val="10003"/>
                  </a:ext>
                </a:extLst>
              </a:tr>
            </a:tbl>
          </a:graphicData>
        </a:graphic>
      </p:graphicFrame>
      <p:sp>
        <p:nvSpPr>
          <p:cNvPr id="173" name="Google Shape;173;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9" name="Google Shape;179;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80" name="Google Shape;180;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6" name="Google Shape;186;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7" name="Google Shape;187;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8" name="Google Shape;188;p42"/>
          <p:cNvGraphicFramePr/>
          <p:nvPr>
            <p:extLst>
              <p:ext uri="{D42A27DB-BD31-4B8C-83A1-F6EECF244321}">
                <p14:modId xmlns:p14="http://schemas.microsoft.com/office/powerpoint/2010/main" val="1763655246"/>
              </p:ext>
            </p:extLst>
          </p:nvPr>
        </p:nvGraphicFramePr>
        <p:xfrm>
          <a:off x="952500" y="1809750"/>
          <a:ext cx="7239000" cy="2194410"/>
        </p:xfrm>
        <a:graphic>
          <a:graphicData uri="http://schemas.openxmlformats.org/drawingml/2006/table">
            <a:tbl>
              <a:tblPr>
                <a:noFill/>
                <a:tableStyleId>{D66F2C39-1EC5-43E9-B1D8-BD1CCF5C92AD}</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0000"/>
                          </a:solidFill>
                          <a:effectLst/>
                          <a:latin typeface="Arial"/>
                          <a:ea typeface="Arial"/>
                          <a:cs typeface="Arial"/>
                          <a:sym typeface="Arial"/>
                        </a:rPr>
                        <a:t>Intel Core i5 11400F S1200 11th Gen Rocket Lake</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0000"/>
                          </a:solidFill>
                          <a:effectLst/>
                          <a:latin typeface="Arial"/>
                          <a:ea typeface="Arial"/>
                          <a:cs typeface="Arial"/>
                          <a:sym typeface="Arial"/>
                        </a:rPr>
                        <a:t>ASUS PRIME Z590-A ATX S1200 10th/11th Gen</a:t>
                      </a: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dirty="0">
                          <a:latin typeface="Open Sans"/>
                          <a:ea typeface="Open Sans"/>
                          <a:cs typeface="Open Sans"/>
                          <a:sym typeface="Open Sans"/>
                        </a:rPr>
                        <a:t>2x </a:t>
                      </a:r>
                      <a:r>
                        <a:rPr lang="de-DE" sz="1400" b="1" i="0" u="none" strike="noStrike" cap="none" dirty="0">
                          <a:solidFill>
                            <a:srgbClr val="000000"/>
                          </a:solidFill>
                          <a:effectLst/>
                          <a:latin typeface="Arial"/>
                          <a:ea typeface="Arial"/>
                          <a:cs typeface="Arial"/>
                          <a:sym typeface="Arial"/>
                        </a:rPr>
                        <a:t>Team DDR4 8GB 3200MHz Team Elite Plus Red</a:t>
                      </a: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400" b="1" i="0" u="none" strike="noStrike" cap="none" dirty="0">
                          <a:solidFill>
                            <a:srgbClr val="000000"/>
                          </a:solidFill>
                          <a:effectLst/>
                          <a:latin typeface="Arial"/>
                          <a:ea typeface="Arial"/>
                          <a:cs typeface="Arial"/>
                          <a:sym typeface="Arial"/>
                        </a:rPr>
                        <a:t>M.2 ADATA 250GB SWORDFISH 1800MB/s </a:t>
                      </a:r>
                      <a:r>
                        <a:rPr lang="es-AR" sz="1400" b="1" i="0" u="none" strike="noStrike" cap="none" dirty="0" err="1">
                          <a:solidFill>
                            <a:srgbClr val="000000"/>
                          </a:solidFill>
                          <a:effectLst/>
                          <a:latin typeface="Arial"/>
                          <a:ea typeface="Arial"/>
                          <a:cs typeface="Arial"/>
                          <a:sym typeface="Arial"/>
                        </a:rPr>
                        <a:t>NVMe</a:t>
                      </a:r>
                      <a:r>
                        <a:rPr lang="es-AR" sz="1400" b="1" i="0" u="none" strike="noStrike" cap="none" dirty="0">
                          <a:solidFill>
                            <a:srgbClr val="000000"/>
                          </a:solidFill>
                          <a:effectLst/>
                          <a:latin typeface="Arial"/>
                          <a:ea typeface="Arial"/>
                          <a:cs typeface="Arial"/>
                          <a:sym typeface="Arial"/>
                        </a:rPr>
                        <a:t> PCI-e x4</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4" name="Google Shape;194;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5" name="Google Shape;195;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6" name="Google Shape;196;p43"/>
          <p:cNvGraphicFramePr/>
          <p:nvPr>
            <p:extLst>
              <p:ext uri="{D42A27DB-BD31-4B8C-83A1-F6EECF244321}">
                <p14:modId xmlns:p14="http://schemas.microsoft.com/office/powerpoint/2010/main" val="1388394651"/>
              </p:ext>
            </p:extLst>
          </p:nvPr>
        </p:nvGraphicFramePr>
        <p:xfrm>
          <a:off x="952500" y="1809750"/>
          <a:ext cx="7239000" cy="2194410"/>
        </p:xfrm>
        <a:graphic>
          <a:graphicData uri="http://schemas.openxmlformats.org/drawingml/2006/table">
            <a:tbl>
              <a:tblPr>
                <a:noFill/>
                <a:tableStyleId>{D66F2C39-1EC5-43E9-B1D8-BD1CCF5C92AD}</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400" b="1" i="0" u="none" strike="noStrike" cap="none" dirty="0">
                          <a:solidFill>
                            <a:srgbClr val="000000"/>
                          </a:solidFill>
                          <a:effectLst/>
                          <a:latin typeface="Arial"/>
                          <a:ea typeface="Arial"/>
                          <a:cs typeface="Arial"/>
                          <a:sym typeface="Arial"/>
                        </a:rPr>
                        <a:t>AMD RYZEN 5 1600 3.2Ghz AM4</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sym typeface="Open Sans"/>
                        </a:rPr>
                        <a:t> A320M Asrock</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dirty="0">
                          <a:latin typeface="Open Sans"/>
                          <a:ea typeface="Open Sans"/>
                          <a:cs typeface="Open Sans"/>
                          <a:sym typeface="Open Sans"/>
                        </a:rPr>
                        <a:t>2x </a:t>
                      </a:r>
                      <a:r>
                        <a:rPr lang="en-US" sz="1400" b="1" i="0" u="none" strike="noStrike" cap="none" dirty="0">
                          <a:solidFill>
                            <a:srgbClr val="000000"/>
                          </a:solidFill>
                          <a:effectLst/>
                          <a:latin typeface="Arial"/>
                          <a:ea typeface="Arial"/>
                          <a:cs typeface="Arial"/>
                          <a:sym typeface="Arial"/>
                        </a:rPr>
                        <a:t>Crucial DDR4 8GB 3200MHz Value</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400" b="1" i="0" u="none" strike="noStrike" cap="none" dirty="0">
                          <a:solidFill>
                            <a:srgbClr val="000000"/>
                          </a:solidFill>
                          <a:effectLst/>
                          <a:latin typeface="Arial"/>
                          <a:ea typeface="Arial"/>
                          <a:cs typeface="Arial"/>
                          <a:sym typeface="Arial"/>
                        </a:rPr>
                        <a:t>SSD M.2 ADATA 250GB SWORDFISH 1800MB/s </a:t>
                      </a:r>
                      <a:r>
                        <a:rPr lang="es-AR" sz="1400" b="1" i="0" u="none" strike="noStrike" cap="none" dirty="0" err="1">
                          <a:solidFill>
                            <a:srgbClr val="000000"/>
                          </a:solidFill>
                          <a:effectLst/>
                          <a:latin typeface="Arial"/>
                          <a:ea typeface="Arial"/>
                          <a:cs typeface="Arial"/>
                          <a:sym typeface="Arial"/>
                        </a:rPr>
                        <a:t>NVMe</a:t>
                      </a:r>
                      <a:r>
                        <a:rPr lang="es-AR" sz="1400" b="1" i="0" u="none" strike="noStrike" cap="none" dirty="0">
                          <a:solidFill>
                            <a:srgbClr val="000000"/>
                          </a:solidFill>
                          <a:effectLst/>
                          <a:latin typeface="Arial"/>
                          <a:ea typeface="Arial"/>
                          <a:cs typeface="Arial"/>
                          <a:sym typeface="Arial"/>
                        </a:rPr>
                        <a:t> PCI-e x4</a:t>
                      </a: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400" b="1" i="0" u="none" strike="noStrike" cap="none" dirty="0">
                          <a:solidFill>
                            <a:srgbClr val="000000"/>
                          </a:solidFill>
                          <a:effectLst/>
                          <a:latin typeface="Arial"/>
                          <a:ea typeface="Arial"/>
                          <a:cs typeface="Arial"/>
                          <a:sym typeface="Arial"/>
                        </a:rPr>
                        <a:t> </a:t>
                      </a:r>
                      <a:r>
                        <a:rPr lang="es-AR" sz="1400" b="1" i="0" u="none" strike="noStrike" cap="none" dirty="0" err="1">
                          <a:solidFill>
                            <a:srgbClr val="000000"/>
                          </a:solidFill>
                          <a:effectLst/>
                          <a:latin typeface="Arial"/>
                          <a:ea typeface="Arial"/>
                          <a:cs typeface="Arial"/>
                          <a:sym typeface="Arial"/>
                        </a:rPr>
                        <a:t>Asrock</a:t>
                      </a:r>
                      <a:r>
                        <a:rPr lang="es-AR" sz="1400" b="1" i="0" u="none" strike="noStrike" cap="none" dirty="0">
                          <a:solidFill>
                            <a:srgbClr val="000000"/>
                          </a:solidFill>
                          <a:effectLst/>
                          <a:latin typeface="Arial"/>
                          <a:ea typeface="Arial"/>
                          <a:cs typeface="Arial"/>
                          <a:sym typeface="Arial"/>
                        </a:rPr>
                        <a:t> RX 570 8GB OC </a:t>
                      </a:r>
                      <a:r>
                        <a:rPr lang="es-AR" sz="1400" b="1" i="0" u="none" strike="noStrike" cap="none" dirty="0" err="1">
                          <a:solidFill>
                            <a:srgbClr val="000000"/>
                          </a:solidFill>
                          <a:effectLst/>
                          <a:latin typeface="Arial"/>
                          <a:ea typeface="Arial"/>
                          <a:cs typeface="Arial"/>
                          <a:sym typeface="Arial"/>
                        </a:rPr>
                        <a:t>Phantom</a:t>
                      </a:r>
                      <a:r>
                        <a:rPr lang="es-AR" sz="1400" b="1" i="0" u="none" strike="noStrike" cap="none" dirty="0">
                          <a:solidFill>
                            <a:srgbClr val="000000"/>
                          </a:solidFill>
                          <a:effectLst/>
                          <a:latin typeface="Arial"/>
                          <a:ea typeface="Arial"/>
                          <a:cs typeface="Arial"/>
                          <a:sym typeface="Arial"/>
                        </a:rPr>
                        <a:t> </a:t>
                      </a:r>
                      <a:r>
                        <a:rPr lang="es-AR" sz="1400" b="1" i="0" u="none" strike="noStrike" cap="none" dirty="0" err="1">
                          <a:solidFill>
                            <a:srgbClr val="000000"/>
                          </a:solidFill>
                          <a:effectLst/>
                          <a:latin typeface="Arial"/>
                          <a:ea typeface="Arial"/>
                          <a:cs typeface="Arial"/>
                          <a:sym typeface="Arial"/>
                        </a:rPr>
                        <a:t>Gaming</a:t>
                      </a:r>
                      <a:r>
                        <a:rPr lang="es-AR" sz="1400" b="1" i="0" u="none" strike="noStrike" cap="none" dirty="0">
                          <a:solidFill>
                            <a:srgbClr val="000000"/>
                          </a:solidFill>
                          <a:effectLst/>
                          <a:latin typeface="Arial"/>
                          <a:ea typeface="Arial"/>
                          <a:cs typeface="Arial"/>
                          <a:sym typeface="Arial"/>
                        </a:rPr>
                        <a:t> D</a:t>
                      </a: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2" name="Google Shape;202;p44"/>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03" name="Google Shape;203;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4" name="Google Shape;204;p44"/>
          <p:cNvGraphicFramePr/>
          <p:nvPr>
            <p:extLst>
              <p:ext uri="{D42A27DB-BD31-4B8C-83A1-F6EECF244321}">
                <p14:modId xmlns:p14="http://schemas.microsoft.com/office/powerpoint/2010/main" val="1132128031"/>
              </p:ext>
            </p:extLst>
          </p:nvPr>
        </p:nvGraphicFramePr>
        <p:xfrm>
          <a:off x="952500" y="2114550"/>
          <a:ext cx="7239000" cy="2194410"/>
        </p:xfrm>
        <a:graphic>
          <a:graphicData uri="http://schemas.openxmlformats.org/drawingml/2006/table">
            <a:tbl>
              <a:tblPr>
                <a:noFill/>
                <a:tableStyleId>{D66F2C39-1EC5-43E9-B1D8-BD1CCF5C92AD}</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0000"/>
                          </a:solidFill>
                          <a:effectLst/>
                          <a:latin typeface="Arial"/>
                          <a:ea typeface="Arial"/>
                          <a:cs typeface="Arial"/>
                          <a:sym typeface="Arial"/>
                        </a:rPr>
                        <a:t>Intel Core i5 11400 S1200 11th Gen Rocket Lake</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1" i="0" u="none" strike="noStrike" cap="none" dirty="0" err="1">
                          <a:solidFill>
                            <a:srgbClr val="000000"/>
                          </a:solidFill>
                          <a:effectLst/>
                          <a:latin typeface="Arial"/>
                          <a:ea typeface="Arial"/>
                          <a:cs typeface="Arial"/>
                          <a:sym typeface="Arial"/>
                        </a:rPr>
                        <a:t>Mother</a:t>
                      </a:r>
                      <a:r>
                        <a:rPr lang="pt-BR" sz="1400" b="1" i="0" u="none" strike="noStrike" cap="none" dirty="0">
                          <a:solidFill>
                            <a:srgbClr val="000000"/>
                          </a:solidFill>
                          <a:effectLst/>
                          <a:latin typeface="Arial"/>
                          <a:ea typeface="Arial"/>
                          <a:cs typeface="Arial"/>
                          <a:sym typeface="Arial"/>
                        </a:rPr>
                        <a:t> Gigabyte H410M H V2 S1200</a:t>
                      </a: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dirty="0"/>
                        <a:t>2x </a:t>
                      </a:r>
                      <a:r>
                        <a:rPr lang="pl-PL" sz="1400" b="1" i="0" u="none" strike="noStrike" cap="none" dirty="0">
                          <a:solidFill>
                            <a:srgbClr val="000000"/>
                          </a:solidFill>
                          <a:effectLst/>
                          <a:latin typeface="Arial"/>
                          <a:ea typeface="Arial"/>
                          <a:cs typeface="Arial"/>
                          <a:sym typeface="Arial"/>
                        </a:rPr>
                        <a:t>Adata DDR4 8GB 2666MHz Premier</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AR" sz="1400" b="1" i="0" u="none" strike="noStrike" cap="none" dirty="0">
                          <a:solidFill>
                            <a:srgbClr val="000000"/>
                          </a:solidFill>
                          <a:effectLst/>
                          <a:latin typeface="Arial"/>
                          <a:ea typeface="Arial"/>
                          <a:cs typeface="Arial"/>
                          <a:sym typeface="Arial"/>
                        </a:rPr>
                        <a:t>SSD M.2 ADATA 250GB SWORDFISH 1800MB/s </a:t>
                      </a:r>
                      <a:r>
                        <a:rPr lang="es-AR" sz="1400" b="1" i="0" u="none" strike="noStrike" cap="none" dirty="0" err="1">
                          <a:solidFill>
                            <a:srgbClr val="000000"/>
                          </a:solidFill>
                          <a:effectLst/>
                          <a:latin typeface="Arial"/>
                          <a:ea typeface="Arial"/>
                          <a:cs typeface="Arial"/>
                          <a:sym typeface="Arial"/>
                        </a:rPr>
                        <a:t>NVMe</a:t>
                      </a:r>
                      <a:r>
                        <a:rPr lang="es-AR" sz="1400" b="1" i="0" u="none" strike="noStrike" cap="none" dirty="0">
                          <a:solidFill>
                            <a:srgbClr val="000000"/>
                          </a:solidFill>
                          <a:effectLst/>
                          <a:latin typeface="Arial"/>
                          <a:ea typeface="Arial"/>
                          <a:cs typeface="Arial"/>
                          <a:sym typeface="Arial"/>
                        </a:rPr>
                        <a:t> PCI-e x4</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5" name="Google Shape;205;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11" name="Google Shape;211;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2" name="Google Shape;212;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8" name="Google Shape;218;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9" name="Google Shape;219;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0" name="Google Shape;220;p46"/>
          <p:cNvGraphicFramePr/>
          <p:nvPr>
            <p:extLst>
              <p:ext uri="{D42A27DB-BD31-4B8C-83A1-F6EECF244321}">
                <p14:modId xmlns:p14="http://schemas.microsoft.com/office/powerpoint/2010/main" val="1923499820"/>
              </p:ext>
            </p:extLst>
          </p:nvPr>
        </p:nvGraphicFramePr>
        <p:xfrm>
          <a:off x="952500" y="1809750"/>
          <a:ext cx="7239000" cy="2294925"/>
        </p:xfrm>
        <a:graphic>
          <a:graphicData uri="http://schemas.openxmlformats.org/drawingml/2006/table">
            <a:tbl>
              <a:tblPr>
                <a:noFill/>
                <a:tableStyleId>{D66F2C39-1EC5-43E9-B1D8-BD1CCF5C92AD}</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i7-10700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AR" dirty="0">
                          <a:latin typeface="Open Sans"/>
                          <a:ea typeface="Open Sans"/>
                          <a:cs typeface="Open Sans"/>
                          <a:sym typeface="Open Sans"/>
                        </a:rPr>
                        <a:t>MOTHER 1200 GIGABYTE H410M-H-V2</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a:latin typeface="Open Sans"/>
                          <a:ea typeface="Open Sans"/>
                          <a:cs typeface="Open Sans"/>
                          <a:sym typeface="Open Sans"/>
                        </a:rPr>
                        <a:t>2x </a:t>
                      </a:r>
                      <a:r>
                        <a:rPr lang="pt-BR" dirty="0">
                          <a:latin typeface="Open Sans"/>
                          <a:ea typeface="Open Sans"/>
                          <a:cs typeface="Open Sans"/>
                          <a:sym typeface="Open Sans"/>
                        </a:rPr>
                        <a:t>MEMORIA RAM DDR4 32GB 3200MHZ CORSAIR VENGEANCE LPX </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pt-BR" dirty="0">
                          <a:latin typeface="Open Sans"/>
                          <a:ea typeface="Open Sans"/>
                          <a:cs typeface="Open Sans"/>
                          <a:sym typeface="Open Sans"/>
                        </a:rPr>
                        <a:t>Disco estado solido </a:t>
                      </a:r>
                      <a:r>
                        <a:rPr lang="pt-BR" dirty="0" err="1">
                          <a:latin typeface="Open Sans"/>
                          <a:ea typeface="Open Sans"/>
                          <a:cs typeface="Open Sans"/>
                          <a:sym typeface="Open Sans"/>
                        </a:rPr>
                        <a:t>Ssd</a:t>
                      </a:r>
                      <a:r>
                        <a:rPr lang="pt-BR" dirty="0">
                          <a:latin typeface="Open Sans"/>
                          <a:ea typeface="Open Sans"/>
                          <a:cs typeface="Open Sans"/>
                          <a:sym typeface="Open Sans"/>
                        </a:rPr>
                        <a:t> </a:t>
                      </a:r>
                      <a:r>
                        <a:rPr lang="pt-BR" dirty="0" err="1">
                          <a:latin typeface="Open Sans"/>
                          <a:ea typeface="Open Sans"/>
                          <a:cs typeface="Open Sans"/>
                          <a:sym typeface="Open Sans"/>
                        </a:rPr>
                        <a:t>Wd</a:t>
                      </a:r>
                      <a:r>
                        <a:rPr lang="pt-BR" dirty="0">
                          <a:latin typeface="Open Sans"/>
                          <a:ea typeface="Open Sans"/>
                          <a:cs typeface="Open Sans"/>
                          <a:sym typeface="Open Sans"/>
                        </a:rPr>
                        <a:t> 500gb Blue 6gB/S</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6" name="Google Shape;226;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7" name="Google Shape;227;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8" name="Google Shape;228;p47"/>
          <p:cNvGraphicFramePr/>
          <p:nvPr/>
        </p:nvGraphicFramePr>
        <p:xfrm>
          <a:off x="952500" y="1809750"/>
          <a:ext cx="7239000" cy="1981050"/>
        </p:xfrm>
        <a:graphic>
          <a:graphicData uri="http://schemas.openxmlformats.org/drawingml/2006/table">
            <a:tbl>
              <a:tblPr>
                <a:noFill/>
                <a:tableStyleId>{D66F2C39-1EC5-43E9-B1D8-BD1CCF5C92AD}</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Amd Ryzen 7 3800xt</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a:t>
            </a:r>
            <a:r>
              <a:rPr lang="es" sz="2000" b="1" u="sng">
                <a:solidFill>
                  <a:schemeClr val="hlink"/>
                </a:solidFill>
                <a:latin typeface="Open Sans"/>
                <a:ea typeface="Open Sans"/>
                <a:cs typeface="Open Sans"/>
                <a:sym typeface="Open Sans"/>
                <a:hlinkClick r:id="rId4" action="ppaction://hlinksldjump"/>
              </a:rPr>
              <a:t>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4" name="Google Shape;234;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5" name="Google Shape;235;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6" name="Google Shape;236;p48"/>
          <p:cNvGraphicFramePr/>
          <p:nvPr/>
        </p:nvGraphicFramePr>
        <p:xfrm>
          <a:off x="952500" y="2114550"/>
          <a:ext cx="3000000" cy="3000000"/>
        </p:xfrm>
        <a:graphic>
          <a:graphicData uri="http://schemas.openxmlformats.org/drawingml/2006/table">
            <a:tbl>
              <a:tblPr>
                <a:noFill/>
                <a:tableStyleId>{D66F2C39-1EC5-43E9-B1D8-BD1CCF5C92AD}</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7" name="Google Shape;237;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41"/>
        <p:cNvGrpSpPr/>
        <p:nvPr/>
      </p:nvGrpSpPr>
      <p:grpSpPr>
        <a:xfrm>
          <a:off x="0" y="0"/>
          <a:ext cx="0" cy="0"/>
          <a:chOff x="0" y="0"/>
          <a:chExt cx="0" cy="0"/>
        </a:xfrm>
      </p:grpSpPr>
      <p:sp>
        <p:nvSpPr>
          <p:cNvPr id="242" name="Google Shape;242;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3" name="Google Shape;243;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4" name="Google Shape;244;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50" name="Google Shape;250;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51" name="Google Shape;251;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2" name="Google Shape;252;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3" name="Google Shape;253;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746</Words>
  <Application>Microsoft Office PowerPoint</Application>
  <PresentationFormat>On-screen Show (16:9)</PresentationFormat>
  <Paragraphs>129</Paragraphs>
  <Slides>23</Slides>
  <Notes>23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23</vt:i4>
      </vt:variant>
    </vt:vector>
  </HeadingPairs>
  <TitlesOfParts>
    <vt:vector size="28" baseType="lpstr">
      <vt:lpstr>Arial</vt:lpstr>
      <vt:lpstr>Rajdhani</vt:lpstr>
      <vt:lpstr>Open Sans</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 </cp:lastModifiedBy>
  <cp:revision>5</cp:revision>
  <dcterms:modified xsi:type="dcterms:W3CDTF">2021-06-19T01:13:47Z</dcterms:modified>
</cp:coreProperties>
</file>