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1"/>
    <p:restoredTop sz="94670"/>
  </p:normalViewPr>
  <p:slideViewPr>
    <p:cSldViewPr snapToGrid="0" snapToObjects="1">
      <p:cViewPr varScale="1">
        <p:scale>
          <a:sx n="145" d="100"/>
          <a:sy n="145" d="100"/>
        </p:scale>
        <p:origin x="20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15EB7-8D6A-C14C-89EC-C382F750C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F4863C9-375B-544B-864F-1CEAD7212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D99BF6B-73AC-FF45-BBAA-03AEA3AE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E479-0D47-CB43-81B2-C8412E010DAD}" type="datetimeFigureOut">
              <a:rPr lang="nl-BE" smtClean="0"/>
              <a:t>10/03/2021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A0F1C8F-0718-814C-AD10-91FA8F51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7AEBDD2-51A9-9E4B-8C6E-ACC12807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82-E057-714B-AD2F-DF068EC1D5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372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1AAAD-78D3-CE42-8A90-DFEA5C70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BCC85D1-EAE0-E74C-9CCB-C16AB1F917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83DB51D-E72C-094E-9B6A-777EDDC29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E479-0D47-CB43-81B2-C8412E010DAD}" type="datetimeFigureOut">
              <a:rPr lang="nl-BE" smtClean="0"/>
              <a:t>10/03/2021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3666DCB-5D53-5846-9D48-30C3831E1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40114F-F472-AB40-A06E-C7688FE5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82-E057-714B-AD2F-DF068EC1D5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241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06EFCBD-E998-D447-A8DD-0D3C7CE5E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EA4938B-4488-AF45-8A95-170FB07F8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882E57-D347-B44B-A2B6-EC88E246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E479-0D47-CB43-81B2-C8412E010DAD}" type="datetimeFigureOut">
              <a:rPr lang="nl-BE" smtClean="0"/>
              <a:t>10/03/2021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329271C-15CF-9E46-ACB8-E09874C9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E4989F-DDE1-504E-98E2-C6B442FA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82-E057-714B-AD2F-DF068EC1D5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219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83BE2-C8AD-8A4B-B6B1-453FCB5E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DFE8F5-F61F-714D-9678-8F6F9B0B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FE3B05-4022-5240-8BDB-262F2BA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E479-0D47-CB43-81B2-C8412E010DAD}" type="datetimeFigureOut">
              <a:rPr lang="nl-BE" smtClean="0"/>
              <a:t>10/03/2021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BC8945-8FD9-8E41-9712-D13381B9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5D92BDC-95B2-914B-B2E0-96212C60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82-E057-714B-AD2F-DF068EC1D5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239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8C0504-2C50-4A4A-B790-A6BB02DD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BBEF40-93F6-484E-BFC8-75B57F070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968BABD-4F45-4343-9520-E054F9EA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E479-0D47-CB43-81B2-C8412E010DAD}" type="datetimeFigureOut">
              <a:rPr lang="nl-BE" smtClean="0"/>
              <a:t>10/03/2021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5EA1084-AC5E-B64B-AA3E-BD6431A10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70A1B97-DE8A-BF46-A1BC-D46185A74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82-E057-714B-AD2F-DF068EC1D5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202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6F772-B9B1-7941-BC57-0374FF610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3D10648-0785-0340-8C5F-8C6942CB4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90D29C1-AEE4-E643-9F02-1B502A51C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3E79D29-6807-6B46-AAD9-287BAE17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E479-0D47-CB43-81B2-C8412E010DAD}" type="datetimeFigureOut">
              <a:rPr lang="nl-BE" smtClean="0"/>
              <a:t>10/03/2021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8189DF7-F933-AE4C-9682-2EA6286B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DB906B0-B257-FB4D-BFEB-857721968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82-E057-714B-AD2F-DF068EC1D5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8827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15BFE-2751-854F-88D6-C2C24625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562DE56-A11B-B347-B1E4-931A55106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DA848A1-CFD4-234D-93AC-37D9CE2B5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E095A64-9920-BA43-8159-D4014096C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67BFB2A-7BCC-6740-A549-E95F2C4F1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051193F-0964-2341-A952-AF01DB1E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E479-0D47-CB43-81B2-C8412E010DAD}" type="datetimeFigureOut">
              <a:rPr lang="nl-BE" smtClean="0"/>
              <a:t>10/03/2021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CEA05AE-D2AF-B341-86ED-04C8446B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55D9B900-F703-9943-8B8B-8212D5C7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82-E057-714B-AD2F-DF068EC1D5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94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0B6345-171C-DC49-BCC3-94C0DD4C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52CE1CF6-5B45-A344-931A-5C6B5C06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E479-0D47-CB43-81B2-C8412E010DAD}" type="datetimeFigureOut">
              <a:rPr lang="nl-BE" smtClean="0"/>
              <a:t>10/03/2021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FD2699-9BA6-BF49-85A4-34613DAC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DD47D6-CF0B-8647-AD6D-8D08220F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82-E057-714B-AD2F-DF068EC1D5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87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0D7839C-2B37-2243-9FDD-2CF3457AC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E479-0D47-CB43-81B2-C8412E010DAD}" type="datetimeFigureOut">
              <a:rPr lang="nl-BE" smtClean="0"/>
              <a:t>10/03/2021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E07F045-ED57-794D-8345-9420055E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42E613D-1BED-6342-94B9-9071AA24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82-E057-714B-AD2F-DF068EC1D5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8852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A33F8-9979-A24F-89A7-14DB6C599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FF8C8BD-A27F-C94D-98DE-1763BBFF7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D5034FA-0AB1-AF43-AED3-0AFF8EE26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C646602-AD01-EA4D-9429-28E330E0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E479-0D47-CB43-81B2-C8412E010DAD}" type="datetimeFigureOut">
              <a:rPr lang="nl-BE" smtClean="0"/>
              <a:t>10/03/2021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3D6B653-A7C6-204A-900D-7D9C7516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2E5D769-5A8B-E44C-854C-3B69C82C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82-E057-714B-AD2F-DF068EC1D5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061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B9622D-7867-5841-BA01-B41EFD9A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0D00AE7-B546-7343-BF2F-3C376ED8B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E2F3D7B-6D5E-BE4E-93B4-514CF7BD2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5CC258-F5E5-CB46-A798-5CC203F6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DE479-0D47-CB43-81B2-C8412E010DAD}" type="datetimeFigureOut">
              <a:rPr lang="nl-BE" smtClean="0"/>
              <a:t>10/03/2021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6BAB12A-3D62-EF44-B599-3D869C5D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7B39EB-4E77-F348-A4A8-3F7548CC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2E682-E057-714B-AD2F-DF068EC1D5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589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A011429-F40E-AC4D-AFEB-07BD7596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4A59E1-508F-9040-9751-F8ED2B923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23F8AFF-B5B9-9145-8B0A-00CA70F67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DE479-0D47-CB43-81B2-C8412E010DAD}" type="datetimeFigureOut">
              <a:rPr lang="nl-BE" smtClean="0"/>
              <a:t>10/03/2021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CC58A38-F41D-3545-9BFA-4E604A85F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27D031-1121-4746-8C79-671F661BF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2E682-E057-714B-AD2F-DF068EC1D500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329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02BEB-C504-9C42-AD6A-B1BE1AE08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BeIDConnect</a:t>
            </a:r>
          </a:p>
        </p:txBody>
      </p:sp>
    </p:spTree>
    <p:extLst>
      <p:ext uri="{BB962C8B-B14F-4D97-AF65-F5344CB8AC3E}">
        <p14:creationId xmlns:p14="http://schemas.microsoft.com/office/powerpoint/2010/main" val="74633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hthoek 51">
            <a:extLst>
              <a:ext uri="{FF2B5EF4-FFF2-40B4-BE49-F238E27FC236}">
                <a16:creationId xmlns:a16="http://schemas.microsoft.com/office/drawing/2014/main" id="{DF7A8AD0-251F-7A46-8195-7B7B1E1053AC}"/>
              </a:ext>
            </a:extLst>
          </p:cNvPr>
          <p:cNvSpPr/>
          <p:nvPr/>
        </p:nvSpPr>
        <p:spPr>
          <a:xfrm>
            <a:off x="70340" y="1718144"/>
            <a:ext cx="6025660" cy="2259623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53" name="Rechthoek 52">
            <a:extLst>
              <a:ext uri="{FF2B5EF4-FFF2-40B4-BE49-F238E27FC236}">
                <a16:creationId xmlns:a16="http://schemas.microsoft.com/office/drawing/2014/main" id="{3C74AA57-AABA-5648-9F1C-A755447EFDD4}"/>
              </a:ext>
            </a:extLst>
          </p:cNvPr>
          <p:cNvSpPr/>
          <p:nvPr/>
        </p:nvSpPr>
        <p:spPr>
          <a:xfrm>
            <a:off x="2341193" y="1718144"/>
            <a:ext cx="5551784" cy="3754315"/>
          </a:xfrm>
          <a:prstGeom prst="rect">
            <a:avLst/>
          </a:prstGeom>
          <a:solidFill>
            <a:schemeClr val="accent2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cxnSp>
        <p:nvCxnSpPr>
          <p:cNvPr id="138" name="Rechte verbindingslijn met pijl 137">
            <a:extLst>
              <a:ext uri="{FF2B5EF4-FFF2-40B4-BE49-F238E27FC236}">
                <a16:creationId xmlns:a16="http://schemas.microsoft.com/office/drawing/2014/main" id="{5024D42E-3C8B-9848-AD64-D5D3B972F081}"/>
              </a:ext>
            </a:extLst>
          </p:cNvPr>
          <p:cNvCxnSpPr>
            <a:cxnSpLocks/>
          </p:cNvCxnSpPr>
          <p:nvPr/>
        </p:nvCxnSpPr>
        <p:spPr>
          <a:xfrm flipH="1">
            <a:off x="3500485" y="3142264"/>
            <a:ext cx="11983" cy="899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hoek 87">
            <a:extLst>
              <a:ext uri="{FF2B5EF4-FFF2-40B4-BE49-F238E27FC236}">
                <a16:creationId xmlns:a16="http://schemas.microsoft.com/office/drawing/2014/main" id="{0CCA081D-8AFE-ED4E-AF5F-040EC75A9822}"/>
              </a:ext>
            </a:extLst>
          </p:cNvPr>
          <p:cNvSpPr/>
          <p:nvPr/>
        </p:nvSpPr>
        <p:spPr>
          <a:xfrm>
            <a:off x="7996063" y="1718982"/>
            <a:ext cx="3831938" cy="3754315"/>
          </a:xfrm>
          <a:prstGeom prst="rect">
            <a:avLst/>
          </a:prstGeom>
          <a:solidFill>
            <a:schemeClr val="accent6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D3B7FE-57C6-D643-BBA6-C7886EE7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483"/>
          </a:xfrm>
        </p:spPr>
        <p:txBody>
          <a:bodyPr/>
          <a:lstStyle/>
          <a:p>
            <a:pPr algn="ctr"/>
            <a:r>
              <a:rPr lang="nl-BE" dirty="0"/>
              <a:t>BeIDConnect Installations</a:t>
            </a:r>
          </a:p>
        </p:txBody>
      </p:sp>
      <p:sp>
        <p:nvSpPr>
          <p:cNvPr id="7" name="Afgeronde rechthoek 6">
            <a:extLst>
              <a:ext uri="{FF2B5EF4-FFF2-40B4-BE49-F238E27FC236}">
                <a16:creationId xmlns:a16="http://schemas.microsoft.com/office/drawing/2014/main" id="{1238085B-DECE-AF4F-822B-36D2B901E4BA}"/>
              </a:ext>
            </a:extLst>
          </p:cNvPr>
          <p:cNvSpPr/>
          <p:nvPr/>
        </p:nvSpPr>
        <p:spPr>
          <a:xfrm>
            <a:off x="148498" y="3202376"/>
            <a:ext cx="2013430" cy="699929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BeIDConnect Extension.dmg</a:t>
            </a:r>
          </a:p>
          <a:p>
            <a:pPr algn="ctr"/>
            <a:r>
              <a:rPr lang="nl-BE" sz="1000" dirty="0">
                <a:solidFill>
                  <a:schemeClr val="accent1"/>
                </a:solidFill>
              </a:rPr>
              <a:t>~/Apps/</a:t>
            </a:r>
          </a:p>
          <a:p>
            <a:pPr algn="ctr"/>
            <a:r>
              <a:rPr lang="nl-BE" sz="1000" dirty="0">
                <a:solidFill>
                  <a:schemeClr val="accent1"/>
                </a:solidFill>
              </a:rPr>
              <a:t>BeIDConnect Extension.app</a:t>
            </a:r>
          </a:p>
          <a:p>
            <a:pPr algn="ctr"/>
            <a:r>
              <a:rPr lang="nl-BE" sz="1000" dirty="0">
                <a:solidFill>
                  <a:schemeClr val="accent1"/>
                </a:solidFill>
              </a:rPr>
              <a:t>Safari AppExtension</a:t>
            </a:r>
          </a:p>
        </p:txBody>
      </p:sp>
      <p:sp>
        <p:nvSpPr>
          <p:cNvPr id="8" name="Afgeronde rechthoek 7">
            <a:extLst>
              <a:ext uri="{FF2B5EF4-FFF2-40B4-BE49-F238E27FC236}">
                <a16:creationId xmlns:a16="http://schemas.microsoft.com/office/drawing/2014/main" id="{0ABB34F3-EE4F-694E-B5C1-24BBB547FA53}"/>
              </a:ext>
            </a:extLst>
          </p:cNvPr>
          <p:cNvSpPr/>
          <p:nvPr/>
        </p:nvSpPr>
        <p:spPr>
          <a:xfrm>
            <a:off x="2461800" y="4741976"/>
            <a:ext cx="5028819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beidconnect_admin_2.0.msi</a:t>
            </a:r>
          </a:p>
          <a:p>
            <a:pPr algn="ctr"/>
            <a:r>
              <a:rPr lang="nl-BE" sz="1000" dirty="0">
                <a:solidFill>
                  <a:schemeClr val="accent1"/>
                </a:solidFill>
              </a:rPr>
              <a:t>(admin rights: Program Files (x86)\BOSA\beidconnect.exe)</a:t>
            </a:r>
          </a:p>
          <a:p>
            <a:pPr algn="ctr"/>
            <a:r>
              <a:rPr lang="nl-BE" sz="1000" dirty="0">
                <a:solidFill>
                  <a:schemeClr val="accent1"/>
                </a:solidFill>
              </a:rPr>
              <a:t>(beidconnect</a:t>
            </a:r>
            <a:r>
              <a:rPr lang="nl-BE" sz="1000" dirty="0">
                <a:solidFill>
                  <a:schemeClr val="accent2"/>
                </a:solidFill>
              </a:rPr>
              <a:t>A</a:t>
            </a:r>
            <a:r>
              <a:rPr lang="nl-BE" sz="1000" dirty="0">
                <a:solidFill>
                  <a:schemeClr val="accent1"/>
                </a:solidFill>
              </a:rPr>
              <a:t>.dll -&gt; activeX for IE)</a:t>
            </a:r>
          </a:p>
        </p:txBody>
      </p:sp>
      <p:sp>
        <p:nvSpPr>
          <p:cNvPr id="9" name="Afgeronde rechthoek 8">
            <a:extLst>
              <a:ext uri="{FF2B5EF4-FFF2-40B4-BE49-F238E27FC236}">
                <a16:creationId xmlns:a16="http://schemas.microsoft.com/office/drawing/2014/main" id="{50957F90-F393-AE49-83C0-726493DD668F}"/>
              </a:ext>
            </a:extLst>
          </p:cNvPr>
          <p:cNvSpPr/>
          <p:nvPr/>
        </p:nvSpPr>
        <p:spPr>
          <a:xfrm>
            <a:off x="158263" y="1826784"/>
            <a:ext cx="2013430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Safari</a:t>
            </a:r>
          </a:p>
        </p:txBody>
      </p:sp>
      <p:sp>
        <p:nvSpPr>
          <p:cNvPr id="10" name="Afgeronde rechthoek 9">
            <a:extLst>
              <a:ext uri="{FF2B5EF4-FFF2-40B4-BE49-F238E27FC236}">
                <a16:creationId xmlns:a16="http://schemas.microsoft.com/office/drawing/2014/main" id="{AA89F236-93F1-DB4E-A5EB-F9D8E21A6B1F}"/>
              </a:ext>
            </a:extLst>
          </p:cNvPr>
          <p:cNvSpPr/>
          <p:nvPr/>
        </p:nvSpPr>
        <p:spPr>
          <a:xfrm>
            <a:off x="2461800" y="1818776"/>
            <a:ext cx="1738368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Chrome – Edge - Opera</a:t>
            </a:r>
          </a:p>
        </p:txBody>
      </p:sp>
      <p:sp>
        <p:nvSpPr>
          <p:cNvPr id="11" name="Afgeronde rechthoek 10">
            <a:extLst>
              <a:ext uri="{FF2B5EF4-FFF2-40B4-BE49-F238E27FC236}">
                <a16:creationId xmlns:a16="http://schemas.microsoft.com/office/drawing/2014/main" id="{0B261C57-E864-3B4F-A57E-2D3821844A78}"/>
              </a:ext>
            </a:extLst>
          </p:cNvPr>
          <p:cNvSpPr/>
          <p:nvPr/>
        </p:nvSpPr>
        <p:spPr>
          <a:xfrm>
            <a:off x="6259222" y="1826784"/>
            <a:ext cx="1488037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Internet Explorer 11</a:t>
            </a:r>
          </a:p>
        </p:txBody>
      </p:sp>
      <p:sp>
        <p:nvSpPr>
          <p:cNvPr id="12" name="Afgeronde rechthoek 11">
            <a:extLst>
              <a:ext uri="{FF2B5EF4-FFF2-40B4-BE49-F238E27FC236}">
                <a16:creationId xmlns:a16="http://schemas.microsoft.com/office/drawing/2014/main" id="{9302137A-AD68-E547-82C5-FD732875F706}"/>
              </a:ext>
            </a:extLst>
          </p:cNvPr>
          <p:cNvSpPr/>
          <p:nvPr/>
        </p:nvSpPr>
        <p:spPr>
          <a:xfrm>
            <a:off x="4490275" y="1826784"/>
            <a:ext cx="1488037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Firefox</a:t>
            </a:r>
          </a:p>
        </p:txBody>
      </p:sp>
      <p:sp>
        <p:nvSpPr>
          <p:cNvPr id="13" name="Afgeronde rechthoek 12">
            <a:extLst>
              <a:ext uri="{FF2B5EF4-FFF2-40B4-BE49-F238E27FC236}">
                <a16:creationId xmlns:a16="http://schemas.microsoft.com/office/drawing/2014/main" id="{B2679CD3-40F2-204A-BC4A-024B30DCB923}"/>
              </a:ext>
            </a:extLst>
          </p:cNvPr>
          <p:cNvSpPr/>
          <p:nvPr/>
        </p:nvSpPr>
        <p:spPr>
          <a:xfrm>
            <a:off x="2461800" y="2612896"/>
            <a:ext cx="1738368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Chrome extension</a:t>
            </a:r>
          </a:p>
          <a:p>
            <a:pPr algn="ctr"/>
            <a:r>
              <a:rPr lang="nl-BE" sz="1050" dirty="0">
                <a:solidFill>
                  <a:schemeClr val="accent1"/>
                </a:solidFill>
              </a:rPr>
              <a:t>(Chrome Store)</a:t>
            </a:r>
          </a:p>
        </p:txBody>
      </p:sp>
      <p:sp>
        <p:nvSpPr>
          <p:cNvPr id="14" name="Afgeronde rechthoek 13">
            <a:extLst>
              <a:ext uri="{FF2B5EF4-FFF2-40B4-BE49-F238E27FC236}">
                <a16:creationId xmlns:a16="http://schemas.microsoft.com/office/drawing/2014/main" id="{63311381-E6E5-5747-84D4-3F8F3A5CBC86}"/>
              </a:ext>
            </a:extLst>
          </p:cNvPr>
          <p:cNvSpPr/>
          <p:nvPr/>
        </p:nvSpPr>
        <p:spPr>
          <a:xfrm>
            <a:off x="4490276" y="2608152"/>
            <a:ext cx="1488036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Firefox extension</a:t>
            </a:r>
          </a:p>
          <a:p>
            <a:pPr algn="ctr"/>
            <a:r>
              <a:rPr lang="nl-BE" sz="800" dirty="0">
                <a:solidFill>
                  <a:schemeClr val="accent1"/>
                </a:solidFill>
              </a:rPr>
              <a:t>FTP-&gt;beidconnect-fx.xpi</a:t>
            </a: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ADBEF57-26E4-5844-B45A-3D4D90568EA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3330984" y="2352888"/>
            <a:ext cx="0" cy="26000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7C8E31F1-D2F9-554A-A993-0D9D43CFF2D4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5234294" y="2360896"/>
            <a:ext cx="0" cy="247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chte verbindingslijn met pijl 24">
            <a:extLst>
              <a:ext uri="{FF2B5EF4-FFF2-40B4-BE49-F238E27FC236}">
                <a16:creationId xmlns:a16="http://schemas.microsoft.com/office/drawing/2014/main" id="{171250B5-1B00-4542-88D0-8BBDCB17679A}"/>
              </a:ext>
            </a:extLst>
          </p:cNvPr>
          <p:cNvCxnSpPr>
            <a:cxnSpLocks/>
          </p:cNvCxnSpPr>
          <p:nvPr/>
        </p:nvCxnSpPr>
        <p:spPr>
          <a:xfrm>
            <a:off x="3330984" y="3147008"/>
            <a:ext cx="0" cy="1788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met pijl 26">
            <a:extLst>
              <a:ext uri="{FF2B5EF4-FFF2-40B4-BE49-F238E27FC236}">
                <a16:creationId xmlns:a16="http://schemas.microsoft.com/office/drawing/2014/main" id="{C9ED33F6-B6C6-794A-9085-9447A78C73DE}"/>
              </a:ext>
            </a:extLst>
          </p:cNvPr>
          <p:cNvCxnSpPr>
            <a:cxnSpLocks/>
          </p:cNvCxnSpPr>
          <p:nvPr/>
        </p:nvCxnSpPr>
        <p:spPr>
          <a:xfrm>
            <a:off x="5261810" y="3125072"/>
            <a:ext cx="0" cy="2007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0F848B60-6022-844D-91FD-B6E04C323CFF}"/>
              </a:ext>
            </a:extLst>
          </p:cNvPr>
          <p:cNvCxnSpPr>
            <a:cxnSpLocks/>
          </p:cNvCxnSpPr>
          <p:nvPr/>
        </p:nvCxnSpPr>
        <p:spPr>
          <a:xfrm>
            <a:off x="7275135" y="2352888"/>
            <a:ext cx="0" cy="238908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chte verbindingslijn met pijl 34">
            <a:extLst>
              <a:ext uri="{FF2B5EF4-FFF2-40B4-BE49-F238E27FC236}">
                <a16:creationId xmlns:a16="http://schemas.microsoft.com/office/drawing/2014/main" id="{3A3A2951-27C4-5947-9A88-8EBAE360A34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flipH="1">
            <a:off x="1155213" y="2360896"/>
            <a:ext cx="9765" cy="8414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fgeronde rechthoek 53">
            <a:extLst>
              <a:ext uri="{FF2B5EF4-FFF2-40B4-BE49-F238E27FC236}">
                <a16:creationId xmlns:a16="http://schemas.microsoft.com/office/drawing/2014/main" id="{B306D6C9-55EC-5A44-AC85-6D2FD60CBA11}"/>
              </a:ext>
            </a:extLst>
          </p:cNvPr>
          <p:cNvSpPr/>
          <p:nvPr/>
        </p:nvSpPr>
        <p:spPr>
          <a:xfrm>
            <a:off x="8113394" y="3793400"/>
            <a:ext cx="839831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eL</a:t>
            </a:r>
          </a:p>
        </p:txBody>
      </p:sp>
      <p:sp>
        <p:nvSpPr>
          <p:cNvPr id="55" name="Afgeronde rechthoek 54">
            <a:extLst>
              <a:ext uri="{FF2B5EF4-FFF2-40B4-BE49-F238E27FC236}">
                <a16:creationId xmlns:a16="http://schemas.microsoft.com/office/drawing/2014/main" id="{087D8830-C070-994C-85CD-803F5ED07F5E}"/>
              </a:ext>
            </a:extLst>
          </p:cNvPr>
          <p:cNvSpPr/>
          <p:nvPr/>
        </p:nvSpPr>
        <p:spPr>
          <a:xfrm>
            <a:off x="9034390" y="3782800"/>
            <a:ext cx="837314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Fedora</a:t>
            </a:r>
          </a:p>
        </p:txBody>
      </p:sp>
      <p:sp>
        <p:nvSpPr>
          <p:cNvPr id="56" name="Afgeronde rechthoek 55">
            <a:extLst>
              <a:ext uri="{FF2B5EF4-FFF2-40B4-BE49-F238E27FC236}">
                <a16:creationId xmlns:a16="http://schemas.microsoft.com/office/drawing/2014/main" id="{B95EEE76-FA5E-A94E-BD61-D5886DBE269D}"/>
              </a:ext>
            </a:extLst>
          </p:cNvPr>
          <p:cNvSpPr/>
          <p:nvPr/>
        </p:nvSpPr>
        <p:spPr>
          <a:xfrm>
            <a:off x="9952870" y="3774792"/>
            <a:ext cx="837314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Suse</a:t>
            </a:r>
          </a:p>
        </p:txBody>
      </p:sp>
      <p:sp>
        <p:nvSpPr>
          <p:cNvPr id="57" name="Afgeronde rechthoek 56">
            <a:extLst>
              <a:ext uri="{FF2B5EF4-FFF2-40B4-BE49-F238E27FC236}">
                <a16:creationId xmlns:a16="http://schemas.microsoft.com/office/drawing/2014/main" id="{93D84972-A81D-8C43-8112-2B126FE3139F}"/>
              </a:ext>
            </a:extLst>
          </p:cNvPr>
          <p:cNvSpPr/>
          <p:nvPr/>
        </p:nvSpPr>
        <p:spPr>
          <a:xfrm>
            <a:off x="10871349" y="3774792"/>
            <a:ext cx="837314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Debian</a:t>
            </a:r>
          </a:p>
        </p:txBody>
      </p:sp>
      <p:sp>
        <p:nvSpPr>
          <p:cNvPr id="58" name="Afgeronde rechthoek 57">
            <a:extLst>
              <a:ext uri="{FF2B5EF4-FFF2-40B4-BE49-F238E27FC236}">
                <a16:creationId xmlns:a16="http://schemas.microsoft.com/office/drawing/2014/main" id="{BB6E5ECF-7CB4-9C40-9E0D-81F999E6E6CA}"/>
              </a:ext>
            </a:extLst>
          </p:cNvPr>
          <p:cNvSpPr/>
          <p:nvPr/>
        </p:nvSpPr>
        <p:spPr>
          <a:xfrm>
            <a:off x="8113394" y="4725087"/>
            <a:ext cx="839831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900" dirty="0">
                <a:solidFill>
                  <a:schemeClr val="accent1"/>
                </a:solidFill>
              </a:rPr>
              <a:t>Archive-el.rpm</a:t>
            </a:r>
          </a:p>
        </p:txBody>
      </p:sp>
      <p:sp>
        <p:nvSpPr>
          <p:cNvPr id="59" name="Afgeronde rechthoek 58">
            <a:extLst>
              <a:ext uri="{FF2B5EF4-FFF2-40B4-BE49-F238E27FC236}">
                <a16:creationId xmlns:a16="http://schemas.microsoft.com/office/drawing/2014/main" id="{6D9D751B-2AA8-9045-B021-443A8E0BE935}"/>
              </a:ext>
            </a:extLst>
          </p:cNvPr>
          <p:cNvSpPr/>
          <p:nvPr/>
        </p:nvSpPr>
        <p:spPr>
          <a:xfrm>
            <a:off x="9034390" y="4706405"/>
            <a:ext cx="837314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>
                <a:solidFill>
                  <a:schemeClr val="accent1"/>
                </a:solidFill>
              </a:rPr>
              <a:t>Archive-fedora.rpm</a:t>
            </a:r>
          </a:p>
        </p:txBody>
      </p:sp>
      <p:sp>
        <p:nvSpPr>
          <p:cNvPr id="60" name="Afgeronde rechthoek 59">
            <a:extLst>
              <a:ext uri="{FF2B5EF4-FFF2-40B4-BE49-F238E27FC236}">
                <a16:creationId xmlns:a16="http://schemas.microsoft.com/office/drawing/2014/main" id="{C2EAEDC5-00AE-A348-BB2A-82A4352A6614}"/>
              </a:ext>
            </a:extLst>
          </p:cNvPr>
          <p:cNvSpPr/>
          <p:nvPr/>
        </p:nvSpPr>
        <p:spPr>
          <a:xfrm>
            <a:off x="9952870" y="4705175"/>
            <a:ext cx="837314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>
                <a:solidFill>
                  <a:schemeClr val="accent1"/>
                </a:solidFill>
              </a:rPr>
              <a:t>Archive-Suse.rpm</a:t>
            </a:r>
            <a:endParaRPr lang="nl-BE" sz="1200" dirty="0">
              <a:solidFill>
                <a:schemeClr val="accent1"/>
              </a:solidFill>
            </a:endParaRPr>
          </a:p>
        </p:txBody>
      </p:sp>
      <p:sp>
        <p:nvSpPr>
          <p:cNvPr id="61" name="Afgeronde rechthoek 60">
            <a:extLst>
              <a:ext uri="{FF2B5EF4-FFF2-40B4-BE49-F238E27FC236}">
                <a16:creationId xmlns:a16="http://schemas.microsoft.com/office/drawing/2014/main" id="{D6F7546F-39C4-544A-A38B-FDA1E81B0BC2}"/>
              </a:ext>
            </a:extLst>
          </p:cNvPr>
          <p:cNvSpPr/>
          <p:nvPr/>
        </p:nvSpPr>
        <p:spPr>
          <a:xfrm>
            <a:off x="10871349" y="4705175"/>
            <a:ext cx="837314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000" dirty="0">
                <a:solidFill>
                  <a:schemeClr val="accent1"/>
                </a:solidFill>
              </a:rPr>
              <a:t>Archive-deb.deb</a:t>
            </a:r>
          </a:p>
        </p:txBody>
      </p:sp>
      <p:cxnSp>
        <p:nvCxnSpPr>
          <p:cNvPr id="62" name="Rechte verbindingslijn met pijl 61">
            <a:extLst>
              <a:ext uri="{FF2B5EF4-FFF2-40B4-BE49-F238E27FC236}">
                <a16:creationId xmlns:a16="http://schemas.microsoft.com/office/drawing/2014/main" id="{84776713-30DE-6643-8B0B-D12092B9E070}"/>
              </a:ext>
            </a:extLst>
          </p:cNvPr>
          <p:cNvCxnSpPr>
            <a:cxnSpLocks/>
          </p:cNvCxnSpPr>
          <p:nvPr/>
        </p:nvCxnSpPr>
        <p:spPr>
          <a:xfrm>
            <a:off x="6858966" y="2360896"/>
            <a:ext cx="0" cy="166336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Rechte verbindingslijn met pijl 62">
            <a:extLst>
              <a:ext uri="{FF2B5EF4-FFF2-40B4-BE49-F238E27FC236}">
                <a16:creationId xmlns:a16="http://schemas.microsoft.com/office/drawing/2014/main" id="{2C023751-AB0F-AB48-A4BE-13254B542C5C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8532150" y="4335594"/>
            <a:ext cx="1160" cy="3894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Rechte verbindingslijn met pijl 65">
            <a:extLst>
              <a:ext uri="{FF2B5EF4-FFF2-40B4-BE49-F238E27FC236}">
                <a16:creationId xmlns:a16="http://schemas.microsoft.com/office/drawing/2014/main" id="{C5EEFBAA-B07B-1C45-A7AE-ED53DD24789D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9453047" y="4316912"/>
            <a:ext cx="0" cy="38949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Rechte verbindingslijn met pijl 66">
            <a:extLst>
              <a:ext uri="{FF2B5EF4-FFF2-40B4-BE49-F238E27FC236}">
                <a16:creationId xmlns:a16="http://schemas.microsoft.com/office/drawing/2014/main" id="{C219A20A-660D-9849-BE4C-D78289EC9210}"/>
              </a:ext>
            </a:extLst>
          </p:cNvPr>
          <p:cNvCxnSpPr>
            <a:cxnSpLocks/>
            <a:stCxn id="56" idx="2"/>
            <a:endCxn id="60" idx="0"/>
          </p:cNvCxnSpPr>
          <p:nvPr/>
        </p:nvCxnSpPr>
        <p:spPr>
          <a:xfrm>
            <a:off x="10371527" y="4308904"/>
            <a:ext cx="0" cy="3962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Rechte verbindingslijn met pijl 71">
            <a:extLst>
              <a:ext uri="{FF2B5EF4-FFF2-40B4-BE49-F238E27FC236}">
                <a16:creationId xmlns:a16="http://schemas.microsoft.com/office/drawing/2014/main" id="{203891C6-E5B4-2444-9427-7DDA77A5154D}"/>
              </a:ext>
            </a:extLst>
          </p:cNvPr>
          <p:cNvCxnSpPr>
            <a:cxnSpLocks/>
            <a:stCxn id="57" idx="2"/>
            <a:endCxn id="61" idx="0"/>
          </p:cNvCxnSpPr>
          <p:nvPr/>
        </p:nvCxnSpPr>
        <p:spPr>
          <a:xfrm>
            <a:off x="11290006" y="4308904"/>
            <a:ext cx="0" cy="39627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fgeronde rechthoek 82">
            <a:extLst>
              <a:ext uri="{FF2B5EF4-FFF2-40B4-BE49-F238E27FC236}">
                <a16:creationId xmlns:a16="http://schemas.microsoft.com/office/drawing/2014/main" id="{60502738-2E37-D74E-920F-EA93F091A861}"/>
              </a:ext>
            </a:extLst>
          </p:cNvPr>
          <p:cNvSpPr/>
          <p:nvPr/>
        </p:nvSpPr>
        <p:spPr>
          <a:xfrm>
            <a:off x="8113995" y="2589053"/>
            <a:ext cx="1759476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Chrome extension* </a:t>
            </a:r>
            <a:r>
              <a:rPr lang="nl-BE" sz="1050" dirty="0">
                <a:solidFill>
                  <a:schemeClr val="accent1"/>
                </a:solidFill>
              </a:rPr>
              <a:t>(Chrome Store)</a:t>
            </a:r>
          </a:p>
        </p:txBody>
      </p:sp>
      <p:sp>
        <p:nvSpPr>
          <p:cNvPr id="89" name="Afgeronde rechthoek 88">
            <a:extLst>
              <a:ext uri="{FF2B5EF4-FFF2-40B4-BE49-F238E27FC236}">
                <a16:creationId xmlns:a16="http://schemas.microsoft.com/office/drawing/2014/main" id="{BB75AD83-0D94-6C4C-AAC4-26169AEBA72F}"/>
              </a:ext>
            </a:extLst>
          </p:cNvPr>
          <p:cNvSpPr/>
          <p:nvPr/>
        </p:nvSpPr>
        <p:spPr>
          <a:xfrm>
            <a:off x="8137626" y="1822288"/>
            <a:ext cx="1712214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Chrome</a:t>
            </a:r>
          </a:p>
        </p:txBody>
      </p:sp>
      <p:sp>
        <p:nvSpPr>
          <p:cNvPr id="90" name="Afgeronde rechthoek 89">
            <a:extLst>
              <a:ext uri="{FF2B5EF4-FFF2-40B4-BE49-F238E27FC236}">
                <a16:creationId xmlns:a16="http://schemas.microsoft.com/office/drawing/2014/main" id="{21FB208A-2FAF-8940-9A36-348AAEFC0A85}"/>
              </a:ext>
            </a:extLst>
          </p:cNvPr>
          <p:cNvSpPr/>
          <p:nvPr/>
        </p:nvSpPr>
        <p:spPr>
          <a:xfrm>
            <a:off x="9952870" y="1836772"/>
            <a:ext cx="1755793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Firefox</a:t>
            </a:r>
          </a:p>
        </p:txBody>
      </p:sp>
      <p:sp>
        <p:nvSpPr>
          <p:cNvPr id="91" name="Afgeronde rechthoek 90">
            <a:extLst>
              <a:ext uri="{FF2B5EF4-FFF2-40B4-BE49-F238E27FC236}">
                <a16:creationId xmlns:a16="http://schemas.microsoft.com/office/drawing/2014/main" id="{1852B2A0-2481-F642-8365-CF971B9B4FAB}"/>
              </a:ext>
            </a:extLst>
          </p:cNvPr>
          <p:cNvSpPr/>
          <p:nvPr/>
        </p:nvSpPr>
        <p:spPr>
          <a:xfrm>
            <a:off x="9949187" y="2596400"/>
            <a:ext cx="1759476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Firefox extension*</a:t>
            </a:r>
          </a:p>
          <a:p>
            <a:pPr algn="ctr"/>
            <a:r>
              <a:rPr lang="nl-BE" sz="1200" dirty="0">
                <a:solidFill>
                  <a:schemeClr val="accent1"/>
                </a:solidFill>
              </a:rPr>
              <a:t>FTP-&gt;beidconnect-fx.xpi</a:t>
            </a:r>
          </a:p>
        </p:txBody>
      </p:sp>
      <p:cxnSp>
        <p:nvCxnSpPr>
          <p:cNvPr id="101" name="Rechte verbindingslijn met pijl 100">
            <a:extLst>
              <a:ext uri="{FF2B5EF4-FFF2-40B4-BE49-F238E27FC236}">
                <a16:creationId xmlns:a16="http://schemas.microsoft.com/office/drawing/2014/main" id="{B36C6584-6558-6042-A87E-C075C03944D8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8993733" y="2352888"/>
            <a:ext cx="0" cy="2361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Rechte verbindingslijn met pijl 102">
            <a:extLst>
              <a:ext uri="{FF2B5EF4-FFF2-40B4-BE49-F238E27FC236}">
                <a16:creationId xmlns:a16="http://schemas.microsoft.com/office/drawing/2014/main" id="{D7B9001F-0A8E-F64A-B641-EB24D0B2F3F6}"/>
              </a:ext>
            </a:extLst>
          </p:cNvPr>
          <p:cNvCxnSpPr>
            <a:cxnSpLocks/>
          </p:cNvCxnSpPr>
          <p:nvPr/>
        </p:nvCxnSpPr>
        <p:spPr>
          <a:xfrm>
            <a:off x="10847105" y="2371987"/>
            <a:ext cx="0" cy="2361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hteraccolade 103">
            <a:extLst>
              <a:ext uri="{FF2B5EF4-FFF2-40B4-BE49-F238E27FC236}">
                <a16:creationId xmlns:a16="http://schemas.microsoft.com/office/drawing/2014/main" id="{6859562C-F93E-B147-9EFE-67E9F3F212E5}"/>
              </a:ext>
            </a:extLst>
          </p:cNvPr>
          <p:cNvSpPr/>
          <p:nvPr/>
        </p:nvSpPr>
        <p:spPr>
          <a:xfrm rot="16200000" flipH="1">
            <a:off x="2963367" y="2732217"/>
            <a:ext cx="212772" cy="5817118"/>
          </a:xfrm>
          <a:prstGeom prst="rightBrace">
            <a:avLst>
              <a:gd name="adj1" fmla="val 16949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Tekstvak 104">
            <a:extLst>
              <a:ext uri="{FF2B5EF4-FFF2-40B4-BE49-F238E27FC236}">
                <a16:creationId xmlns:a16="http://schemas.microsoft.com/office/drawing/2014/main" id="{A66ADB9D-3865-7246-A1FC-7AAE44285960}"/>
              </a:ext>
            </a:extLst>
          </p:cNvPr>
          <p:cNvSpPr txBox="1"/>
          <p:nvPr/>
        </p:nvSpPr>
        <p:spPr>
          <a:xfrm>
            <a:off x="2627039" y="5670592"/>
            <a:ext cx="885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Macos</a:t>
            </a:r>
            <a:endParaRPr lang="nl-BE" dirty="0"/>
          </a:p>
        </p:txBody>
      </p:sp>
      <p:sp>
        <p:nvSpPr>
          <p:cNvPr id="106" name="Rechteraccolade 105">
            <a:extLst>
              <a:ext uri="{FF2B5EF4-FFF2-40B4-BE49-F238E27FC236}">
                <a16:creationId xmlns:a16="http://schemas.microsoft.com/office/drawing/2014/main" id="{227B458B-2D79-8548-A3D0-27FCFEC73863}"/>
              </a:ext>
            </a:extLst>
          </p:cNvPr>
          <p:cNvSpPr/>
          <p:nvPr/>
        </p:nvSpPr>
        <p:spPr>
          <a:xfrm rot="16200000" flipH="1">
            <a:off x="4995121" y="3335453"/>
            <a:ext cx="212772" cy="5520624"/>
          </a:xfrm>
          <a:prstGeom prst="rightBrace">
            <a:avLst>
              <a:gd name="adj1" fmla="val 21871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Tekstvak 106">
            <a:extLst>
              <a:ext uri="{FF2B5EF4-FFF2-40B4-BE49-F238E27FC236}">
                <a16:creationId xmlns:a16="http://schemas.microsoft.com/office/drawing/2014/main" id="{583516F4-CF8D-E24F-9E5C-584F775EF3A9}"/>
              </a:ext>
            </a:extLst>
          </p:cNvPr>
          <p:cNvSpPr txBox="1"/>
          <p:nvPr/>
        </p:nvSpPr>
        <p:spPr>
          <a:xfrm>
            <a:off x="4568056" y="6134575"/>
            <a:ext cx="1098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200" dirty="0"/>
              <a:t>Windows 7/10</a:t>
            </a:r>
          </a:p>
        </p:txBody>
      </p:sp>
      <p:sp>
        <p:nvSpPr>
          <p:cNvPr id="108" name="Rechteraccolade 107">
            <a:extLst>
              <a:ext uri="{FF2B5EF4-FFF2-40B4-BE49-F238E27FC236}">
                <a16:creationId xmlns:a16="http://schemas.microsoft.com/office/drawing/2014/main" id="{60EC7D15-0463-B94C-A5DA-5CCDB7D2E3A4}"/>
              </a:ext>
            </a:extLst>
          </p:cNvPr>
          <p:cNvSpPr/>
          <p:nvPr/>
        </p:nvSpPr>
        <p:spPr>
          <a:xfrm rot="16200000" flipH="1">
            <a:off x="9778498" y="4201542"/>
            <a:ext cx="212772" cy="3777642"/>
          </a:xfrm>
          <a:prstGeom prst="rightBrace">
            <a:avLst>
              <a:gd name="adj1" fmla="val 21871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Tekstvak 108">
            <a:extLst>
              <a:ext uri="{FF2B5EF4-FFF2-40B4-BE49-F238E27FC236}">
                <a16:creationId xmlns:a16="http://schemas.microsoft.com/office/drawing/2014/main" id="{DF3DC0A7-74D9-9640-B00A-695AC67C3B6E}"/>
              </a:ext>
            </a:extLst>
          </p:cNvPr>
          <p:cNvSpPr txBox="1"/>
          <p:nvPr/>
        </p:nvSpPr>
        <p:spPr>
          <a:xfrm>
            <a:off x="9496015" y="6163554"/>
            <a:ext cx="751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sz="1200" dirty="0"/>
              <a:t>Linux</a:t>
            </a:r>
          </a:p>
        </p:txBody>
      </p:sp>
      <p:cxnSp>
        <p:nvCxnSpPr>
          <p:cNvPr id="110" name="Rechte verbindingslijn met pijl 109">
            <a:extLst>
              <a:ext uri="{FF2B5EF4-FFF2-40B4-BE49-F238E27FC236}">
                <a16:creationId xmlns:a16="http://schemas.microsoft.com/office/drawing/2014/main" id="{12172B32-3C77-CE4D-96BE-0D1EE4A36B38}"/>
              </a:ext>
            </a:extLst>
          </p:cNvPr>
          <p:cNvCxnSpPr>
            <a:cxnSpLocks/>
            <a:stCxn id="83" idx="2"/>
            <a:endCxn id="54" idx="0"/>
          </p:cNvCxnSpPr>
          <p:nvPr/>
        </p:nvCxnSpPr>
        <p:spPr>
          <a:xfrm flipH="1">
            <a:off x="8533310" y="3123165"/>
            <a:ext cx="460423" cy="67023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Rechte verbindingslijn met pijl 112">
            <a:extLst>
              <a:ext uri="{FF2B5EF4-FFF2-40B4-BE49-F238E27FC236}">
                <a16:creationId xmlns:a16="http://schemas.microsoft.com/office/drawing/2014/main" id="{8E7EA7ED-756E-E443-898F-12CFDD911292}"/>
              </a:ext>
            </a:extLst>
          </p:cNvPr>
          <p:cNvCxnSpPr>
            <a:cxnSpLocks/>
            <a:endCxn id="55" idx="0"/>
          </p:cNvCxnSpPr>
          <p:nvPr/>
        </p:nvCxnSpPr>
        <p:spPr>
          <a:xfrm>
            <a:off x="8993733" y="3142264"/>
            <a:ext cx="459314" cy="640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Rechte verbindingslijn met pijl 115">
            <a:extLst>
              <a:ext uri="{FF2B5EF4-FFF2-40B4-BE49-F238E27FC236}">
                <a16:creationId xmlns:a16="http://schemas.microsoft.com/office/drawing/2014/main" id="{EB21CA5D-7521-784F-8E4C-297B77EB4A9E}"/>
              </a:ext>
            </a:extLst>
          </p:cNvPr>
          <p:cNvCxnSpPr>
            <a:cxnSpLocks/>
            <a:stCxn id="83" idx="2"/>
            <a:endCxn id="56" idx="0"/>
          </p:cNvCxnSpPr>
          <p:nvPr/>
        </p:nvCxnSpPr>
        <p:spPr>
          <a:xfrm>
            <a:off x="8993733" y="3123165"/>
            <a:ext cx="1377794" cy="6516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Rechte verbindingslijn met pijl 118">
            <a:extLst>
              <a:ext uri="{FF2B5EF4-FFF2-40B4-BE49-F238E27FC236}">
                <a16:creationId xmlns:a16="http://schemas.microsoft.com/office/drawing/2014/main" id="{B9959941-708C-4B4A-8892-8680CA4258DF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002442" y="3126249"/>
            <a:ext cx="2287564" cy="6485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>
            <a:extLst>
              <a:ext uri="{FF2B5EF4-FFF2-40B4-BE49-F238E27FC236}">
                <a16:creationId xmlns:a16="http://schemas.microsoft.com/office/drawing/2014/main" id="{EFFA84D9-A004-BD49-9A35-67D996AF780B}"/>
              </a:ext>
            </a:extLst>
          </p:cNvPr>
          <p:cNvCxnSpPr>
            <a:cxnSpLocks/>
            <a:stCxn id="91" idx="2"/>
          </p:cNvCxnSpPr>
          <p:nvPr/>
        </p:nvCxnSpPr>
        <p:spPr>
          <a:xfrm flipH="1">
            <a:off x="8549483" y="3130512"/>
            <a:ext cx="2279442" cy="65082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Rechte verbindingslijn met pijl 124">
            <a:extLst>
              <a:ext uri="{FF2B5EF4-FFF2-40B4-BE49-F238E27FC236}">
                <a16:creationId xmlns:a16="http://schemas.microsoft.com/office/drawing/2014/main" id="{2168C397-85CA-1A47-90E1-1AA6EFCF6FF6}"/>
              </a:ext>
            </a:extLst>
          </p:cNvPr>
          <p:cNvCxnSpPr>
            <a:cxnSpLocks/>
            <a:endCxn id="55" idx="0"/>
          </p:cNvCxnSpPr>
          <p:nvPr/>
        </p:nvCxnSpPr>
        <p:spPr>
          <a:xfrm flipH="1">
            <a:off x="9453047" y="3142264"/>
            <a:ext cx="1374366" cy="64053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Rechte verbindingslijn met pijl 140">
            <a:extLst>
              <a:ext uri="{FF2B5EF4-FFF2-40B4-BE49-F238E27FC236}">
                <a16:creationId xmlns:a16="http://schemas.microsoft.com/office/drawing/2014/main" id="{E6F47B04-6065-A048-824D-CAEF60F3DE4D}"/>
              </a:ext>
            </a:extLst>
          </p:cNvPr>
          <p:cNvCxnSpPr>
            <a:cxnSpLocks/>
          </p:cNvCxnSpPr>
          <p:nvPr/>
        </p:nvCxnSpPr>
        <p:spPr>
          <a:xfrm flipH="1">
            <a:off x="3649543" y="3142264"/>
            <a:ext cx="19301" cy="16076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Rechte verbindingslijn met pijl 127">
            <a:extLst>
              <a:ext uri="{FF2B5EF4-FFF2-40B4-BE49-F238E27FC236}">
                <a16:creationId xmlns:a16="http://schemas.microsoft.com/office/drawing/2014/main" id="{AE7DA648-5F3F-8549-B36E-2B71007E08C4}"/>
              </a:ext>
            </a:extLst>
          </p:cNvPr>
          <p:cNvCxnSpPr>
            <a:cxnSpLocks/>
            <a:endCxn id="56" idx="0"/>
          </p:cNvCxnSpPr>
          <p:nvPr/>
        </p:nvCxnSpPr>
        <p:spPr>
          <a:xfrm flipH="1">
            <a:off x="10371527" y="3142264"/>
            <a:ext cx="427366" cy="6325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Rechte verbindingslijn met pijl 130">
            <a:extLst>
              <a:ext uri="{FF2B5EF4-FFF2-40B4-BE49-F238E27FC236}">
                <a16:creationId xmlns:a16="http://schemas.microsoft.com/office/drawing/2014/main" id="{64D56086-228F-1E40-AE41-9B6D82A7C1D1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10815067" y="3142264"/>
            <a:ext cx="474939" cy="63252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kstvak 133">
            <a:extLst>
              <a:ext uri="{FF2B5EF4-FFF2-40B4-BE49-F238E27FC236}">
                <a16:creationId xmlns:a16="http://schemas.microsoft.com/office/drawing/2014/main" id="{8EBFF7BF-1EDF-F54A-A53B-0777BB6BE283}"/>
              </a:ext>
            </a:extLst>
          </p:cNvPr>
          <p:cNvSpPr txBox="1"/>
          <p:nvPr/>
        </p:nvSpPr>
        <p:spPr>
          <a:xfrm>
            <a:off x="10238600" y="6350715"/>
            <a:ext cx="1833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*Chrome and firefox extension are the same as for mac/win</a:t>
            </a:r>
          </a:p>
        </p:txBody>
      </p:sp>
      <p:cxnSp>
        <p:nvCxnSpPr>
          <p:cNvPr id="144" name="Rechte verbindingslijn met pijl 143">
            <a:extLst>
              <a:ext uri="{FF2B5EF4-FFF2-40B4-BE49-F238E27FC236}">
                <a16:creationId xmlns:a16="http://schemas.microsoft.com/office/drawing/2014/main" id="{E5D47178-F7F9-B343-BEF7-67215657D720}"/>
              </a:ext>
            </a:extLst>
          </p:cNvPr>
          <p:cNvCxnSpPr>
            <a:cxnSpLocks/>
          </p:cNvCxnSpPr>
          <p:nvPr/>
        </p:nvCxnSpPr>
        <p:spPr>
          <a:xfrm flipH="1">
            <a:off x="5465872" y="3142264"/>
            <a:ext cx="11983" cy="8995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Rechte verbindingslijn met pijl 144">
            <a:extLst>
              <a:ext uri="{FF2B5EF4-FFF2-40B4-BE49-F238E27FC236}">
                <a16:creationId xmlns:a16="http://schemas.microsoft.com/office/drawing/2014/main" id="{280E9CFA-3D35-FE45-9E36-356139315884}"/>
              </a:ext>
            </a:extLst>
          </p:cNvPr>
          <p:cNvCxnSpPr>
            <a:cxnSpLocks/>
          </p:cNvCxnSpPr>
          <p:nvPr/>
        </p:nvCxnSpPr>
        <p:spPr>
          <a:xfrm flipH="1">
            <a:off x="5614930" y="3142264"/>
            <a:ext cx="19301" cy="160767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fgeronde rechthoek 5">
            <a:extLst>
              <a:ext uri="{FF2B5EF4-FFF2-40B4-BE49-F238E27FC236}">
                <a16:creationId xmlns:a16="http://schemas.microsoft.com/office/drawing/2014/main" id="{C32D8429-6D2D-8D4F-B191-F31621DA4CF0}"/>
              </a:ext>
            </a:extLst>
          </p:cNvPr>
          <p:cNvSpPr/>
          <p:nvPr/>
        </p:nvSpPr>
        <p:spPr>
          <a:xfrm>
            <a:off x="2461800" y="3325864"/>
            <a:ext cx="3516509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beidconnect.dmg</a:t>
            </a:r>
          </a:p>
          <a:p>
            <a:pPr algn="ctr"/>
            <a:r>
              <a:rPr lang="nl-BE" sz="1000" dirty="0">
                <a:solidFill>
                  <a:schemeClr val="accent1"/>
                </a:solidFill>
              </a:rPr>
              <a:t>(beidconnect)</a:t>
            </a:r>
            <a:endParaRPr lang="nl-BE" sz="1200" dirty="0">
              <a:solidFill>
                <a:schemeClr val="accent1"/>
              </a:solidFill>
            </a:endParaRPr>
          </a:p>
        </p:txBody>
      </p:sp>
      <p:sp>
        <p:nvSpPr>
          <p:cNvPr id="5" name="Afgeronde rechthoek 4">
            <a:extLst>
              <a:ext uri="{FF2B5EF4-FFF2-40B4-BE49-F238E27FC236}">
                <a16:creationId xmlns:a16="http://schemas.microsoft.com/office/drawing/2014/main" id="{4B5D741A-7F0D-3643-A2F9-38D2A33CEF38}"/>
              </a:ext>
            </a:extLst>
          </p:cNvPr>
          <p:cNvSpPr/>
          <p:nvPr/>
        </p:nvSpPr>
        <p:spPr>
          <a:xfrm>
            <a:off x="2461801" y="4041848"/>
            <a:ext cx="4580838" cy="5341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200" dirty="0">
                <a:solidFill>
                  <a:schemeClr val="accent1"/>
                </a:solidFill>
              </a:rPr>
              <a:t>beidconnect.msi</a:t>
            </a:r>
          </a:p>
          <a:p>
            <a:pPr algn="ctr"/>
            <a:r>
              <a:rPr lang="nl-BE" sz="900" dirty="0">
                <a:solidFill>
                  <a:schemeClr val="accent1"/>
                </a:solidFill>
              </a:rPr>
              <a:t>(~\AppData\Local\BOSA\BeIDConnect\beidconnect.exe)</a:t>
            </a:r>
          </a:p>
          <a:p>
            <a:pPr algn="ctr"/>
            <a:r>
              <a:rPr lang="nl-BE" sz="900" dirty="0">
                <a:solidFill>
                  <a:schemeClr val="accent1"/>
                </a:solidFill>
              </a:rPr>
              <a:t>(beidconnect.dll -&gt; ActiveX for IE)</a:t>
            </a:r>
          </a:p>
        </p:txBody>
      </p:sp>
    </p:spTree>
    <p:extLst>
      <p:ext uri="{BB962C8B-B14F-4D97-AF65-F5344CB8AC3E}">
        <p14:creationId xmlns:p14="http://schemas.microsoft.com/office/powerpoint/2010/main" val="304522712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151</Words>
  <Application>Microsoft Macintosh PowerPoint</Application>
  <PresentationFormat>Breedbeeld</PresentationFormat>
  <Paragraphs>39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Kantoorthema</vt:lpstr>
      <vt:lpstr>BeIDConnect</vt:lpstr>
      <vt:lpstr>BeIDConnect Installations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BeIDConnect</dc:title>
  <dc:creator>Vital Schonkeren</dc:creator>
  <cp:lastModifiedBy>Vital Schonkeren</cp:lastModifiedBy>
  <cp:revision>19</cp:revision>
  <dcterms:created xsi:type="dcterms:W3CDTF">2021-03-10T08:26:17Z</dcterms:created>
  <dcterms:modified xsi:type="dcterms:W3CDTF">2021-03-10T09:55:51Z</dcterms:modified>
</cp:coreProperties>
</file>