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69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0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114801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3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383619"/>
            <a:ext cx="7543800" cy="856488"/>
          </a:xfrm>
        </p:spPr>
        <p:txBody>
          <a:bodyPr/>
          <a:lstStyle/>
          <a:p>
            <a:pPr algn="r"/>
            <a:r>
              <a:rPr lang="ru-RU" sz="4800" dirty="0" smtClean="0"/>
              <a:t>Курсовой проект</a:t>
            </a:r>
            <a:br>
              <a:rPr lang="ru-RU" sz="4800" dirty="0" smtClean="0"/>
            </a:br>
            <a:r>
              <a:rPr lang="ru-RU" sz="4800" dirty="0" smtClean="0"/>
              <a:t>«Образовательный веб-сервис»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198568" cy="141100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Выполнили студенты группы 19-КБ-ПР1 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Шишков Данил, Сычев Федор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57250"/>
          </a:xfrm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3528" y="987574"/>
            <a:ext cx="7704856" cy="1296144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sz="1800" dirty="0" smtClean="0"/>
              <a:t>При нажатии кнопки «Дисциплины» пользователя переведет на страницу со списком предметов, где он может выбрать любой для просмотра лекций и выполнения практических заданий.</a:t>
            </a:r>
            <a:endParaRPr lang="ru-RU" sz="1800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8545"/>
            <a:ext cx="6275040" cy="293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8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57250"/>
          </a:xfrm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148064" y="987574"/>
            <a:ext cx="2880320" cy="3816424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sz="1800" dirty="0" smtClean="0"/>
              <a:t>Страница лекции. На ней студент может прочитать лекцию, а также внизу страницы перейти на практические задания к этому уроку.</a:t>
            </a:r>
            <a:endParaRPr lang="ru-RU" sz="1800" dirty="0"/>
          </a:p>
        </p:txBody>
      </p:sp>
      <p:pic>
        <p:nvPicPr>
          <p:cNvPr id="7" name="Объект 6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74"/>
            <a:ext cx="5027536" cy="3963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2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57250"/>
          </a:xfrm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3528" y="987574"/>
            <a:ext cx="7704856" cy="1296144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sz="1800" dirty="0" smtClean="0"/>
              <a:t>Преподаватель может создавать уроки. Для этого есть отдельная форма, в которой он вводит название лекции и её текст.</a:t>
            </a:r>
            <a:endParaRPr lang="ru-RU" sz="1800" dirty="0"/>
          </a:p>
        </p:txBody>
      </p:sp>
      <p:pic>
        <p:nvPicPr>
          <p:cNvPr id="7" name="Объект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5001"/>
            <a:ext cx="6923112" cy="3098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7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57250"/>
          </a:xfrm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3528" y="987574"/>
            <a:ext cx="8064896" cy="1296144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sz="1800" dirty="0" smtClean="0"/>
              <a:t>К каждой лекции преподаватель может создавать практические работы. Для этого также существует отдельная страница, на которой преподавателю необходимо ввести название задания, его текст, а также ответ.</a:t>
            </a:r>
            <a:endParaRPr lang="ru-RU" sz="1800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074"/>
            <a:ext cx="6563072" cy="2929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9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95486"/>
            <a:ext cx="7620000" cy="85725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dirty="0"/>
              <a:t>В результате курсового проекта по дисциплине «Технологии разработки программного обеспечения» разработан сайт позволяющий реализовывать процесс создания, загрузки и прохождения уроков студентами, а также дальнейшее оценивание их результатов.</a:t>
            </a:r>
          </a:p>
          <a:p>
            <a:pPr marL="114300" indent="0" algn="just">
              <a:buNone/>
            </a:pPr>
            <a:r>
              <a:rPr lang="ru-RU" dirty="0"/>
              <a:t>Цель курсового проекта, которая заключается в проектировании и разработке учебного комплекса, выполнена.</a:t>
            </a:r>
          </a:p>
        </p:txBody>
      </p:sp>
    </p:spTree>
    <p:extLst>
      <p:ext uri="{BB962C8B-B14F-4D97-AF65-F5344CB8AC3E}">
        <p14:creationId xmlns:p14="http://schemas.microsoft.com/office/powerpoint/2010/main" val="31399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dirty="0" smtClean="0"/>
              <a:t>Целью курсового проекта является проектирование и разработка сайта для управления образовательным процессом. Задачи курсового проекта:</a:t>
            </a: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/>
              <a:t>изучить предметную область и провести анализ существующих решений;</a:t>
            </a: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/>
              <a:t>составить техническое задание проекта;</a:t>
            </a: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/>
              <a:t>спроектировать программный продукт;</a:t>
            </a: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/>
              <a:t>реализовать программный продукт;</a:t>
            </a: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/>
              <a:t>составить руководство пользователя.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8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Educational Web Service – </a:t>
            </a:r>
            <a:r>
              <a:rPr lang="ru-RU" dirty="0" smtClean="0"/>
              <a:t>сайт, предназначенный для управления образовательным процессом студентов на лекционном и лабораторном курсе студентов кафедры ИСП.</a:t>
            </a:r>
            <a:endParaRPr lang="ru-RU" dirty="0"/>
          </a:p>
          <a:p>
            <a:pPr algn="just"/>
            <a:r>
              <a:rPr lang="ru-RU" dirty="0"/>
              <a:t>В приложении будет существовать три основных роли: </a:t>
            </a:r>
            <a:r>
              <a:rPr lang="ru-RU" dirty="0" smtClean="0"/>
              <a:t>студент, преподаватель, администратор. Преподаватели могут создавать уроки и практические задания, которые студенты могут в дальнейшем выполнять.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7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79662"/>
            <a:ext cx="7620000" cy="857250"/>
          </a:xfrm>
        </p:spPr>
        <p:txBody>
          <a:bodyPr/>
          <a:lstStyle/>
          <a:p>
            <a:pPr algn="ctr"/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4" y="82784"/>
            <a:ext cx="5127645" cy="5009245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444208" y="1347614"/>
            <a:ext cx="2088232" cy="344271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800" dirty="0"/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42193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444208" y="1347614"/>
            <a:ext cx="2088232" cy="344271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800" dirty="0" smtClean="0"/>
              <a:t>Диаграмма классов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0"/>
            <a:ext cx="4608512" cy="5075508"/>
          </a:xfrm>
        </p:spPr>
      </p:pic>
    </p:spTree>
    <p:extLst>
      <p:ext uri="{BB962C8B-B14F-4D97-AF65-F5344CB8AC3E}">
        <p14:creationId xmlns:p14="http://schemas.microsoft.com/office/powerpoint/2010/main" val="37616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79662"/>
            <a:ext cx="7620000" cy="857250"/>
          </a:xfrm>
        </p:spPr>
        <p:txBody>
          <a:bodyPr/>
          <a:lstStyle/>
          <a:p>
            <a:pPr algn="ctr"/>
            <a:r>
              <a:rPr lang="ru-RU" dirty="0" smtClean="0"/>
              <a:t>Реализация</a:t>
            </a:r>
            <a:br>
              <a:rPr lang="ru-RU" dirty="0" smtClean="0"/>
            </a:br>
            <a:r>
              <a:rPr lang="ru-RU" dirty="0" smtClean="0"/>
              <a:t> программного 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8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57250"/>
          </a:xfrm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4008" y="1203598"/>
            <a:ext cx="2880320" cy="3442716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sz="1800" dirty="0" smtClean="0"/>
              <a:t>При регистрации пользователь должен ввести все необходимые данные. После нажатия кнопки «Зарегистрироваться», в базу данных отправляется запрос о добавлении пользователя при успешной </a:t>
            </a:r>
            <a:r>
              <a:rPr lang="ru-RU" sz="1800" dirty="0" err="1" smtClean="0"/>
              <a:t>валидации</a:t>
            </a:r>
            <a:r>
              <a:rPr lang="ru-RU" sz="1800" dirty="0" smtClean="0"/>
              <a:t> всех данных.</a:t>
            </a:r>
            <a:endParaRPr lang="ru-RU" sz="1800" dirty="0"/>
          </a:p>
        </p:txBody>
      </p:sp>
      <p:pic>
        <p:nvPicPr>
          <p:cNvPr id="7" name="Объект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7" y="1152525"/>
            <a:ext cx="2755705" cy="344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6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57250"/>
          </a:xfrm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3528" y="987574"/>
            <a:ext cx="7704856" cy="1296144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sz="1800" dirty="0" smtClean="0"/>
              <a:t>Главная страница сайта. На ней изображены иконка профиля, основная информация о студенте, расписание на 2 дня, а также практические задания и лекции, которые необходимо выполнить.</a:t>
            </a:r>
            <a:endParaRPr lang="ru-RU" sz="1800" dirty="0"/>
          </a:p>
        </p:txBody>
      </p:sp>
      <p:pic>
        <p:nvPicPr>
          <p:cNvPr id="8" name="Объект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6707"/>
            <a:ext cx="6264696" cy="2943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1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</TotalTime>
  <Words>332</Words>
  <Application>Microsoft Office PowerPoint</Application>
  <PresentationFormat>Экран (16:9)</PresentationFormat>
  <Paragraphs>32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Соседство</vt:lpstr>
      <vt:lpstr>Курсовой проект «Образовательный веб-сервис»</vt:lpstr>
      <vt:lpstr>Введение</vt:lpstr>
      <vt:lpstr>Анализ предметной области</vt:lpstr>
      <vt:lpstr>Проектирование программного продукта</vt:lpstr>
      <vt:lpstr>Презентация PowerPoint</vt:lpstr>
      <vt:lpstr>Презентация PowerPoint</vt:lpstr>
      <vt:lpstr>Реализация  программного продукта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«Образовательный веб-сервис»</dc:title>
  <dc:creator>Asus</dc:creator>
  <cp:lastModifiedBy>Asus</cp:lastModifiedBy>
  <cp:revision>7</cp:revision>
  <dcterms:created xsi:type="dcterms:W3CDTF">2020-12-15T13:13:52Z</dcterms:created>
  <dcterms:modified xsi:type="dcterms:W3CDTF">2020-12-15T13:53:01Z</dcterms:modified>
</cp:coreProperties>
</file>