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0" r:id="rId5"/>
    <p:sldId id="267" r:id="rId6"/>
    <p:sldId id="268" r:id="rId7"/>
    <p:sldId id="270" r:id="rId8"/>
    <p:sldId id="269" r:id="rId9"/>
    <p:sldId id="271" r:id="rId10"/>
    <p:sldId id="265" r:id="rId11"/>
    <p:sldId id="257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F8873-B651-4598-8F95-33292223B696}" v="1061" dt="2022-10-25T20:09:58.439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тков Фёдор" userId="022041bf6e3e6d38" providerId="Windows Live" clId="Web-{8A5F8873-B651-4598-8F95-33292223B696}"/>
    <pc:docChg chg="addSld delSld modSld modMainMaster">
      <pc:chgData name="Чертков Фёдор" userId="022041bf6e3e6d38" providerId="Windows Live" clId="Web-{8A5F8873-B651-4598-8F95-33292223B696}" dt="2022-10-25T20:09:57.751" v="928" actId="20577"/>
      <pc:docMkLst>
        <pc:docMk/>
      </pc:docMkLst>
      <pc:sldChg chg="addSp delSp modSp mod modTransition setBg modClrScheme chgLayout">
        <pc:chgData name="Чертков Фёдор" userId="022041bf6e3e6d38" providerId="Windows Live" clId="Web-{8A5F8873-B651-4598-8F95-33292223B696}" dt="2022-10-25T19:41:02.702" v="482"/>
        <pc:sldMkLst>
          <pc:docMk/>
          <pc:sldMk cId="1062261183" sldId="256"/>
        </pc:sldMkLst>
        <pc:spChg chg="mod ord">
          <ac:chgData name="Чертков Фёдор" userId="022041bf6e3e6d38" providerId="Windows Live" clId="Web-{8A5F8873-B651-4598-8F95-33292223B696}" dt="2022-10-25T19:08:57.529" v="28" actId="20577"/>
          <ac:spMkLst>
            <pc:docMk/>
            <pc:sldMk cId="1062261183" sldId="256"/>
            <ac:spMk id="2" creationId="{6CA3F382-9A1A-462B-89F0-230D77F981AD}"/>
          </ac:spMkLst>
        </pc:spChg>
        <pc:spChg chg="add del mod ord">
          <ac:chgData name="Чертков Фёдор" userId="022041bf6e3e6d38" providerId="Windows Live" clId="Web-{8A5F8873-B651-4598-8F95-33292223B696}" dt="2022-10-25T19:01:17.855" v="1"/>
          <ac:spMkLst>
            <pc:docMk/>
            <pc:sldMk cId="1062261183" sldId="256"/>
            <ac:spMk id="3" creationId="{3B277D1C-1F7A-FBDA-2724-E21823049A80}"/>
          </ac:spMkLst>
        </pc:spChg>
        <pc:spChg chg="add del mod ord">
          <ac:chgData name="Чертков Фёдор" userId="022041bf6e3e6d38" providerId="Windows Live" clId="Web-{8A5F8873-B651-4598-8F95-33292223B696}" dt="2022-10-25T19:09:04.748" v="29"/>
          <ac:spMkLst>
            <pc:docMk/>
            <pc:sldMk cId="1062261183" sldId="256"/>
            <ac:spMk id="4" creationId="{DDBE7422-DF8E-07B4-73AB-868C81DECA23}"/>
          </ac:spMkLst>
        </pc:spChg>
        <pc:picChg chg="add del mod">
          <ac:chgData name="Чертков Фёдор" userId="022041bf6e3e6d38" providerId="Windows Live" clId="Web-{8A5F8873-B651-4598-8F95-33292223B696}" dt="2022-10-25T19:02:35.282" v="4"/>
          <ac:picMkLst>
            <pc:docMk/>
            <pc:sldMk cId="1062261183" sldId="256"/>
            <ac:picMk id="5" creationId="{6EE7CB33-3D57-AAD8-359E-4B5E34BEB41B}"/>
          </ac:picMkLst>
        </pc:picChg>
      </pc:sldChg>
      <pc:sldChg chg="addSp delSp modSp mod modTransition setBg">
        <pc:chgData name="Чертков Фёдор" userId="022041bf6e3e6d38" providerId="Windows Live" clId="Web-{8A5F8873-B651-4598-8F95-33292223B696}" dt="2022-10-25T20:09:57.751" v="928" actId="20577"/>
        <pc:sldMkLst>
          <pc:docMk/>
          <pc:sldMk cId="1113753066" sldId="257"/>
        </pc:sldMkLst>
        <pc:spChg chg="add del mod">
          <ac:chgData name="Чертков Фёдор" userId="022041bf6e3e6d38" providerId="Windows Live" clId="Web-{8A5F8873-B651-4598-8F95-33292223B696}" dt="2022-10-25T19:50:18.602" v="505"/>
          <ac:spMkLst>
            <pc:docMk/>
            <pc:sldMk cId="1113753066" sldId="257"/>
            <ac:spMk id="2" creationId="{6627EE3F-7864-3AAE-4FDD-46AA25DF08B0}"/>
          </ac:spMkLst>
        </pc:spChg>
        <pc:spChg chg="del">
          <ac:chgData name="Чертков Фёдор" userId="022041bf6e3e6d38" providerId="Windows Live" clId="Web-{8A5F8873-B651-4598-8F95-33292223B696}" dt="2022-10-25T19:50:18.602" v="507"/>
          <ac:spMkLst>
            <pc:docMk/>
            <pc:sldMk cId="1113753066" sldId="257"/>
            <ac:spMk id="4" creationId="{F787F3B0-FD6D-43B0-AE0A-B16E1B41A529}"/>
          </ac:spMkLst>
        </pc:spChg>
        <pc:spChg chg="del">
          <ac:chgData name="Чертков Фёдор" userId="022041bf6e3e6d38" providerId="Windows Live" clId="Web-{8A5F8873-B651-4598-8F95-33292223B696}" dt="2022-10-25T19:50:18.602" v="506"/>
          <ac:spMkLst>
            <pc:docMk/>
            <pc:sldMk cId="1113753066" sldId="257"/>
            <ac:spMk id="9" creationId="{3AE4183A-FACE-4D76-ACD6-4DCF55EB2DBD}"/>
          </ac:spMkLst>
        </pc:spChg>
        <pc:spChg chg="add mod">
          <ac:chgData name="Чертков Фёдор" userId="022041bf6e3e6d38" providerId="Windows Live" clId="Web-{8A5F8873-B651-4598-8F95-33292223B696}" dt="2022-10-25T20:07:25.787" v="877"/>
          <ac:spMkLst>
            <pc:docMk/>
            <pc:sldMk cId="1113753066" sldId="257"/>
            <ac:spMk id="12" creationId="{2E6CCA48-78BD-90AE-99BC-0E3D525A1433}"/>
          </ac:spMkLst>
        </pc:spChg>
        <pc:spChg chg="add mod">
          <ac:chgData name="Чертков Фёдор" userId="022041bf6e3e6d38" providerId="Windows Live" clId="Web-{8A5F8873-B651-4598-8F95-33292223B696}" dt="2022-10-25T20:09:14.639" v="910" actId="20577"/>
          <ac:spMkLst>
            <pc:docMk/>
            <pc:sldMk cId="1113753066" sldId="257"/>
            <ac:spMk id="14" creationId="{91285DF2-5DE3-0A9A-8BA0-33F32B8370E8}"/>
          </ac:spMkLst>
        </pc:spChg>
        <pc:spChg chg="add mod">
          <ac:chgData name="Чертков Фёдор" userId="022041bf6e3e6d38" providerId="Windows Live" clId="Web-{8A5F8873-B651-4598-8F95-33292223B696}" dt="2022-10-25T20:09:57.751" v="928" actId="20577"/>
          <ac:spMkLst>
            <pc:docMk/>
            <pc:sldMk cId="1113753066" sldId="257"/>
            <ac:spMk id="15" creationId="{0E27BE46-04EC-09F8-AAC7-1B30A00F8D40}"/>
          </ac:spMkLst>
        </pc:spChg>
        <pc:spChg chg="add del">
          <ac:chgData name="Чертков Фёдор" userId="022041bf6e3e6d38" providerId="Windows Live" clId="Web-{8A5F8873-B651-4598-8F95-33292223B696}" dt="2022-10-25T20:07:25.787" v="877"/>
          <ac:spMkLst>
            <pc:docMk/>
            <pc:sldMk cId="1113753066" sldId="257"/>
            <ac:spMk id="18" creationId="{A29398BB-6F62-472B-88B2-8D942FEBFB20}"/>
          </ac:spMkLst>
        </pc:spChg>
        <pc:spChg chg="mod">
          <ac:chgData name="Чертков Фёдор" userId="022041bf6e3e6d38" providerId="Windows Live" clId="Web-{8A5F8873-B651-4598-8F95-33292223B696}" dt="2022-10-25T20:06:58.957" v="873"/>
          <ac:spMkLst>
            <pc:docMk/>
            <pc:sldMk cId="1113753066" sldId="257"/>
            <ac:spMk id="21" creationId="{F8ED9F95-2ADE-4C89-BD97-AF7DB8DB3677}"/>
          </ac:spMkLst>
        </pc:spChg>
        <pc:spChg chg="mod">
          <ac:chgData name="Чертков Фёдор" userId="022041bf6e3e6d38" providerId="Windows Live" clId="Web-{8A5F8873-B651-4598-8F95-33292223B696}" dt="2022-10-25T20:06:58.957" v="874"/>
          <ac:spMkLst>
            <pc:docMk/>
            <pc:sldMk cId="1113753066" sldId="257"/>
            <ac:spMk id="22" creationId="{1DD52534-E915-42C0-890A-5B19A15B5375}"/>
          </ac:spMkLst>
        </pc:spChg>
        <pc:spChg chg="add del">
          <ac:chgData name="Чертков Фёдор" userId="022041bf6e3e6d38" providerId="Windows Live" clId="Web-{8A5F8873-B651-4598-8F95-33292223B696}" dt="2022-10-25T20:07:25.787" v="877"/>
          <ac:spMkLst>
            <pc:docMk/>
            <pc:sldMk cId="1113753066" sldId="257"/>
            <ac:spMk id="24" creationId="{01F1CEA4-5DA0-41E1-A743-4F227AE62B67}"/>
          </ac:spMkLst>
        </pc:spChg>
        <pc:spChg chg="add del">
          <ac:chgData name="Чертков Фёдор" userId="022041bf6e3e6d38" providerId="Windows Live" clId="Web-{8A5F8873-B651-4598-8F95-33292223B696}" dt="2022-10-25T20:07:25.787" v="877"/>
          <ac:spMkLst>
            <pc:docMk/>
            <pc:sldMk cId="1113753066" sldId="257"/>
            <ac:spMk id="26" creationId="{07D1A722-B699-4DA0-B7AC-F06CC81AD5F2}"/>
          </ac:spMkLst>
        </pc:spChg>
        <pc:spChg chg="add del">
          <ac:chgData name="Чертков Фёдор" userId="022041bf6e3e6d38" providerId="Windows Live" clId="Web-{8A5F8873-B651-4598-8F95-33292223B696}" dt="2022-10-25T20:07:25.787" v="877"/>
          <ac:spMkLst>
            <pc:docMk/>
            <pc:sldMk cId="1113753066" sldId="257"/>
            <ac:spMk id="31" creationId="{C475749F-F487-4EFB-ABC7-C1359590EB76}"/>
          </ac:spMkLst>
        </pc:spChg>
        <pc:grpChg chg="add del">
          <ac:chgData name="Чертков Фёдор" userId="022041bf6e3e6d38" providerId="Windows Live" clId="Web-{8A5F8873-B651-4598-8F95-33292223B696}" dt="2022-10-25T20:07:25.787" v="877"/>
          <ac:grpSpMkLst>
            <pc:docMk/>
            <pc:sldMk cId="1113753066" sldId="257"/>
            <ac:grpSpMk id="20" creationId="{A3C0D298-47AC-4912-8022-B969E5732CB9}"/>
          </ac:grpSpMkLst>
        </pc:grpChg>
        <pc:picChg chg="add del mod">
          <ac:chgData name="Чертков Фёдор" userId="022041bf6e3e6d38" providerId="Windows Live" clId="Web-{8A5F8873-B651-4598-8F95-33292223B696}" dt="2022-10-25T19:46:14.319" v="490"/>
          <ac:picMkLst>
            <pc:docMk/>
            <pc:sldMk cId="1113753066" sldId="257"/>
            <ac:picMk id="3" creationId="{9AD6996F-DA26-C56F-9772-8776C9B9FC6E}"/>
          </ac:picMkLst>
        </pc:picChg>
        <pc:picChg chg="del">
          <ac:chgData name="Чертков Фёдор" userId="022041bf6e3e6d38" providerId="Windows Live" clId="Web-{8A5F8873-B651-4598-8F95-33292223B696}" dt="2022-10-25T19:49:23.473" v="500"/>
          <ac:picMkLst>
            <pc:docMk/>
            <pc:sldMk cId="1113753066" sldId="257"/>
            <ac:picMk id="5" creationId="{39196662-AEE3-4766-9C12-C178D135B877}"/>
          </ac:picMkLst>
        </pc:picChg>
        <pc:picChg chg="del">
          <ac:chgData name="Чертков Фёдор" userId="022041bf6e3e6d38" providerId="Windows Live" clId="Web-{8A5F8873-B651-4598-8F95-33292223B696}" dt="2022-10-25T19:49:22.973" v="499"/>
          <ac:picMkLst>
            <pc:docMk/>
            <pc:sldMk cId="1113753066" sldId="257"/>
            <ac:picMk id="6" creationId="{CFCF7B91-3BD8-4805-AF59-A66DA304C3B6}"/>
          </ac:picMkLst>
        </pc:picChg>
        <pc:picChg chg="del">
          <ac:chgData name="Чертков Фёдор" userId="022041bf6e3e6d38" providerId="Windows Live" clId="Web-{8A5F8873-B651-4598-8F95-33292223B696}" dt="2022-10-25T19:49:22.411" v="498"/>
          <ac:picMkLst>
            <pc:docMk/>
            <pc:sldMk cId="1113753066" sldId="257"/>
            <ac:picMk id="7" creationId="{F83232DE-59A1-46E8-A93F-16C2B6B753EE}"/>
          </ac:picMkLst>
        </pc:picChg>
        <pc:picChg chg="del">
          <ac:chgData name="Чертков Фёдор" userId="022041bf6e3e6d38" providerId="Windows Live" clId="Web-{8A5F8873-B651-4598-8F95-33292223B696}" dt="2022-10-25T19:49:21.692" v="497"/>
          <ac:picMkLst>
            <pc:docMk/>
            <pc:sldMk cId="1113753066" sldId="257"/>
            <ac:picMk id="8" creationId="{DBB8BEF9-D842-4061-BFD0-F32A1173FE16}"/>
          </ac:picMkLst>
        </pc:picChg>
        <pc:picChg chg="add del mod">
          <ac:chgData name="Чертков Фёдор" userId="022041bf6e3e6d38" providerId="Windows Live" clId="Web-{8A5F8873-B651-4598-8F95-33292223B696}" dt="2022-10-25T19:48:30.922" v="492"/>
          <ac:picMkLst>
            <pc:docMk/>
            <pc:sldMk cId="1113753066" sldId="257"/>
            <ac:picMk id="10" creationId="{FF1425FE-0FC5-5AA6-DA75-6F421E3FBBF6}"/>
          </ac:picMkLst>
        </pc:picChg>
        <pc:picChg chg="add mod ord">
          <ac:chgData name="Чертков Фёдор" userId="022041bf6e3e6d38" providerId="Windows Live" clId="Web-{8A5F8873-B651-4598-8F95-33292223B696}" dt="2022-10-25T20:07:25.787" v="877"/>
          <ac:picMkLst>
            <pc:docMk/>
            <pc:sldMk cId="1113753066" sldId="257"/>
            <ac:picMk id="11" creationId="{D6E27351-90A0-B689-632E-0392676EE2AE}"/>
          </ac:picMkLst>
        </pc:picChg>
        <pc:picChg chg="add mod">
          <ac:chgData name="Чертков Фёдор" userId="022041bf6e3e6d38" providerId="Windows Live" clId="Web-{8A5F8873-B651-4598-8F95-33292223B696}" dt="2022-10-25T20:07:25.787" v="877"/>
          <ac:picMkLst>
            <pc:docMk/>
            <pc:sldMk cId="1113753066" sldId="257"/>
            <ac:picMk id="13" creationId="{B6B426A2-44CD-6CFE-14DE-4E44B980EB5C}"/>
          </ac:picMkLst>
        </pc:picChg>
      </pc:sldChg>
      <pc:sldChg chg="del mod">
        <pc:chgData name="Чертков Фёдор" userId="022041bf6e3e6d38" providerId="Windows Live" clId="Web-{8A5F8873-B651-4598-8F95-33292223B696}" dt="2022-10-25T19:16:17.265" v="145"/>
        <pc:sldMkLst>
          <pc:docMk/>
          <pc:sldMk cId="2487444859" sldId="258"/>
        </pc:sldMkLst>
      </pc:sldChg>
      <pc:sldChg chg="delSp modSp mod modTransition">
        <pc:chgData name="Чертков Фёдор" userId="022041bf6e3e6d38" providerId="Windows Live" clId="Web-{8A5F8873-B651-4598-8F95-33292223B696}" dt="2022-10-25T19:41:02.702" v="482"/>
        <pc:sldMkLst>
          <pc:docMk/>
          <pc:sldMk cId="3311377025" sldId="259"/>
        </pc:sldMkLst>
        <pc:spChg chg="mod">
          <ac:chgData name="Чертков Фёдор" userId="022041bf6e3e6d38" providerId="Windows Live" clId="Web-{8A5F8873-B651-4598-8F95-33292223B696}" dt="2022-10-25T19:24:47.521" v="336" actId="14100"/>
          <ac:spMkLst>
            <pc:docMk/>
            <pc:sldMk cId="3311377025" sldId="259"/>
            <ac:spMk id="2" creationId="{C53FC671-44D3-41EE-B412-01EB24031838}"/>
          </ac:spMkLst>
        </pc:spChg>
        <pc:spChg chg="mod">
          <ac:chgData name="Чертков Фёдор" userId="022041bf6e3e6d38" providerId="Windows Live" clId="Web-{8A5F8873-B651-4598-8F95-33292223B696}" dt="2022-10-25T19:25:07.491" v="337" actId="20577"/>
          <ac:spMkLst>
            <pc:docMk/>
            <pc:sldMk cId="3311377025" sldId="259"/>
            <ac:spMk id="3" creationId="{B5943AA5-93C2-4EF3-A75B-8A4CD865E189}"/>
          </ac:spMkLst>
        </pc:spChg>
        <pc:spChg chg="del mod">
          <ac:chgData name="Чертков Фёдор" userId="022041bf6e3e6d38" providerId="Windows Live" clId="Web-{8A5F8873-B651-4598-8F95-33292223B696}" dt="2022-10-25T19:15:51.669" v="139"/>
          <ac:spMkLst>
            <pc:docMk/>
            <pc:sldMk cId="3311377025" sldId="259"/>
            <ac:spMk id="7" creationId="{AD1D1D4C-FC41-4157-A0A8-C4DA2DCA3C21}"/>
          </ac:spMkLst>
        </pc:spChg>
      </pc:sldChg>
      <pc:sldChg chg="addSp delSp modSp mod modTransition">
        <pc:chgData name="Чертков Фёдор" userId="022041bf6e3e6d38" providerId="Windows Live" clId="Web-{8A5F8873-B651-4598-8F95-33292223B696}" dt="2022-10-25T19:41:02.702" v="482"/>
        <pc:sldMkLst>
          <pc:docMk/>
          <pc:sldMk cId="286732957" sldId="260"/>
        </pc:sldMkLst>
        <pc:spChg chg="mod">
          <ac:chgData name="Чертков Фёдор" userId="022041bf6e3e6d38" providerId="Windows Live" clId="Web-{8A5F8873-B651-4598-8F95-33292223B696}" dt="2022-10-25T19:36:54.121" v="468" actId="1076"/>
          <ac:spMkLst>
            <pc:docMk/>
            <pc:sldMk cId="286732957" sldId="260"/>
            <ac:spMk id="2" creationId="{899D8B3F-DC32-430D-BE40-6124F16EF0EF}"/>
          </ac:spMkLst>
        </pc:spChg>
        <pc:spChg chg="add mod">
          <ac:chgData name="Чертков Фёдор" userId="022041bf6e3e6d38" providerId="Windows Live" clId="Web-{8A5F8873-B651-4598-8F95-33292223B696}" dt="2022-10-25T19:33:46.639" v="444"/>
          <ac:spMkLst>
            <pc:docMk/>
            <pc:sldMk cId="286732957" sldId="260"/>
            <ac:spMk id="3" creationId="{FA900A08-BC54-D150-EFE9-B4339EA6A401}"/>
          </ac:spMkLst>
        </pc:spChg>
        <pc:spChg chg="mod">
          <ac:chgData name="Чертков Фёдор" userId="022041bf6e3e6d38" providerId="Windows Live" clId="Web-{8A5F8873-B651-4598-8F95-33292223B696}" dt="2022-10-25T19:32:08.256" v="419" actId="14100"/>
          <ac:spMkLst>
            <pc:docMk/>
            <pc:sldMk cId="286732957" sldId="260"/>
            <ac:spMk id="4" creationId="{D3F07006-4BED-4AF2-8980-C364473B583F}"/>
          </ac:spMkLst>
        </pc:spChg>
        <pc:spChg chg="mod">
          <ac:chgData name="Чертков Фёдор" userId="022041bf6e3e6d38" providerId="Windows Live" clId="Web-{8A5F8873-B651-4598-8F95-33292223B696}" dt="2022-10-25T19:28:57.539" v="360" actId="1076"/>
          <ac:spMkLst>
            <pc:docMk/>
            <pc:sldMk cId="286732957" sldId="260"/>
            <ac:spMk id="5" creationId="{461C98C5-9621-48BF-83C7-A6E2E1F10463}"/>
          </ac:spMkLst>
        </pc:spChg>
        <pc:spChg chg="mod">
          <ac:chgData name="Чертков Фёдор" userId="022041bf6e3e6d38" providerId="Windows Live" clId="Web-{8A5F8873-B651-4598-8F95-33292223B696}" dt="2022-10-25T19:29:55.731" v="371"/>
          <ac:spMkLst>
            <pc:docMk/>
            <pc:sldMk cId="286732957" sldId="260"/>
            <ac:spMk id="6" creationId="{5C8D371B-B774-45C6-BB9A-68E047F5F29A}"/>
          </ac:spMkLst>
        </pc:spChg>
        <pc:spChg chg="mod">
          <ac:chgData name="Чертков Фёдор" userId="022041bf6e3e6d38" providerId="Windows Live" clId="Web-{8A5F8873-B651-4598-8F95-33292223B696}" dt="2022-10-25T19:30:26.593" v="381" actId="1076"/>
          <ac:spMkLst>
            <pc:docMk/>
            <pc:sldMk cId="286732957" sldId="260"/>
            <ac:spMk id="7" creationId="{05A9F8E0-82D9-4A84-B4E6-6FECFF411AAD}"/>
          </ac:spMkLst>
        </pc:spChg>
        <pc:spChg chg="del mod">
          <ac:chgData name="Чертков Фёдор" userId="022041bf6e3e6d38" providerId="Windows Live" clId="Web-{8A5F8873-B651-4598-8F95-33292223B696}" dt="2022-10-25T19:30:38.734" v="385"/>
          <ac:spMkLst>
            <pc:docMk/>
            <pc:sldMk cId="286732957" sldId="260"/>
            <ac:spMk id="8" creationId="{F7EBED46-C65D-4323-B0D7-724AA59DDFEA}"/>
          </ac:spMkLst>
        </pc:spChg>
        <pc:spChg chg="del mod">
          <ac:chgData name="Чертков Фёдор" userId="022041bf6e3e6d38" providerId="Windows Live" clId="Web-{8A5F8873-B651-4598-8F95-33292223B696}" dt="2022-10-25T19:30:38.734" v="384"/>
          <ac:spMkLst>
            <pc:docMk/>
            <pc:sldMk cId="286732957" sldId="260"/>
            <ac:spMk id="9" creationId="{78B301C5-23A1-434B-A1D7-C68B96626AB7}"/>
          </ac:spMkLst>
        </pc:spChg>
        <pc:spChg chg="del">
          <ac:chgData name="Чертков Фёдор" userId="022041bf6e3e6d38" providerId="Windows Live" clId="Web-{8A5F8873-B651-4598-8F95-33292223B696}" dt="2022-10-25T19:30:38.734" v="383"/>
          <ac:spMkLst>
            <pc:docMk/>
            <pc:sldMk cId="286732957" sldId="260"/>
            <ac:spMk id="10" creationId="{02D3051C-6B74-43D0-A2DC-A1C4F18C75DA}"/>
          </ac:spMkLst>
        </pc:spChg>
        <pc:spChg chg="del">
          <ac:chgData name="Чертков Фёдор" userId="022041bf6e3e6d38" providerId="Windows Live" clId="Web-{8A5F8873-B651-4598-8F95-33292223B696}" dt="2022-10-25T19:30:38.734" v="382"/>
          <ac:spMkLst>
            <pc:docMk/>
            <pc:sldMk cId="286732957" sldId="260"/>
            <ac:spMk id="11" creationId="{12079881-4F8B-48C1-A1B3-C6A04D3D6262}"/>
          </ac:spMkLst>
        </pc:spChg>
        <pc:spChg chg="del mod">
          <ac:chgData name="Чертков Фёдор" userId="022041bf6e3e6d38" providerId="Windows Live" clId="Web-{8A5F8873-B651-4598-8F95-33292223B696}" dt="2022-10-25T19:30:40.359" v="389"/>
          <ac:spMkLst>
            <pc:docMk/>
            <pc:sldMk cId="286732957" sldId="260"/>
            <ac:spMk id="12" creationId="{02B282BB-E7A0-433D-8B6E-806141D5AD99}"/>
          </ac:spMkLst>
        </pc:spChg>
        <pc:spChg chg="del">
          <ac:chgData name="Чертков Фёдор" userId="022041bf6e3e6d38" providerId="Windows Live" clId="Web-{8A5F8873-B651-4598-8F95-33292223B696}" dt="2022-10-25T19:30:40.359" v="388"/>
          <ac:spMkLst>
            <pc:docMk/>
            <pc:sldMk cId="286732957" sldId="260"/>
            <ac:spMk id="13" creationId="{444BB170-B601-4074-9D0D-525960779A9E}"/>
          </ac:spMkLst>
        </pc:spChg>
        <pc:spChg chg="del">
          <ac:chgData name="Чертков Фёдор" userId="022041bf6e3e6d38" providerId="Windows Live" clId="Web-{8A5F8873-B651-4598-8F95-33292223B696}" dt="2022-10-25T19:30:40.359" v="387"/>
          <ac:spMkLst>
            <pc:docMk/>
            <pc:sldMk cId="286732957" sldId="260"/>
            <ac:spMk id="14" creationId="{5CAB36D9-D4B1-482C-B3D4-CA052E5B1FC0}"/>
          </ac:spMkLst>
        </pc:spChg>
        <pc:spChg chg="del">
          <ac:chgData name="Чертков Фёдор" userId="022041bf6e3e6d38" providerId="Windows Live" clId="Web-{8A5F8873-B651-4598-8F95-33292223B696}" dt="2022-10-25T19:30:40.359" v="386"/>
          <ac:spMkLst>
            <pc:docMk/>
            <pc:sldMk cId="286732957" sldId="260"/>
            <ac:spMk id="15" creationId="{F4D4D840-8DCF-4AE4-9094-F1B868AB483B}"/>
          </ac:spMkLst>
        </pc:spChg>
        <pc:spChg chg="del">
          <ac:chgData name="Чертков Фёдор" userId="022041bf6e3e6d38" providerId="Windows Live" clId="Web-{8A5F8873-B651-4598-8F95-33292223B696}" dt="2022-10-25T19:15:57.669" v="140"/>
          <ac:spMkLst>
            <pc:docMk/>
            <pc:sldMk cId="286732957" sldId="260"/>
            <ac:spMk id="16" creationId="{05A7D065-BA54-4F16-B909-1638EEA3E11A}"/>
          </ac:spMkLst>
        </pc:spChg>
        <pc:spChg chg="add mod">
          <ac:chgData name="Чертков Фёдор" userId="022041bf6e3e6d38" providerId="Windows Live" clId="Web-{8A5F8873-B651-4598-8F95-33292223B696}" dt="2022-10-25T19:32:41.399" v="424" actId="1076"/>
          <ac:spMkLst>
            <pc:docMk/>
            <pc:sldMk cId="286732957" sldId="260"/>
            <ac:spMk id="18" creationId="{57373060-23A4-5679-C4A7-C9A8BC181617}"/>
          </ac:spMkLst>
        </pc:spChg>
        <pc:spChg chg="add mod">
          <ac:chgData name="Чертков Фёдор" userId="022041bf6e3e6d38" providerId="Windows Live" clId="Web-{8A5F8873-B651-4598-8F95-33292223B696}" dt="2022-10-25T19:31:00.470" v="396" actId="1076"/>
          <ac:spMkLst>
            <pc:docMk/>
            <pc:sldMk cId="286732957" sldId="260"/>
            <ac:spMk id="19" creationId="{2D50E6E5-E6AB-DFF2-1C03-308B9048FDF1}"/>
          </ac:spMkLst>
        </pc:spChg>
        <pc:spChg chg="add mod">
          <ac:chgData name="Чертков Фёдор" userId="022041bf6e3e6d38" providerId="Windows Live" clId="Web-{8A5F8873-B651-4598-8F95-33292223B696}" dt="2022-10-25T19:31:28.847" v="408" actId="20577"/>
          <ac:spMkLst>
            <pc:docMk/>
            <pc:sldMk cId="286732957" sldId="260"/>
            <ac:spMk id="20" creationId="{BA9D6359-39DB-23B3-2939-741EBF816FBB}"/>
          </ac:spMkLst>
        </pc:spChg>
        <pc:spChg chg="add mod">
          <ac:chgData name="Чертков Фёдор" userId="022041bf6e3e6d38" providerId="Windows Live" clId="Web-{8A5F8873-B651-4598-8F95-33292223B696}" dt="2022-10-25T19:33:51.873" v="445"/>
          <ac:spMkLst>
            <pc:docMk/>
            <pc:sldMk cId="286732957" sldId="260"/>
            <ac:spMk id="21" creationId="{A6FE46DC-36A7-3C47-EFEF-BF717862DB10}"/>
          </ac:spMkLst>
        </pc:spChg>
        <pc:spChg chg="add mod">
          <ac:chgData name="Чертков Фёдор" userId="022041bf6e3e6d38" providerId="Windows Live" clId="Web-{8A5F8873-B651-4598-8F95-33292223B696}" dt="2022-10-25T19:33:22.934" v="442" actId="1076"/>
          <ac:spMkLst>
            <pc:docMk/>
            <pc:sldMk cId="286732957" sldId="260"/>
            <ac:spMk id="23" creationId="{0571D0D1-1FA5-B6E9-3B40-1ECA309511A2}"/>
          </ac:spMkLst>
        </pc:spChg>
        <pc:spChg chg="add mod">
          <ac:chgData name="Чертков Фёдор" userId="022041bf6e3e6d38" providerId="Windows Live" clId="Web-{8A5F8873-B651-4598-8F95-33292223B696}" dt="2022-10-25T19:34:44.346" v="449" actId="1076"/>
          <ac:spMkLst>
            <pc:docMk/>
            <pc:sldMk cId="286732957" sldId="260"/>
            <ac:spMk id="24" creationId="{D4721A75-F76E-8A05-076E-2C113DF305A0}"/>
          </ac:spMkLst>
        </pc:spChg>
        <pc:spChg chg="add mod">
          <ac:chgData name="Чертков Фёдор" userId="022041bf6e3e6d38" providerId="Windows Live" clId="Web-{8A5F8873-B651-4598-8F95-33292223B696}" dt="2022-10-25T19:34:51.878" v="450" actId="1076"/>
          <ac:spMkLst>
            <pc:docMk/>
            <pc:sldMk cId="286732957" sldId="260"/>
            <ac:spMk id="25" creationId="{7B0D67E0-65FB-31F7-71B0-B05366F43535}"/>
          </ac:spMkLst>
        </pc:spChg>
      </pc:sldChg>
      <pc:sldChg chg="delSp del mod">
        <pc:chgData name="Чертков Фёдор" userId="022041bf6e3e6d38" providerId="Windows Live" clId="Web-{8A5F8873-B651-4598-8F95-33292223B696}" dt="2022-10-25T19:17:09.909" v="146"/>
        <pc:sldMkLst>
          <pc:docMk/>
          <pc:sldMk cId="2120768996" sldId="261"/>
        </pc:sldMkLst>
        <pc:spChg chg="del">
          <ac:chgData name="Чертков Фёдор" userId="022041bf6e3e6d38" providerId="Windows Live" clId="Web-{8A5F8873-B651-4598-8F95-33292223B696}" dt="2022-10-25T19:16:00.232" v="141"/>
          <ac:spMkLst>
            <pc:docMk/>
            <pc:sldMk cId="2120768996" sldId="261"/>
            <ac:spMk id="4" creationId="{FE099178-78DA-4738-86CF-77F8645BF22C}"/>
          </ac:spMkLst>
        </pc:spChg>
      </pc:sldChg>
      <pc:sldChg chg="delSp del mod modTransition">
        <pc:chgData name="Чертков Фёдор" userId="022041bf6e3e6d38" providerId="Windows Live" clId="Web-{8A5F8873-B651-4598-8F95-33292223B696}" dt="2022-10-25T20:07:50.820" v="878"/>
        <pc:sldMkLst>
          <pc:docMk/>
          <pc:sldMk cId="2859723924" sldId="262"/>
        </pc:sldMkLst>
        <pc:spChg chg="del">
          <ac:chgData name="Чертков Фёдор" userId="022041bf6e3e6d38" providerId="Windows Live" clId="Web-{8A5F8873-B651-4598-8F95-33292223B696}" dt="2022-10-25T19:38:18.502" v="474"/>
          <ac:spMkLst>
            <pc:docMk/>
            <pc:sldMk cId="2859723924" sldId="262"/>
            <ac:spMk id="4" creationId="{8BA3B4E9-E88B-4138-A8D8-68E9AB5B8D94}"/>
          </ac:spMkLst>
        </pc:spChg>
        <pc:spChg chg="del">
          <ac:chgData name="Чертков Фёдор" userId="022041bf6e3e6d38" providerId="Windows Live" clId="Web-{8A5F8873-B651-4598-8F95-33292223B696}" dt="2022-10-25T19:16:02.576" v="142"/>
          <ac:spMkLst>
            <pc:docMk/>
            <pc:sldMk cId="2859723924" sldId="262"/>
            <ac:spMk id="5" creationId="{38B88C38-D6E8-496B-94B0-0B08F13A6852}"/>
          </ac:spMkLst>
        </pc:spChg>
      </pc:sldChg>
      <pc:sldChg chg="del mod modTransition">
        <pc:chgData name="Чертков Фёдор" userId="022041bf6e3e6d38" providerId="Windows Live" clId="Web-{8A5F8873-B651-4598-8F95-33292223B696}" dt="2022-10-25T20:02:21.483" v="865"/>
        <pc:sldMkLst>
          <pc:docMk/>
          <pc:sldMk cId="2524823897" sldId="263"/>
        </pc:sldMkLst>
      </pc:sldChg>
      <pc:sldChg chg="delSp del mod">
        <pc:chgData name="Чертков Фёдор" userId="022041bf6e3e6d38" providerId="Windows Live" clId="Web-{8A5F8873-B651-4598-8F95-33292223B696}" dt="2022-10-25T19:37:30.608" v="469"/>
        <pc:sldMkLst>
          <pc:docMk/>
          <pc:sldMk cId="2633239868" sldId="264"/>
        </pc:sldMkLst>
        <pc:spChg chg="del">
          <ac:chgData name="Чертков Фёдор" userId="022041bf6e3e6d38" providerId="Windows Live" clId="Web-{8A5F8873-B651-4598-8F95-33292223B696}" dt="2022-10-25T19:16:04.420" v="143"/>
          <ac:spMkLst>
            <pc:docMk/>
            <pc:sldMk cId="2633239868" sldId="264"/>
            <ac:spMk id="6" creationId="{9692D030-97D2-4356-8397-F1EEC7BA3FA8}"/>
          </ac:spMkLst>
        </pc:spChg>
      </pc:sldChg>
      <pc:sldChg chg="addSp delSp modSp mod modTransition">
        <pc:chgData name="Чертков Фёдор" userId="022041bf6e3e6d38" providerId="Windows Live" clId="Web-{8A5F8873-B651-4598-8F95-33292223B696}" dt="2022-10-25T20:02:03.888" v="864"/>
        <pc:sldMkLst>
          <pc:docMk/>
          <pc:sldMk cId="1382966426" sldId="265"/>
        </pc:sldMkLst>
        <pc:spChg chg="del">
          <ac:chgData name="Чертков Фёдор" userId="022041bf6e3e6d38" providerId="Windows Live" clId="Web-{8A5F8873-B651-4598-8F95-33292223B696}" dt="2022-10-25T19:16:11.623" v="144"/>
          <ac:spMkLst>
            <pc:docMk/>
            <pc:sldMk cId="1382966426" sldId="265"/>
            <ac:spMk id="5" creationId="{8851B7E2-FCDD-4C04-9346-70D3D35EAFB7}"/>
          </ac:spMkLst>
        </pc:spChg>
        <pc:graphicFrameChg chg="del mod ord modGraphic">
          <ac:chgData name="Чертков Фёдор" userId="022041bf6e3e6d38" providerId="Windows Live" clId="Web-{8A5F8873-B651-4598-8F95-33292223B696}" dt="2022-10-25T19:55:07.780" v="619"/>
          <ac:graphicFrameMkLst>
            <pc:docMk/>
            <pc:sldMk cId="1382966426" sldId="265"/>
            <ac:graphicFrameMk id="4" creationId="{7405AEEF-3040-484A-B64D-B829234D5328}"/>
          </ac:graphicFrameMkLst>
        </pc:graphicFrameChg>
        <pc:graphicFrameChg chg="add mod modGraphic">
          <ac:chgData name="Чертков Фёдор" userId="022041bf6e3e6d38" providerId="Windows Live" clId="Web-{8A5F8873-B651-4598-8F95-33292223B696}" dt="2022-10-25T20:02:03.888" v="864"/>
          <ac:graphicFrameMkLst>
            <pc:docMk/>
            <pc:sldMk cId="1382966426" sldId="265"/>
            <ac:graphicFrameMk id="6" creationId="{2AF2C6EF-B81A-44A3-4018-C54CA17F1AA3}"/>
          </ac:graphicFrameMkLst>
        </pc:graphicFrameChg>
        <pc:picChg chg="add del mod">
          <ac:chgData name="Чертков Фёдор" userId="022041bf6e3e6d38" providerId="Windows Live" clId="Web-{8A5F8873-B651-4598-8F95-33292223B696}" dt="2022-10-25T19:54:02.119" v="603"/>
          <ac:picMkLst>
            <pc:docMk/>
            <pc:sldMk cId="1382966426" sldId="265"/>
            <ac:picMk id="3" creationId="{8E12E4F0-ED16-E746-7673-F1655B102CCE}"/>
          </ac:picMkLst>
        </pc:picChg>
      </pc:sldChg>
      <pc:sldChg chg="addSp delSp modSp new mod modTransition setBg">
        <pc:chgData name="Чертков Фёдор" userId="022041bf6e3e6d38" providerId="Windows Live" clId="Web-{8A5F8873-B651-4598-8F95-33292223B696}" dt="2022-10-25T19:41:02.702" v="482"/>
        <pc:sldMkLst>
          <pc:docMk/>
          <pc:sldMk cId="2630002223" sldId="266"/>
        </pc:sldMkLst>
        <pc:spChg chg="mod">
          <ac:chgData name="Чертков Фёдор" userId="022041bf6e3e6d38" providerId="Windows Live" clId="Web-{8A5F8873-B651-4598-8F95-33292223B696}" dt="2022-10-25T19:11:40.510" v="53" actId="14100"/>
          <ac:spMkLst>
            <pc:docMk/>
            <pc:sldMk cId="2630002223" sldId="266"/>
            <ac:spMk id="2" creationId="{B0561805-F8F0-5628-CE0D-445E74A09D7D}"/>
          </ac:spMkLst>
        </pc:spChg>
        <pc:spChg chg="del mod">
          <ac:chgData name="Чертков Фёдор" userId="022041bf6e3e6d38" providerId="Windows Live" clId="Web-{8A5F8873-B651-4598-8F95-33292223B696}" dt="2022-10-25T19:11:43.307" v="54"/>
          <ac:spMkLst>
            <pc:docMk/>
            <pc:sldMk cId="2630002223" sldId="266"/>
            <ac:spMk id="3" creationId="{FCF69814-D0BC-C84A-EF80-3724AC3FF907}"/>
          </ac:spMkLst>
        </pc:spChg>
        <pc:spChg chg="add mod">
          <ac:chgData name="Чертков Фёдор" userId="022041bf6e3e6d38" providerId="Windows Live" clId="Web-{8A5F8873-B651-4598-8F95-33292223B696}" dt="2022-10-25T19:15:03.931" v="124" actId="20577"/>
          <ac:spMkLst>
            <pc:docMk/>
            <pc:sldMk cId="2630002223" sldId="266"/>
            <ac:spMk id="4" creationId="{2B3B630B-52C8-9F2C-429C-DA56292DB9DF}"/>
          </ac:spMkLst>
        </pc:spChg>
        <pc:spChg chg="add mod">
          <ac:chgData name="Чертков Фёдор" userId="022041bf6e3e6d38" providerId="Windows Live" clId="Web-{8A5F8873-B651-4598-8F95-33292223B696}" dt="2022-10-25T19:15:10.510" v="125" actId="20577"/>
          <ac:spMkLst>
            <pc:docMk/>
            <pc:sldMk cId="2630002223" sldId="266"/>
            <ac:spMk id="5" creationId="{982DA8B8-2382-A739-146A-18AB954A39AD}"/>
          </ac:spMkLst>
        </pc:spChg>
        <pc:spChg chg="add mod">
          <ac:chgData name="Чертков Фёдор" userId="022041bf6e3e6d38" providerId="Windows Live" clId="Web-{8A5F8873-B651-4598-8F95-33292223B696}" dt="2022-10-25T19:15:00.524" v="123" actId="20577"/>
          <ac:spMkLst>
            <pc:docMk/>
            <pc:sldMk cId="2630002223" sldId="266"/>
            <ac:spMk id="6" creationId="{224761FB-D010-9C19-2D16-514D36432AA0}"/>
          </ac:spMkLst>
        </pc:spChg>
        <pc:spChg chg="add mod">
          <ac:chgData name="Чертков Фёдор" userId="022041bf6e3e6d38" providerId="Windows Live" clId="Web-{8A5F8873-B651-4598-8F95-33292223B696}" dt="2022-10-25T19:15:13.885" v="126" actId="20577"/>
          <ac:spMkLst>
            <pc:docMk/>
            <pc:sldMk cId="2630002223" sldId="266"/>
            <ac:spMk id="7" creationId="{09AF9BB7-37AE-BBC7-145C-27FEAEAF8618}"/>
          </ac:spMkLst>
        </pc:spChg>
        <pc:spChg chg="add">
          <ac:chgData name="Чертков Фёдор" userId="022041bf6e3e6d38" providerId="Windows Live" clId="Web-{8A5F8873-B651-4598-8F95-33292223B696}" dt="2022-10-25T19:09:58.971" v="31"/>
          <ac:spMkLst>
            <pc:docMk/>
            <pc:sldMk cId="2630002223" sldId="266"/>
            <ac:spMk id="8" creationId="{C66F2F30-5DC0-44A0-BFA6-E12F46ED16DA}"/>
          </ac:spMkLst>
        </pc:spChg>
        <pc:spChg chg="add">
          <ac:chgData name="Чертков Фёдор" userId="022041bf6e3e6d38" providerId="Windows Live" clId="Web-{8A5F8873-B651-4598-8F95-33292223B696}" dt="2022-10-25T19:09:58.971" v="31"/>
          <ac:spMkLst>
            <pc:docMk/>
            <pc:sldMk cId="2630002223" sldId="266"/>
            <ac:spMk id="10" creationId="{85872F57-7F42-4F97-8391-DDC8D0054C03}"/>
          </ac:spMkLst>
        </pc:spChg>
        <pc:spChg chg="add">
          <ac:chgData name="Чертков Фёдор" userId="022041bf6e3e6d38" providerId="Windows Live" clId="Web-{8A5F8873-B651-4598-8F95-33292223B696}" dt="2022-10-25T19:09:58.971" v="31"/>
          <ac:spMkLst>
            <pc:docMk/>
            <pc:sldMk cId="2630002223" sldId="266"/>
            <ac:spMk id="12" creationId="{04DC2037-48A0-4F22-B9D4-8EAEBC780AB4}"/>
          </ac:spMkLst>
        </pc:spChg>
        <pc:spChg chg="add">
          <ac:chgData name="Чертков Фёдор" userId="022041bf6e3e6d38" providerId="Windows Live" clId="Web-{8A5F8873-B651-4598-8F95-33292223B696}" dt="2022-10-25T19:09:58.971" v="31"/>
          <ac:spMkLst>
            <pc:docMk/>
            <pc:sldMk cId="2630002223" sldId="266"/>
            <ac:spMk id="14" creationId="{0006CBFD-ADA0-43D1-9332-9C34CA1C76ED}"/>
          </ac:spMkLst>
        </pc:spChg>
        <pc:spChg chg="add">
          <ac:chgData name="Чертков Фёдор" userId="022041bf6e3e6d38" providerId="Windows Live" clId="Web-{8A5F8873-B651-4598-8F95-33292223B696}" dt="2022-10-25T19:09:58.971" v="31"/>
          <ac:spMkLst>
            <pc:docMk/>
            <pc:sldMk cId="2630002223" sldId="266"/>
            <ac:spMk id="16" creationId="{2B931666-F28F-45F3-A074-66D2272D580B}"/>
          </ac:spMkLst>
        </pc:spChg>
      </pc:sldChg>
      <pc:sldMasterChg chg="mod modTransition setBg modSldLayout">
        <pc:chgData name="Чертков Фёдор" userId="022041bf6e3e6d38" providerId="Windows Live" clId="Web-{8A5F8873-B651-4598-8F95-33292223B696}" dt="2022-10-25T19:41:02.702" v="482"/>
        <pc:sldMasterMkLst>
          <pc:docMk/>
          <pc:sldMasterMk cId="2143146644" sldId="2147483648"/>
        </pc:sldMasterMkLst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3648165730" sldId="2147483649"/>
          </pc:sldLayoutMkLst>
        </pc:sldLayoutChg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1318286039" sldId="2147483650"/>
          </pc:sldLayoutMkLst>
        </pc:sldLayoutChg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304860083" sldId="2147483651"/>
          </pc:sldLayoutMkLst>
        </pc:sldLayoutChg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3912040720" sldId="2147483652"/>
          </pc:sldLayoutMkLst>
        </pc:sldLayoutChg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4253160844" sldId="2147483653"/>
          </pc:sldLayoutMkLst>
        </pc:sldLayoutChg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1245164474" sldId="2147483654"/>
          </pc:sldLayoutMkLst>
        </pc:sldLayoutChg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1567569288" sldId="2147483655"/>
          </pc:sldLayoutMkLst>
        </pc:sldLayoutChg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2330439487" sldId="2147483656"/>
          </pc:sldLayoutMkLst>
        </pc:sldLayoutChg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2294156297" sldId="2147483657"/>
          </pc:sldLayoutMkLst>
        </pc:sldLayoutChg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2198566858" sldId="2147483658"/>
          </pc:sldLayoutMkLst>
        </pc:sldLayoutChg>
        <pc:sldLayoutChg chg="mod modTransition">
          <pc:chgData name="Чертков Фёдор" userId="022041bf6e3e6d38" providerId="Windows Live" clId="Web-{8A5F8873-B651-4598-8F95-33292223B696}" dt="2022-10-25T19:41:02.702" v="482"/>
          <pc:sldLayoutMkLst>
            <pc:docMk/>
            <pc:sldMasterMk cId="2143146644" sldId="2147483648"/>
            <pc:sldLayoutMk cId="225973597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2B7E5-2A5A-450D-A8D7-BBDF02B4D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3357562"/>
            <a:ext cx="5930900" cy="2852737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4816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E17B8-52B2-4136-9CB3-B0ED451F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EF0352-3BCD-46E2-AC83-A654AD55E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366CDE-BB0F-4F45-81D3-1BFB1F86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ADC05-7258-474C-9A14-7AD0BFB8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4602F-A62B-4956-BBE2-31BE3AF6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6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B05A81-688C-4A62-B575-1EB282D21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4539D8-FA06-455C-8709-7C23A9114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131F3-8638-4F0C-A48F-FF290412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18733-AEAC-4220-9C60-C983B116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511EF-C8D4-4F10-895C-02231927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3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EF72-6379-4C81-91B8-757C1374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ACE0C-1369-4561-BFE0-CB5FE4CE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0E82D4-0452-4CD9-B404-9D31FF0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DEB468-0A2B-4E9D-A4FE-93732BA5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66061-D47E-44C1-8EC6-968F9FBA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8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181CD-14A6-41C0-8622-3D1BBFEF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A0C19C-ED07-4868-BF06-98BA5E6F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917169-93E3-4AB1-9E74-C266BD8F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9D543A-70EF-4013-B0F2-56CE54F2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04FEB1-8A7A-4CCA-AB63-3574C3D0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6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DE47F-B939-4D6F-ADC4-B4215B2C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8D016-A469-4072-8FE4-146C305A0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3DE65D-452E-423F-AFE2-214676C02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4E8F64-732C-417A-BD4A-CFB66605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3FB4BD-FC55-4898-B33D-56C54689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98CC8C-F8CB-4F68-9584-F5D5AD0E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4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12BEC-89A2-4E2E-9041-7980CBC1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E35733-18F3-4751-B453-6D60095C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73299-7CAF-4360-AA2D-AADE0930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816808-A3EF-4AF6-BDB3-3B55AF9D8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B4AA08-4754-4ED6-BF8F-6DF2AD9A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1E5AFB-A486-4BFD-8ED1-7611995B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2E2EE0-B6BD-4F9F-86BE-69DE3B8C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5861FB-D457-4529-B001-CB2DF4BE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6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97F71-2323-4F9E-BD39-2C17BFE6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A1427E-70D1-4F58-BCEA-997F5571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166F68-AADF-4805-9BB5-AC957455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5B3AEB-5688-4857-A5F9-1F07DA76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6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F7C9F4-BC07-4878-A8B8-528C1596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AECA8C-897A-4E47-90BC-F2F36079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1EE2A2-7881-47FB-AA0C-AFA77FEE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196B3-83EA-4772-8C67-36835B62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6E92D-C726-4FEC-B2CB-F7A63A2B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22940C-19C9-45AC-9868-12C52F270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7570C5-7F56-4FDA-AB19-3ACE149A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D6940-9040-4B9E-B940-1071CB42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1EE82-A3C1-480E-B63F-97AE0505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43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1BFAF-F40D-405F-A9D5-90F032FE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8DBE63-567C-48A4-A1C0-13958EF03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845482-7F09-43DB-A0AC-E94F9294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093C64-8C01-4471-BC6E-F60F59BB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624EC-C18B-4AB3-92EB-BBF98CF4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912D9E-0D37-4F09-9F48-B507615C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15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C2D65-8A94-41B5-B771-C438D6C9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38AA7E-4F7C-4535-AE79-3947B8D63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8B052-D689-46AE-B39E-9E2D7C9E5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8779-104A-4DE5-B15E-19BC8B496A5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D5C654-0DCD-4DD6-8525-F37B7AA45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D7732-8FC9-46EF-9726-C126BC257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1258-F301-4AB6-B684-2D1CE7C41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14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F382-9A1A-462B-89F0-230D77F9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6412"/>
            <a:ext cx="12192000" cy="76517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левитация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226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D421C-A8EB-409A-ACA8-61DD12DF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Конкуренты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AF2C6EF-B81A-44A3-4018-C54CA17F1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23643"/>
              </p:ext>
            </p:extLst>
          </p:nvPr>
        </p:nvGraphicFramePr>
        <p:xfrm>
          <a:off x="2832100" y="2735898"/>
          <a:ext cx="6527800" cy="1386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1767">
                  <a:extLst>
                    <a:ext uri="{9D8B030D-6E8A-4147-A177-3AD203B41FA5}">
                      <a16:colId xmlns:a16="http://schemas.microsoft.com/office/drawing/2014/main" val="2967314389"/>
                    </a:ext>
                  </a:extLst>
                </a:gridCol>
                <a:gridCol w="2332801">
                  <a:extLst>
                    <a:ext uri="{9D8B030D-6E8A-4147-A177-3AD203B41FA5}">
                      <a16:colId xmlns:a16="http://schemas.microsoft.com/office/drawing/2014/main" val="924790375"/>
                    </a:ext>
                  </a:extLst>
                </a:gridCol>
                <a:gridCol w="3313232">
                  <a:extLst>
                    <a:ext uri="{9D8B030D-6E8A-4147-A177-3AD203B41FA5}">
                      <a16:colId xmlns:a16="http://schemas.microsoft.com/office/drawing/2014/main" val="1387041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Прямые конкуренты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Неочевидные конкуренты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31665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4"/>
                          </a:solidFill>
                        </a:rPr>
                        <a:t>1.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МагЛев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Электропогрузчики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9613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4"/>
                          </a:solidFill>
                        </a:rPr>
                        <a:t>2.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Тележки</a:t>
                      </a:r>
                      <a:r>
                        <a:rPr lang="ru-RU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Грузчики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6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CCA48-78BD-90AE-99BC-0E3D525A1433}"/>
              </a:ext>
            </a:extLst>
          </p:cNvPr>
          <p:cNvSpPr txBox="1"/>
          <p:nvPr/>
        </p:nvSpPr>
        <p:spPr>
          <a:xfrm>
            <a:off x="0" y="4002246"/>
            <a:ext cx="6958811" cy="15664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Справочные</a:t>
            </a:r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материалы</a:t>
            </a:r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D6E27351-90A0-B689-632E-0392676E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00995"/>
            <a:ext cx="1846470" cy="1846470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B6B426A2-44CD-6CFE-14DE-4E44B980E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748" y="2304886"/>
            <a:ext cx="2713512" cy="27135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85DF2-5DE3-0A9A-8BA0-33F32B8370E8}"/>
              </a:ext>
            </a:extLst>
          </p:cNvPr>
          <p:cNvSpPr txBox="1"/>
          <p:nvPr/>
        </p:nvSpPr>
        <p:spPr>
          <a:xfrm>
            <a:off x="5454649" y="581025"/>
            <a:ext cx="19589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левитация: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27BE46-04EC-09F8-AAC7-1B30A00F8D40}"/>
              </a:ext>
            </a:extLst>
          </p:cNvPr>
          <p:cNvSpPr txBox="1"/>
          <p:nvPr/>
        </p:nvSpPr>
        <p:spPr>
          <a:xfrm>
            <a:off x="8399462" y="1658937"/>
            <a:ext cx="20558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Поезд на маг. левитации:</a:t>
            </a:r>
          </a:p>
        </p:txBody>
      </p:sp>
    </p:spTree>
    <p:extLst>
      <p:ext uri="{BB962C8B-B14F-4D97-AF65-F5344CB8AC3E}">
        <p14:creationId xmlns:p14="http://schemas.microsoft.com/office/powerpoint/2010/main" val="111375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C618E-492C-092B-9C8C-AEC89467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4555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61805-F8F0-5628-CE0D-445E74A0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5809"/>
            <a:ext cx="12192000" cy="14954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Авторы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B630B-52C8-9F2C-429C-DA56292DB9DF}"/>
              </a:ext>
            </a:extLst>
          </p:cNvPr>
          <p:cNvSpPr txBox="1"/>
          <p:nvPr/>
        </p:nvSpPr>
        <p:spPr>
          <a:xfrm>
            <a:off x="720147" y="742310"/>
            <a:ext cx="31622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Фёдор Чертков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DA8B8-2382-A739-146A-18AB954A39AD}"/>
              </a:ext>
            </a:extLst>
          </p:cNvPr>
          <p:cNvSpPr txBox="1"/>
          <p:nvPr/>
        </p:nvSpPr>
        <p:spPr>
          <a:xfrm>
            <a:off x="7566683" y="742310"/>
            <a:ext cx="3105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Юнусов Оскар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761FB-D010-9C19-2D16-514D36432AA0}"/>
              </a:ext>
            </a:extLst>
          </p:cNvPr>
          <p:cNvSpPr txBox="1"/>
          <p:nvPr/>
        </p:nvSpPr>
        <p:spPr>
          <a:xfrm>
            <a:off x="1016343" y="5447294"/>
            <a:ext cx="38879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Смоляков Георгий</a:t>
            </a:r>
            <a:r>
              <a:rPr lang="ru-RU" sz="3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F9BB7-37AE-BBC7-145C-27FEAEAF8618}"/>
              </a:ext>
            </a:extLst>
          </p:cNvPr>
          <p:cNvSpPr txBox="1"/>
          <p:nvPr/>
        </p:nvSpPr>
        <p:spPr>
          <a:xfrm>
            <a:off x="7228999" y="5447294"/>
            <a:ext cx="4698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Эльмурзаев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Артемий</a:t>
            </a:r>
            <a:r>
              <a:rPr lang="ru-RU" sz="3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0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FC671-44D3-41EE-B412-01EB2403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1875"/>
            <a:ext cx="12192000" cy="65881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43AA5-93C2-4EF3-A75B-8A4CD865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15191"/>
            <a:ext cx="12192000" cy="2185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магнитную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левитацию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Создать</a:t>
            </a:r>
            <a:r>
              <a:rPr lang="en-US" sz="3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макет</a:t>
            </a:r>
            <a:r>
              <a:rPr lang="en-US" sz="3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левитирующей</a:t>
            </a:r>
            <a:r>
              <a:rPr lang="en-US" sz="3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платформы</a:t>
            </a:r>
            <a:r>
              <a:rPr lang="en-US" sz="3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Упростить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передвижение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габаритных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тяжёлых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предметов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магнитной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левитации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повседневную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жизнь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1137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D8B3F-DC32-430D-BE40-6124F16E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7771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F07006-4BED-4AF2-8980-C364473B583F}"/>
              </a:ext>
            </a:extLst>
          </p:cNvPr>
          <p:cNvSpPr/>
          <p:nvPr/>
        </p:nvSpPr>
        <p:spPr>
          <a:xfrm>
            <a:off x="454025" y="2847975"/>
            <a:ext cx="3101975" cy="149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>
              <a:cs typeface="Calibri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61C98C5-9621-48BF-83C7-A6E2E1F1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524" y="3432174"/>
            <a:ext cx="1920876" cy="596901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комфорт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C8D371B-B774-45C6-BB9A-68E047F5F29A}"/>
              </a:ext>
            </a:extLst>
          </p:cNvPr>
          <p:cNvSpPr/>
          <p:nvPr/>
        </p:nvSpPr>
        <p:spPr>
          <a:xfrm>
            <a:off x="1622425" y="2487623"/>
            <a:ext cx="733425" cy="7334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9F8E0-82D9-4A84-B4E6-6FECFF411AAD}"/>
              </a:ext>
            </a:extLst>
          </p:cNvPr>
          <p:cNvSpPr txBox="1"/>
          <p:nvPr/>
        </p:nvSpPr>
        <p:spPr>
          <a:xfrm>
            <a:off x="1000125" y="2474923"/>
            <a:ext cx="19653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4000" b="1">
                <a:solidFill>
                  <a:schemeClr val="bg1"/>
                </a:solidFill>
                <a:cs typeface="Calibri"/>
              </a:rPr>
              <a:t>1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900A08-BC54-D150-EFE9-B4339EA6A401}"/>
              </a:ext>
            </a:extLst>
          </p:cNvPr>
          <p:cNvSpPr/>
          <p:nvPr/>
        </p:nvSpPr>
        <p:spPr>
          <a:xfrm>
            <a:off x="4537075" y="2816225"/>
            <a:ext cx="3171825" cy="1529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>
              <a:cs typeface="Calibri"/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57373060-23A4-5679-C4A7-C9A8BC181617}"/>
              </a:ext>
            </a:extLst>
          </p:cNvPr>
          <p:cNvSpPr txBox="1">
            <a:spLocks/>
          </p:cNvSpPr>
          <p:nvPr/>
        </p:nvSpPr>
        <p:spPr>
          <a:xfrm>
            <a:off x="4568825" y="3419474"/>
            <a:ext cx="3165476" cy="60325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D50E6E5-E6AB-DFF2-1C03-308B9048FDF1}"/>
              </a:ext>
            </a:extLst>
          </p:cNvPr>
          <p:cNvSpPr/>
          <p:nvPr/>
        </p:nvSpPr>
        <p:spPr>
          <a:xfrm>
            <a:off x="5724525" y="2481273"/>
            <a:ext cx="733425" cy="7334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D6359-39DB-23B3-2939-741EBF816FBB}"/>
              </a:ext>
            </a:extLst>
          </p:cNvPr>
          <p:cNvSpPr txBox="1"/>
          <p:nvPr/>
        </p:nvSpPr>
        <p:spPr>
          <a:xfrm>
            <a:off x="5102225" y="2468573"/>
            <a:ext cx="19653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4000" b="1">
                <a:solidFill>
                  <a:schemeClr val="bg1"/>
                </a:solidFill>
                <a:cs typeface="Calibri"/>
              </a:rPr>
              <a:t>2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6FE46DC-36A7-3C47-EFEF-BF717862DB10}"/>
              </a:ext>
            </a:extLst>
          </p:cNvPr>
          <p:cNvSpPr/>
          <p:nvPr/>
        </p:nvSpPr>
        <p:spPr>
          <a:xfrm>
            <a:off x="8721725" y="2822575"/>
            <a:ext cx="3019425" cy="15295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>
              <a:cs typeface="Calibri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0571D0D1-1FA5-B6E9-3B40-1ECA309511A2}"/>
              </a:ext>
            </a:extLst>
          </p:cNvPr>
          <p:cNvSpPr txBox="1">
            <a:spLocks/>
          </p:cNvSpPr>
          <p:nvPr/>
        </p:nvSpPr>
        <p:spPr>
          <a:xfrm>
            <a:off x="8721724" y="3425824"/>
            <a:ext cx="3063876" cy="59690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экологичность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4721A75-F76E-8A05-076E-2C113DF305A0}"/>
              </a:ext>
            </a:extLst>
          </p:cNvPr>
          <p:cNvSpPr/>
          <p:nvPr/>
        </p:nvSpPr>
        <p:spPr>
          <a:xfrm>
            <a:off x="9890125" y="2474923"/>
            <a:ext cx="733425" cy="7334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D67E0-65FB-31F7-71B0-B05366F43535}"/>
              </a:ext>
            </a:extLst>
          </p:cNvPr>
          <p:cNvSpPr txBox="1"/>
          <p:nvPr/>
        </p:nvSpPr>
        <p:spPr>
          <a:xfrm>
            <a:off x="9286875" y="2462223"/>
            <a:ext cx="193357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4000" b="1">
                <a:solidFill>
                  <a:schemeClr val="bg1"/>
                </a:solidFill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73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81355-B482-123C-9133-A5D6AE41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275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917D7-4147-5258-C907-31C69AEA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Промышленность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и логистика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Развлечение</a:t>
            </a:r>
          </a:p>
        </p:txBody>
      </p:sp>
    </p:spTree>
    <p:extLst>
      <p:ext uri="{BB962C8B-B14F-4D97-AF65-F5344CB8AC3E}">
        <p14:creationId xmlns:p14="http://schemas.microsoft.com/office/powerpoint/2010/main" val="319641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9F837-F824-DE99-BCF0-097F0535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868674-3A2A-7A3B-1880-98AB583B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8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88572-82D2-D0CB-D09D-AAF8E666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4175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81854-80A9-2BE2-8C9C-FFBFA01B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70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34D0B-E4A9-208A-436A-B39682D7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Чертежи и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84D76-B185-6BA8-91B5-209A4086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01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F11D0-50BE-E4F3-3617-954A0E55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0405B-8DD3-6154-5537-EC2689C9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057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Магнитная левитация </vt:lpstr>
      <vt:lpstr>Авторы проекта:</vt:lpstr>
      <vt:lpstr>Цели и задачи:</vt:lpstr>
      <vt:lpstr>Актуальность:</vt:lpstr>
      <vt:lpstr>Область применения</vt:lpstr>
      <vt:lpstr>Принцип работы</vt:lpstr>
      <vt:lpstr>Прототип </vt:lpstr>
      <vt:lpstr>Чертежи и материалы</vt:lpstr>
      <vt:lpstr>Показатели</vt:lpstr>
      <vt:lpstr>Конкуренты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Ruslan Aliev</cp:lastModifiedBy>
  <cp:revision>2</cp:revision>
  <dcterms:created xsi:type="dcterms:W3CDTF">2021-05-02T08:33:35Z</dcterms:created>
  <dcterms:modified xsi:type="dcterms:W3CDTF">2022-10-30T15:00:06Z</dcterms:modified>
</cp:coreProperties>
</file>