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62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FA782-BB50-37ED-B448-28C0E4589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09433A-DC47-7206-EB9A-346B71275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8ECCFC-0FFE-B549-193F-E6478351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F66D-C894-407E-A0E5-16C01518F4A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8CDFB-1DAF-E8CE-E5AD-07833BBB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B522C0-93CD-585B-324F-18003316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6669-4B2A-4FD3-893A-3FB56CB6B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28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3DFAC-1BC8-BC9D-0302-EB4F7EE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E78BE2-F043-FD08-194B-095169E6C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BD403E-45B8-5774-E906-E8FF7BC1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F66D-C894-407E-A0E5-16C01518F4A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53271-C867-606F-C855-803B0EAA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FE43A-FE5B-E093-5C78-4B220ABB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6669-4B2A-4FD3-893A-3FB56CB6B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20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35D308-7724-60DB-24FE-847036FB8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9711CE-A83C-5634-1787-177DA065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1D4C1-8D02-7971-880B-CAD0DDD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F66D-C894-407E-A0E5-16C01518F4A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B32209-2CA9-9C47-07C6-93D9B6BA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DB7F49-EDF3-4B32-7FB3-2E165FA7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6669-4B2A-4FD3-893A-3FB56CB6B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23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DC55A-54FF-30C9-03DC-987D49FD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F83B3-06A7-FE17-F511-9FF7A1CD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EB95A1-9F0C-0A0A-FE12-3E3BE9E6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F66D-C894-407E-A0E5-16C01518F4A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74CADA-1471-FA80-9674-0A9EC2F0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613F42-EFB3-ABAD-8607-3B5041E5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6669-4B2A-4FD3-893A-3FB56CB6B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5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DA202-F173-B9DA-EC8D-59121515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357938-40A0-B719-6F07-222165DD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D187E-4234-6B0D-C41F-0B17E4A7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F66D-C894-407E-A0E5-16C01518F4A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66198-CBC7-6B14-22B6-ECF60860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E1F91-4F90-525C-8268-2FF624E6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6669-4B2A-4FD3-893A-3FB56CB6B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5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EF2A3-EA79-4DE5-8ABB-B0CA0C68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AE808C-5E6D-A080-6235-5BBE495AC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F1F014-87E2-30A3-E211-14213E30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BF4972-2987-E80C-80A6-AB5B5726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F66D-C894-407E-A0E5-16C01518F4A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BB828A-095E-7741-2B4B-EDF17297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C7008B-9C17-9D57-FB13-605F1E97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6669-4B2A-4FD3-893A-3FB56CB6B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4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CD51D-D8BA-8B12-4BD3-8F9FBF93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F42617-F0DC-4076-B675-D0908234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DA3680-22B6-C5C8-8C87-B26D86CE0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3C40E0-5FDD-5392-8046-7E364169F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3CB9CD-5384-26C1-3A8B-47B1C9290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C64AA4-F88B-4F1E-D267-D9A40FEB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F66D-C894-407E-A0E5-16C01518F4A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D0665E-9642-16DA-74C7-24CF0E7A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85BF1F-53CB-FD4A-4EB8-23C0A118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6669-4B2A-4FD3-893A-3FB56CB6B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00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E9003-8885-1C4C-A704-A2A35E7A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9EE6FE-A10E-0DF2-DBBD-9830EE29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F66D-C894-407E-A0E5-16C01518F4A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F4232D-09EF-DBC3-949D-9C540A84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7E290E-75D5-CB1C-8DC9-A0C87781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6669-4B2A-4FD3-893A-3FB56CB6B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3FC428-11C2-C312-B6A0-A4C6533A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F66D-C894-407E-A0E5-16C01518F4A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AAD32F-2BC3-764B-C46F-9EAF6826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05980F-FC4C-BBB5-AE1A-B5715B41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6669-4B2A-4FD3-893A-3FB56CB6B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4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9A31A-6F4F-09A3-A92A-CA31E94F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81708-4E0F-761F-FC8B-4763C887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4EA005-514E-02E2-C4B0-A96514865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D042C9-A93B-D908-F33A-6891E46D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F66D-C894-407E-A0E5-16C01518F4A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7ECAA8-71B7-F91A-B0AD-617BD307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95145D-F9E8-9435-CD14-96AE63FA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6669-4B2A-4FD3-893A-3FB56CB6B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73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94BE7-BD8F-AE46-6627-8A6458C7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0D626B-B014-2D41-C509-3ACD1081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1E4C14-BBE6-E324-8D89-CD8D17A53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B2A638-69C6-FA12-B298-98498E86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F66D-C894-407E-A0E5-16C01518F4A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096EBB-3612-F154-A8E4-63681FB7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F4F840-FDBD-78C1-A3EA-0DA14F4C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6669-4B2A-4FD3-893A-3FB56CB6B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88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0A4B6-FFE8-1345-8886-DEB398DB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B2D855-512E-FDD9-3BBC-55A0DEB3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9E8AE-BF97-7BFF-9CC6-CBB0C5256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F66D-C894-407E-A0E5-16C01518F4A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17EEA-6D9E-492D-1787-43CB983A9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E660DF-716F-591A-3F22-583B2421F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6669-4B2A-4FD3-893A-3FB56CB6B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6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61158-3F19-E4BC-3124-21105AD3A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6979"/>
            <a:ext cx="9144000" cy="100298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Игра верхолаз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07A64F-87B0-C008-BA84-2FBCC931E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735636"/>
            <a:ext cx="10452265" cy="807667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Чертков Фёдор</a:t>
            </a:r>
          </a:p>
        </p:txBody>
      </p:sp>
    </p:spTree>
    <p:extLst>
      <p:ext uri="{BB962C8B-B14F-4D97-AF65-F5344CB8AC3E}">
        <p14:creationId xmlns:p14="http://schemas.microsoft.com/office/powerpoint/2010/main" val="10176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61158-3F19-E4BC-3124-21105AD3A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35" y="236221"/>
            <a:ext cx="3563785" cy="937259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Описание: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9E88D-DC82-9B6D-E5FE-949F705D3798}"/>
              </a:ext>
            </a:extLst>
          </p:cNvPr>
          <p:cNvSpPr txBox="1"/>
          <p:nvPr/>
        </p:nvSpPr>
        <p:spPr>
          <a:xfrm>
            <a:off x="777240" y="1470660"/>
            <a:ext cx="918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Игра Верхолаз выполнена в жанре инди</a:t>
            </a:r>
            <a:br>
              <a:rPr lang="ru-RU" sz="2400" dirty="0"/>
            </a:br>
            <a:r>
              <a:rPr lang="ru-RU" sz="2400" dirty="0"/>
              <a:t>Игрок должен добраться до верха карты, отталкиваясь от стен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92E35-D94E-3C0C-CA02-0ADF560A977D}"/>
              </a:ext>
            </a:extLst>
          </p:cNvPr>
          <p:cNvSpPr txBox="1"/>
          <p:nvPr/>
        </p:nvSpPr>
        <p:spPr>
          <a:xfrm>
            <a:off x="1078230" y="2598003"/>
            <a:ext cx="9597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регистрации в </a:t>
            </a:r>
            <a:r>
              <a:rPr lang="ru-RU" sz="2400" dirty="0" err="1"/>
              <a:t>бд</a:t>
            </a:r>
            <a:r>
              <a:rPr lang="ru-RU" sz="2400" dirty="0"/>
              <a:t> создаётся строчка, в которой записан ник, общий счёт и результаты прохождения каждого уровня(по умолчанию 0)</a:t>
            </a:r>
          </a:p>
        </p:txBody>
      </p:sp>
    </p:spTree>
    <p:extLst>
      <p:ext uri="{BB962C8B-B14F-4D97-AF65-F5344CB8AC3E}">
        <p14:creationId xmlns:p14="http://schemas.microsoft.com/office/powerpoint/2010/main" val="4264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61158-3F19-E4BC-3124-21105AD3A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35" y="236221"/>
            <a:ext cx="3860965" cy="937259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Конкуренты: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9E88D-DC82-9B6D-E5FE-949F705D3798}"/>
              </a:ext>
            </a:extLst>
          </p:cNvPr>
          <p:cNvSpPr txBox="1"/>
          <p:nvPr/>
        </p:nvSpPr>
        <p:spPr>
          <a:xfrm>
            <a:off x="777240" y="1470660"/>
            <a:ext cx="9182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Особенности:</a:t>
            </a:r>
            <a:br>
              <a:rPr lang="ru-RU" sz="2400" dirty="0"/>
            </a:br>
            <a:r>
              <a:rPr lang="ru-RU" sz="2400" dirty="0"/>
              <a:t>	Нестандартная система перемещения</a:t>
            </a:r>
          </a:p>
          <a:p>
            <a:r>
              <a:rPr lang="ru-RU" sz="2400" dirty="0"/>
              <a:t>	Персонаж будет передвигается не по клеткам. Это отличается 	от стандартных игр, где персонаж перемещается по 	фиксированным позициям на экране. Уникальный дизайн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28E19-6B88-BD1D-C8A2-FB72D4739C5C}"/>
              </a:ext>
            </a:extLst>
          </p:cNvPr>
          <p:cNvSpPr txBox="1"/>
          <p:nvPr/>
        </p:nvSpPr>
        <p:spPr>
          <a:xfrm>
            <a:off x="373380" y="3627120"/>
            <a:ext cx="3947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Похожие игры: Любые паркур-игры</a:t>
            </a:r>
          </a:p>
        </p:txBody>
      </p:sp>
    </p:spTree>
    <p:extLst>
      <p:ext uri="{BB962C8B-B14F-4D97-AF65-F5344CB8AC3E}">
        <p14:creationId xmlns:p14="http://schemas.microsoft.com/office/powerpoint/2010/main" val="227616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61158-3F19-E4BC-3124-21105AD3A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35" y="236221"/>
            <a:ext cx="5377345" cy="937259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Схема экранов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18043A-301A-C44D-8765-3E06DF96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79" y="1194577"/>
            <a:ext cx="6135561" cy="550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61158-3F19-E4BC-3124-21105AD3A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35" y="236221"/>
            <a:ext cx="5377345" cy="937259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Схема </a:t>
            </a:r>
            <a:r>
              <a:rPr lang="ru-RU" sz="5400" dirty="0" err="1">
                <a:latin typeface="Arial" panose="020B0604020202020204" pitchFamily="34" charset="0"/>
                <a:cs typeface="Arial" panose="020B0604020202020204" pitchFamily="34" charset="0"/>
              </a:rPr>
              <a:t>бд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C4797E-3FDF-14DE-E9A1-4D30F0535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20" y="1302860"/>
            <a:ext cx="2105319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73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92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Игра верхолаз</vt:lpstr>
      <vt:lpstr>Описание:</vt:lpstr>
      <vt:lpstr>Конкуренты:</vt:lpstr>
      <vt:lpstr>Схема экранов</vt:lpstr>
      <vt:lpstr>Схема бд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верхолаз</dc:title>
  <dc:creator>Фёдор Чертков</dc:creator>
  <cp:lastModifiedBy>Фёдор Чертков</cp:lastModifiedBy>
  <cp:revision>1</cp:revision>
  <dcterms:created xsi:type="dcterms:W3CDTF">2024-01-12T12:55:44Z</dcterms:created>
  <dcterms:modified xsi:type="dcterms:W3CDTF">2024-01-12T14:25:15Z</dcterms:modified>
</cp:coreProperties>
</file>