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63" r:id="rId4"/>
    <p:sldId id="264" r:id="rId5"/>
    <p:sldId id="265" r:id="rId6"/>
    <p:sldId id="26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8410B16-CA63-4DC5-80DE-112361B36A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3F39B4-8BEC-4AD8-854D-910E0779E2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E5E5C-2A8A-4FCE-BE5F-6119E0E2778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35C80C-64E8-4B3D-A18F-1AA18559D1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3CB9E5-A778-46A7-A615-6EC180EC21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3413F-D0EA-4622-96ED-090BCDE87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6509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5A986-BE01-4EF9-A0F2-D41EFB869F5A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64AC0-BB20-4831-8581-951794AA9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1641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521F52F-1963-4E1D-ADDE-D53ABDE1273A}" type="datetime1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70456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DA3E-46FD-4218-A4D6-9358E2B3165B}" type="datetime1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68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1F97-E30D-46EA-9629-DB584FDD533E}" type="datetime1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49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300D-2C54-41A9-BD81-354223F894D9}" type="datetime1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6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C5302E-8ED8-432D-9695-1A0A1A14DA2A}" type="datetime1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72914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45F4-F1AD-40FE-B217-3D7B523CF75C}" type="datetime1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02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474-B600-49B6-AD8E-23CFED363BDE}" type="datetime1">
              <a:rPr lang="ru-RU" smtClean="0"/>
              <a:t>18.01.2024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75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13EE-559C-4C79-8F8A-01C8F2282902}" type="datetime1">
              <a:rPr lang="ru-RU" smtClean="0"/>
              <a:t>18.01.2024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7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A085-D63F-4909-93B8-4A37A034F5CF}" type="datetime1">
              <a:rPr lang="ru-RU" smtClean="0"/>
              <a:t>18.01.2024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69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A5F0CA-FA96-47BF-AEBA-4D8CA463770B}" type="datetime1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901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36B45C-659A-4949-B7AE-3F56136C0190}" type="datetime1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97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627AAF7-D413-4970-BED5-06CA29BB6553}" type="datetime1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019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239B4-C869-4E2F-AF9A-60F09F122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589" y="2333213"/>
            <a:ext cx="9418320" cy="981512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Лабиринт </a:t>
            </a:r>
            <a:r>
              <a:rPr lang="en-US" sz="4400" dirty="0" err="1"/>
              <a:t>Lanigiro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7CC1A0-EB50-48F8-A6A9-AE97E67D2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521666"/>
            <a:ext cx="9418320" cy="1772808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Выполнил Карабанович Г.В.</a:t>
            </a:r>
          </a:p>
          <a:p>
            <a:pPr algn="l"/>
            <a:r>
              <a:rPr lang="ru-RU" dirty="0"/>
              <a:t>Ученик группы 4</a:t>
            </a:r>
          </a:p>
          <a:p>
            <a:pPr algn="l"/>
            <a:r>
              <a:rPr lang="ru-RU" sz="2400" dirty="0">
                <a:cs typeface="Times New Roman" panose="02020603050405020304" pitchFamily="18" charset="0"/>
              </a:rPr>
              <a:t>Руководитель Борисов </a:t>
            </a:r>
            <a:r>
              <a:rPr lang="ru-RU" sz="2400" dirty="0" err="1">
                <a:cs typeface="Times New Roman" panose="02020603050405020304" pitchFamily="18" charset="0"/>
              </a:rPr>
              <a:t>А.И</a:t>
            </a:r>
            <a:r>
              <a:rPr lang="ru-RU" sz="2400" dirty="0"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ru-RU" sz="2400" dirty="0">
                <a:cs typeface="Times New Roman" panose="02020603050405020304" pitchFamily="18" charset="0"/>
              </a:rPr>
              <a:t>Преподаватель Детского технопарка "Альтаир"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2DC24B-AD86-4ED8-A244-1C1A3E511805}"/>
              </a:ext>
            </a:extLst>
          </p:cNvPr>
          <p:cNvSpPr txBox="1">
            <a:spLocks/>
          </p:cNvSpPr>
          <p:nvPr/>
        </p:nvSpPr>
        <p:spPr>
          <a:xfrm>
            <a:off x="1386840" y="365760"/>
            <a:ext cx="9418320" cy="760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/>
              <a:t>Детский технопарк «Альтаир»</a:t>
            </a:r>
          </a:p>
          <a:p>
            <a:pPr algn="ctr"/>
            <a:r>
              <a:rPr lang="ru-RU" sz="2000" dirty="0"/>
              <a:t>(РТУ МИРЭА)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B1B815-176C-4863-934E-998EFEB96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6" y="0"/>
            <a:ext cx="2376794" cy="1532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835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F6C31-E6D6-4597-A2A7-1DB053E1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13638-9C49-412F-8A1C-F761B1C2A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Главная цель – реализация прохождения случайных лабиринтов</a:t>
            </a:r>
            <a:r>
              <a:rPr lang="en-US" sz="3600" dirty="0"/>
              <a:t>;</a:t>
            </a:r>
            <a:endParaRPr lang="ru-RU" sz="3600" dirty="0"/>
          </a:p>
          <a:p>
            <a:r>
              <a:rPr lang="ru-RU" sz="3600" dirty="0"/>
              <a:t>Задачи</a:t>
            </a:r>
            <a:r>
              <a:rPr lang="en-US" sz="3600" dirty="0"/>
              <a:t> – </a:t>
            </a:r>
            <a:r>
              <a:rPr lang="ru-RU" sz="3600" dirty="0"/>
              <a:t>Сделать понятный интерфейс, интересный геймплей, возможность переигрывать раз за разом.</a:t>
            </a:r>
            <a:endParaRPr lang="en-US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ED1ADE-6166-460D-8A09-072EBBE0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28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F6C31-E6D6-4597-A2A7-1DB053E1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13638-9C49-412F-8A1C-F761B1C2A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Компьютерные игры актуальны всегда и почти для всех. У большинства людей есть компьютер или ноутбук.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ED1ADE-6166-460D-8A09-072EBBE0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02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DE75F-6BFB-420C-BE15-1EF1D700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55E0228-A9EB-E5AA-1F2C-38972DF06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21"/>
          <a:stretch/>
        </p:blipFill>
        <p:spPr>
          <a:xfrm>
            <a:off x="7043305" y="541941"/>
            <a:ext cx="4677641" cy="351472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00A67A-64A6-4AA9-ABD6-07B99125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4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DCA3915-6A71-4394-0F34-67818C6F0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99" y="1960759"/>
            <a:ext cx="7870103" cy="423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1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DE75F-6BFB-420C-BE15-1EF1D700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00A67A-64A6-4AA9-ABD6-07B99125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1F1059-77FE-26CD-D614-F811FF465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916" y="0"/>
            <a:ext cx="6816269" cy="4142509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043FFDF9-7282-DA7E-3AF3-46FAAF3E7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83" y="2436359"/>
            <a:ext cx="6968435" cy="4219333"/>
          </a:xfrm>
        </p:spPr>
      </p:pic>
    </p:spTree>
    <p:extLst>
      <p:ext uri="{BB962C8B-B14F-4D97-AF65-F5344CB8AC3E}">
        <p14:creationId xmlns:p14="http://schemas.microsoft.com/office/powerpoint/2010/main" val="16415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DE75F-6BFB-420C-BE15-1EF1D700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3B106FE-E359-E6A0-B503-1FB4C3839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82" y="1643975"/>
            <a:ext cx="7803174" cy="4719536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00A67A-64A6-4AA9-ABD6-07B99125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239B4-C869-4E2F-AF9A-60F09F122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594" y="1367404"/>
            <a:ext cx="9418320" cy="629174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Спасибо за внимание!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D90C51-EB09-453E-AEA4-D3C53C6A2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493" y="1996578"/>
            <a:ext cx="4466522" cy="458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4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858</TotalTime>
  <Words>91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Calibri</vt:lpstr>
      <vt:lpstr>Franklin Gothic Book</vt:lpstr>
      <vt:lpstr>Times New Roman</vt:lpstr>
      <vt:lpstr>Уголки</vt:lpstr>
      <vt:lpstr>Лабиринт Lanigiro</vt:lpstr>
      <vt:lpstr>Цели и задачи</vt:lpstr>
      <vt:lpstr>Актуальность</vt:lpstr>
      <vt:lpstr>Ход работы</vt:lpstr>
      <vt:lpstr>Ход работы</vt:lpstr>
      <vt:lpstr>Результат работы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Виртуальная лаборатория</dc:title>
  <dc:creator>Артём борисов</dc:creator>
  <cp:lastModifiedBy>Григорий Карабанович</cp:lastModifiedBy>
  <cp:revision>72</cp:revision>
  <dcterms:created xsi:type="dcterms:W3CDTF">2023-02-12T15:54:36Z</dcterms:created>
  <dcterms:modified xsi:type="dcterms:W3CDTF">2024-01-18T15:09:59Z</dcterms:modified>
</cp:coreProperties>
</file>