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8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410B16-CA63-4DC5-80DE-112361B36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3F39B4-8BEC-4AD8-854D-910E0779E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5E5C-2A8A-4FCE-BE5F-6119E0E27788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5C80C-64E8-4B3D-A18F-1AA18559D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3CB9E5-A778-46A7-A615-6EC180EC2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413F-D0EA-4622-96ED-090BCDE87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0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A986-BE01-4EF9-A0F2-D41EFB869F5A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4AC0-BB20-4831-8581-951794AA9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6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F52F-1963-4E1D-ADDE-D53ABDE1273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045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DA3E-46FD-4218-A4D6-9358E2B3165B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F97-E30D-46EA-9629-DB584FDD533E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00D-2C54-41A9-BD81-354223F894D9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5302E-8ED8-432D-9695-1A0A1A14DA2A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91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F4-F1AD-40FE-B217-3D7B523CF75C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74-B600-49B6-AD8E-23CFED363BDE}" type="datetime1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13EE-559C-4C79-8F8A-01C8F2282902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A085-D63F-4909-93B8-4A37A034F5CF}" type="datetime1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5F0CA-FA96-47BF-AEBA-4D8CA463770B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0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6B45C-659A-4949-B7AE-3F56136C0190}" type="datetime1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7AAF7-D413-4970-BED5-06CA29BB6553}" type="datetime1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89" y="2333213"/>
            <a:ext cx="9418320" cy="981512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Лабиринт </a:t>
            </a:r>
            <a:r>
              <a:rPr lang="en-US" sz="4400" dirty="0" err="1"/>
              <a:t>Lanigiro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CC1A0-EB50-48F8-A6A9-AE97E67D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1666"/>
            <a:ext cx="9418320" cy="177280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 Карабанович Г.В.</a:t>
            </a:r>
          </a:p>
          <a:p>
            <a:pPr algn="l"/>
            <a:r>
              <a:rPr lang="ru-RU" dirty="0"/>
              <a:t>Ученик группы 4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Руководитель Борисов </a:t>
            </a:r>
            <a:r>
              <a:rPr lang="ru-RU" sz="2400" dirty="0" err="1">
                <a:cs typeface="Times New Roman" panose="02020603050405020304" pitchFamily="18" charset="0"/>
              </a:rPr>
              <a:t>А.И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2DC24B-AD86-4ED8-A244-1C1A3E511805}"/>
              </a:ext>
            </a:extLst>
          </p:cNvPr>
          <p:cNvSpPr txBox="1">
            <a:spLocks/>
          </p:cNvSpPr>
          <p:nvPr/>
        </p:nvSpPr>
        <p:spPr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Детский технопарк «Альтаир»</a:t>
            </a:r>
          </a:p>
          <a:p>
            <a:pPr algn="ctr"/>
            <a:r>
              <a:rPr lang="ru-RU" sz="2000" dirty="0"/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Главная цель – реализация прохождения случайных лабиринтов</a:t>
            </a:r>
            <a:r>
              <a:rPr lang="en-US" sz="3600" dirty="0"/>
              <a:t>;</a:t>
            </a:r>
            <a:endParaRPr lang="ru-RU" sz="3600" dirty="0"/>
          </a:p>
          <a:p>
            <a:r>
              <a:rPr lang="ru-RU" sz="3600" dirty="0"/>
              <a:t>Задачи</a:t>
            </a:r>
            <a:r>
              <a:rPr lang="en-US" sz="3600" dirty="0"/>
              <a:t> – </a:t>
            </a:r>
            <a:r>
              <a:rPr lang="ru-RU" sz="3600" dirty="0"/>
              <a:t>Сделать понятный интерфейс, интересный геймплей, возможность переигрывать раз за разом.</a:t>
            </a:r>
            <a:endParaRPr lang="en-US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Компьютерные игры актуальны всегда и почти для всех. У большинства людей есть компьютер или ноутбук.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55E0228-A9EB-E5AA-1F2C-38972DF0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1"/>
          <a:stretch/>
        </p:blipFill>
        <p:spPr>
          <a:xfrm>
            <a:off x="7043305" y="541941"/>
            <a:ext cx="4677641" cy="35147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CA3915-6A71-4394-0F34-67818C6F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1960759"/>
            <a:ext cx="7870103" cy="423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1F1059-77FE-26CD-D614-F811FF465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16" y="0"/>
            <a:ext cx="6816269" cy="4142509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3FFDF9-7282-DA7E-3AF3-46FAAF3E7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83" y="2436359"/>
            <a:ext cx="6968435" cy="4219333"/>
          </a:xfrm>
        </p:spPr>
      </p:pic>
    </p:spTree>
    <p:extLst>
      <p:ext uri="{BB962C8B-B14F-4D97-AF65-F5344CB8AC3E}">
        <p14:creationId xmlns:p14="http://schemas.microsoft.com/office/powerpoint/2010/main" val="16415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CB4727A-5958-82BC-9A90-DDCA40E45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10" y="3132306"/>
            <a:ext cx="6485877" cy="2534561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5B8445-7FA6-FE7D-1EF1-7B9ABEF7C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17" y="-952013"/>
            <a:ext cx="5830430" cy="38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0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ythrough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B106FE-E359-E6A0-B503-1FB4C3839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2" y="1643975"/>
            <a:ext cx="7803174" cy="471953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90C51-EB09-453E-AEA4-D3C53C6A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3" y="1996578"/>
            <a:ext cx="446652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859</TotalTime>
  <Words>94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Times New Roman</vt:lpstr>
      <vt:lpstr>Уголки</vt:lpstr>
      <vt:lpstr>Лабиринт Lanigiro</vt:lpstr>
      <vt:lpstr>Цели и задачи</vt:lpstr>
      <vt:lpstr>Актуальность</vt:lpstr>
      <vt:lpstr>Ход работы</vt:lpstr>
      <vt:lpstr>Ход работы</vt:lpstr>
      <vt:lpstr>Проблемы: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Григорий Карабанович</cp:lastModifiedBy>
  <cp:revision>73</cp:revision>
  <dcterms:created xsi:type="dcterms:W3CDTF">2023-02-12T15:54:36Z</dcterms:created>
  <dcterms:modified xsi:type="dcterms:W3CDTF">2024-01-18T16:36:53Z</dcterms:modified>
</cp:coreProperties>
</file>