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3" r:id="rId10"/>
    <p:sldId id="264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E4403D2-CF58-4E3F-B0AF-422D6DD64ECE}">
          <p14:sldIdLst>
            <p14:sldId id="256"/>
            <p14:sldId id="257"/>
            <p14:sldId id="258"/>
            <p14:sldId id="266"/>
            <p14:sldId id="267"/>
            <p14:sldId id="268"/>
            <p14:sldId id="269"/>
            <p14:sldId id="270"/>
            <p14:sldId id="263"/>
            <p14:sldId id="264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EB1DD-B32C-4201-A1C4-1CC4B5B826E1}" v="12" dt="2023-05-31T20:49:02.644"/>
    <p1510:client id="{C2B170FB-FB59-4076-BF6F-DEC74891C83D}" v="664" dt="2023-05-31T18:47:55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7C036-583A-41BC-A053-EE694A51DC2A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1196CB4-619D-4CC6-8364-AEC30021B2E9}">
      <dgm:prSet/>
      <dgm:spPr/>
      <dgm:t>
        <a:bodyPr/>
        <a:lstStyle/>
        <a:p>
          <a:r>
            <a:rPr lang="ru-RU"/>
            <a:t>В опросе рассмотрены следующие зависимости:</a:t>
          </a:r>
          <a:endParaRPr lang="en-US"/>
        </a:p>
      </dgm:t>
    </dgm:pt>
    <dgm:pt modelId="{081D0B8A-607E-40EC-9252-4947EDFA76F6}" type="parTrans" cxnId="{80FF7F23-765C-406B-86C5-CF5E78762928}">
      <dgm:prSet/>
      <dgm:spPr/>
      <dgm:t>
        <a:bodyPr/>
        <a:lstStyle/>
        <a:p>
          <a:endParaRPr lang="en-US"/>
        </a:p>
      </dgm:t>
    </dgm:pt>
    <dgm:pt modelId="{6FD2FD50-59F4-435F-9976-58FA89FD1660}" type="sibTrans" cxnId="{80FF7F23-765C-406B-86C5-CF5E78762928}">
      <dgm:prSet/>
      <dgm:spPr/>
      <dgm:t>
        <a:bodyPr/>
        <a:lstStyle/>
        <a:p>
          <a:endParaRPr lang="en-US"/>
        </a:p>
      </dgm:t>
    </dgm:pt>
    <dgm:pt modelId="{5AB3C83E-2872-4D38-92BC-60C69253BC91}">
      <dgm:prSet/>
      <dgm:spPr/>
      <dgm:t>
        <a:bodyPr/>
        <a:lstStyle/>
        <a:p>
          <a:r>
            <a:rPr lang="ru-RU"/>
            <a:t>Алкогольная (з вопроса);</a:t>
          </a:r>
          <a:endParaRPr lang="en-US"/>
        </a:p>
      </dgm:t>
    </dgm:pt>
    <dgm:pt modelId="{4E5755A2-D3B5-4213-B27A-BAD4FE13D710}" type="parTrans" cxnId="{7C657610-264F-417E-ACA8-FFC87C4BD1EF}">
      <dgm:prSet/>
      <dgm:spPr/>
      <dgm:t>
        <a:bodyPr/>
        <a:lstStyle/>
        <a:p>
          <a:endParaRPr lang="en-US"/>
        </a:p>
      </dgm:t>
    </dgm:pt>
    <dgm:pt modelId="{22634CBB-CBA1-46F0-A20B-37A566C738C1}" type="sibTrans" cxnId="{7C657610-264F-417E-ACA8-FFC87C4BD1EF}">
      <dgm:prSet/>
      <dgm:spPr/>
      <dgm:t>
        <a:bodyPr/>
        <a:lstStyle/>
        <a:p>
          <a:endParaRPr lang="en-US"/>
        </a:p>
      </dgm:t>
    </dgm:pt>
    <dgm:pt modelId="{BB8115AB-8ACA-4D5E-B89A-B0CFB5B4DEAF}">
      <dgm:prSet/>
      <dgm:spPr/>
      <dgm:t>
        <a:bodyPr/>
        <a:lstStyle/>
        <a:p>
          <a:r>
            <a:rPr lang="ru-RU"/>
            <a:t>Никотиновая (з вопроса); </a:t>
          </a:r>
          <a:endParaRPr lang="en-US"/>
        </a:p>
      </dgm:t>
    </dgm:pt>
    <dgm:pt modelId="{B54572C3-D893-4A3F-9BC5-F206E9474DEC}" type="parTrans" cxnId="{E735F026-3CDC-4F98-A8AE-E67707D0525C}">
      <dgm:prSet/>
      <dgm:spPr/>
      <dgm:t>
        <a:bodyPr/>
        <a:lstStyle/>
        <a:p>
          <a:endParaRPr lang="en-US"/>
        </a:p>
      </dgm:t>
    </dgm:pt>
    <dgm:pt modelId="{A36428CE-F614-4492-82D3-A586623F3502}" type="sibTrans" cxnId="{E735F026-3CDC-4F98-A8AE-E67707D0525C}">
      <dgm:prSet/>
      <dgm:spPr/>
      <dgm:t>
        <a:bodyPr/>
        <a:lstStyle/>
        <a:p>
          <a:endParaRPr lang="en-US"/>
        </a:p>
      </dgm:t>
    </dgm:pt>
    <dgm:pt modelId="{2B7C5BB3-6B90-4784-A289-F62A859272A5}">
      <dgm:prSet/>
      <dgm:spPr/>
      <dgm:t>
        <a:bodyPr/>
        <a:lstStyle/>
        <a:p>
          <a:r>
            <a:rPr lang="ru-RU"/>
            <a:t>Пищевая (з вопроса); </a:t>
          </a:r>
          <a:endParaRPr lang="en-US"/>
        </a:p>
      </dgm:t>
    </dgm:pt>
    <dgm:pt modelId="{ED37A656-8892-46E4-9DCF-B3F9C1A6AAD7}" type="parTrans" cxnId="{2A21E1EB-9B7A-4D79-B97B-E1641C70D486}">
      <dgm:prSet/>
      <dgm:spPr/>
      <dgm:t>
        <a:bodyPr/>
        <a:lstStyle/>
        <a:p>
          <a:endParaRPr lang="en-US"/>
        </a:p>
      </dgm:t>
    </dgm:pt>
    <dgm:pt modelId="{7ABB694E-A86C-4455-8215-E20F6DA492AB}" type="sibTrans" cxnId="{2A21E1EB-9B7A-4D79-B97B-E1641C70D486}">
      <dgm:prSet/>
      <dgm:spPr/>
      <dgm:t>
        <a:bodyPr/>
        <a:lstStyle/>
        <a:p>
          <a:endParaRPr lang="en-US"/>
        </a:p>
      </dgm:t>
    </dgm:pt>
    <dgm:pt modelId="{61F525C2-C694-4958-9F54-AD8932A586B1}">
      <dgm:prSet/>
      <dgm:spPr/>
      <dgm:t>
        <a:bodyPr/>
        <a:lstStyle/>
        <a:p>
          <a:r>
            <a:rPr lang="ru-RU"/>
            <a:t>Интернет-зависимость (з вопроса); </a:t>
          </a:r>
          <a:endParaRPr lang="en-US"/>
        </a:p>
      </dgm:t>
    </dgm:pt>
    <dgm:pt modelId="{288D9F42-ABC1-4253-8949-2112E42300EF}" type="parTrans" cxnId="{5A9E40AF-98E9-4A17-A752-1CB95DCD34D9}">
      <dgm:prSet/>
      <dgm:spPr/>
      <dgm:t>
        <a:bodyPr/>
        <a:lstStyle/>
        <a:p>
          <a:endParaRPr lang="en-US"/>
        </a:p>
      </dgm:t>
    </dgm:pt>
    <dgm:pt modelId="{33720ACE-3BD5-4F8F-8C76-9921DCE35B61}" type="sibTrans" cxnId="{5A9E40AF-98E9-4A17-A752-1CB95DCD34D9}">
      <dgm:prSet/>
      <dgm:spPr/>
      <dgm:t>
        <a:bodyPr/>
        <a:lstStyle/>
        <a:p>
          <a:endParaRPr lang="en-US"/>
        </a:p>
      </dgm:t>
    </dgm:pt>
    <dgm:pt modelId="{473E8821-1605-45C0-9CD7-C7D9C3BFAC77}">
      <dgm:prSet/>
      <dgm:spPr/>
      <dgm:t>
        <a:bodyPr/>
        <a:lstStyle/>
        <a:p>
          <a:r>
            <a:rPr lang="ru-RU"/>
            <a:t>Компьютерная (з вопроса); </a:t>
          </a:r>
          <a:endParaRPr lang="en-US"/>
        </a:p>
      </dgm:t>
    </dgm:pt>
    <dgm:pt modelId="{A8616040-9A8C-4303-A06C-29C7F9323912}" type="parTrans" cxnId="{05CAC144-5394-4842-A5DA-2A79BFADAF41}">
      <dgm:prSet/>
      <dgm:spPr/>
      <dgm:t>
        <a:bodyPr/>
        <a:lstStyle/>
        <a:p>
          <a:endParaRPr lang="en-US"/>
        </a:p>
      </dgm:t>
    </dgm:pt>
    <dgm:pt modelId="{72760943-5579-40B8-AB85-41DE18C560DD}" type="sibTrans" cxnId="{05CAC144-5394-4842-A5DA-2A79BFADAF41}">
      <dgm:prSet/>
      <dgm:spPr/>
      <dgm:t>
        <a:bodyPr/>
        <a:lstStyle/>
        <a:p>
          <a:endParaRPr lang="en-US"/>
        </a:p>
      </dgm:t>
    </dgm:pt>
    <dgm:pt modelId="{7562C0B0-D291-49E0-806B-50D5458CFF01}">
      <dgm:prSet/>
      <dgm:spPr/>
      <dgm:t>
        <a:bodyPr/>
        <a:lstStyle/>
        <a:p>
          <a:r>
            <a:rPr lang="ru-RU"/>
            <a:t>Общая склонность к зависимостям (з вопроса); 	</a:t>
          </a:r>
          <a:endParaRPr lang="en-US"/>
        </a:p>
      </dgm:t>
    </dgm:pt>
    <dgm:pt modelId="{6D16A522-E9DC-46AF-AF3D-71864D5E6DFE}" type="parTrans" cxnId="{8E475427-8766-4FF5-9840-BB508B81A891}">
      <dgm:prSet/>
      <dgm:spPr/>
      <dgm:t>
        <a:bodyPr/>
        <a:lstStyle/>
        <a:p>
          <a:endParaRPr lang="en-US"/>
        </a:p>
      </dgm:t>
    </dgm:pt>
    <dgm:pt modelId="{DF8563AF-1D84-4A6E-AC64-9E6C0FCB4F15}" type="sibTrans" cxnId="{8E475427-8766-4FF5-9840-BB508B81A891}">
      <dgm:prSet/>
      <dgm:spPr/>
      <dgm:t>
        <a:bodyPr/>
        <a:lstStyle/>
        <a:p>
          <a:endParaRPr lang="en-US"/>
        </a:p>
      </dgm:t>
    </dgm:pt>
    <dgm:pt modelId="{594A09E8-0DDA-4C73-BE21-B448FAB4E66C}" type="pres">
      <dgm:prSet presAssocID="{17E7C036-583A-41BC-A053-EE694A51DC2A}" presName="vert0" presStyleCnt="0">
        <dgm:presLayoutVars>
          <dgm:dir/>
          <dgm:animOne val="branch"/>
          <dgm:animLvl val="lvl"/>
        </dgm:presLayoutVars>
      </dgm:prSet>
      <dgm:spPr/>
    </dgm:pt>
    <dgm:pt modelId="{39A6F81D-7491-4F39-BF25-592E703B8CD1}" type="pres">
      <dgm:prSet presAssocID="{21196CB4-619D-4CC6-8364-AEC30021B2E9}" presName="thickLine" presStyleLbl="alignNode1" presStyleIdx="0" presStyleCnt="1"/>
      <dgm:spPr/>
    </dgm:pt>
    <dgm:pt modelId="{E4E8C9E4-9D74-478A-9141-178551C8BD76}" type="pres">
      <dgm:prSet presAssocID="{21196CB4-619D-4CC6-8364-AEC30021B2E9}" presName="horz1" presStyleCnt="0"/>
      <dgm:spPr/>
    </dgm:pt>
    <dgm:pt modelId="{9E409C70-262E-4FA2-8988-D697A3C10625}" type="pres">
      <dgm:prSet presAssocID="{21196CB4-619D-4CC6-8364-AEC30021B2E9}" presName="tx1" presStyleLbl="revTx" presStyleIdx="0" presStyleCnt="7"/>
      <dgm:spPr/>
    </dgm:pt>
    <dgm:pt modelId="{A364D833-E680-4CD6-9594-BBD043D93DF6}" type="pres">
      <dgm:prSet presAssocID="{21196CB4-619D-4CC6-8364-AEC30021B2E9}" presName="vert1" presStyleCnt="0"/>
      <dgm:spPr/>
    </dgm:pt>
    <dgm:pt modelId="{EFC57C97-62D1-4209-86B4-2F6A9B34D8AE}" type="pres">
      <dgm:prSet presAssocID="{5AB3C83E-2872-4D38-92BC-60C69253BC91}" presName="vertSpace2a" presStyleCnt="0"/>
      <dgm:spPr/>
    </dgm:pt>
    <dgm:pt modelId="{79DF2AE2-7DCC-493D-B2C2-CEE790A09D6D}" type="pres">
      <dgm:prSet presAssocID="{5AB3C83E-2872-4D38-92BC-60C69253BC91}" presName="horz2" presStyleCnt="0"/>
      <dgm:spPr/>
    </dgm:pt>
    <dgm:pt modelId="{2CDF055D-4586-4067-B257-EAA00714751D}" type="pres">
      <dgm:prSet presAssocID="{5AB3C83E-2872-4D38-92BC-60C69253BC91}" presName="horzSpace2" presStyleCnt="0"/>
      <dgm:spPr/>
    </dgm:pt>
    <dgm:pt modelId="{70CF0934-1481-4E36-85E9-38F451834F38}" type="pres">
      <dgm:prSet presAssocID="{5AB3C83E-2872-4D38-92BC-60C69253BC91}" presName="tx2" presStyleLbl="revTx" presStyleIdx="1" presStyleCnt="7"/>
      <dgm:spPr/>
    </dgm:pt>
    <dgm:pt modelId="{A8D7B32E-B659-49BD-8FB0-53D4ED385308}" type="pres">
      <dgm:prSet presAssocID="{5AB3C83E-2872-4D38-92BC-60C69253BC91}" presName="vert2" presStyleCnt="0"/>
      <dgm:spPr/>
    </dgm:pt>
    <dgm:pt modelId="{A7BFD402-955B-450E-93DF-8445D1C7825A}" type="pres">
      <dgm:prSet presAssocID="{5AB3C83E-2872-4D38-92BC-60C69253BC91}" presName="thinLine2b" presStyleLbl="callout" presStyleIdx="0" presStyleCnt="6"/>
      <dgm:spPr/>
    </dgm:pt>
    <dgm:pt modelId="{E6F955E6-1CCC-4409-9E64-52B24CF969D3}" type="pres">
      <dgm:prSet presAssocID="{5AB3C83E-2872-4D38-92BC-60C69253BC91}" presName="vertSpace2b" presStyleCnt="0"/>
      <dgm:spPr/>
    </dgm:pt>
    <dgm:pt modelId="{7D2CD2E2-FCF0-4ECD-8AF2-8304AD3C131B}" type="pres">
      <dgm:prSet presAssocID="{BB8115AB-8ACA-4D5E-B89A-B0CFB5B4DEAF}" presName="horz2" presStyleCnt="0"/>
      <dgm:spPr/>
    </dgm:pt>
    <dgm:pt modelId="{EE958EC9-88ED-4E38-A7E9-79666ABB977F}" type="pres">
      <dgm:prSet presAssocID="{BB8115AB-8ACA-4D5E-B89A-B0CFB5B4DEAF}" presName="horzSpace2" presStyleCnt="0"/>
      <dgm:spPr/>
    </dgm:pt>
    <dgm:pt modelId="{985B885F-72B8-4E37-AF57-4BF995AF4334}" type="pres">
      <dgm:prSet presAssocID="{BB8115AB-8ACA-4D5E-B89A-B0CFB5B4DEAF}" presName="tx2" presStyleLbl="revTx" presStyleIdx="2" presStyleCnt="7"/>
      <dgm:spPr/>
    </dgm:pt>
    <dgm:pt modelId="{64E20CD0-52A2-4964-81C8-BC88F8432EBB}" type="pres">
      <dgm:prSet presAssocID="{BB8115AB-8ACA-4D5E-B89A-B0CFB5B4DEAF}" presName="vert2" presStyleCnt="0"/>
      <dgm:spPr/>
    </dgm:pt>
    <dgm:pt modelId="{7E6D7DC2-CA17-47E9-BDA9-3D7866677A6B}" type="pres">
      <dgm:prSet presAssocID="{BB8115AB-8ACA-4D5E-B89A-B0CFB5B4DEAF}" presName="thinLine2b" presStyleLbl="callout" presStyleIdx="1" presStyleCnt="6"/>
      <dgm:spPr/>
    </dgm:pt>
    <dgm:pt modelId="{2BE8583B-ABD9-4A4B-8730-44ACF277176F}" type="pres">
      <dgm:prSet presAssocID="{BB8115AB-8ACA-4D5E-B89A-B0CFB5B4DEAF}" presName="vertSpace2b" presStyleCnt="0"/>
      <dgm:spPr/>
    </dgm:pt>
    <dgm:pt modelId="{C897423D-2001-4213-A651-980CDC890C74}" type="pres">
      <dgm:prSet presAssocID="{2B7C5BB3-6B90-4784-A289-F62A859272A5}" presName="horz2" presStyleCnt="0"/>
      <dgm:spPr/>
    </dgm:pt>
    <dgm:pt modelId="{DA4B6F99-F4DA-456A-BF89-73056B4A2607}" type="pres">
      <dgm:prSet presAssocID="{2B7C5BB3-6B90-4784-A289-F62A859272A5}" presName="horzSpace2" presStyleCnt="0"/>
      <dgm:spPr/>
    </dgm:pt>
    <dgm:pt modelId="{025ACAA0-ACB6-4A3B-9BE2-576AA70CB569}" type="pres">
      <dgm:prSet presAssocID="{2B7C5BB3-6B90-4784-A289-F62A859272A5}" presName="tx2" presStyleLbl="revTx" presStyleIdx="3" presStyleCnt="7"/>
      <dgm:spPr/>
    </dgm:pt>
    <dgm:pt modelId="{B33FADA9-0E0E-475A-8B3C-51CB3DB76AD1}" type="pres">
      <dgm:prSet presAssocID="{2B7C5BB3-6B90-4784-A289-F62A859272A5}" presName="vert2" presStyleCnt="0"/>
      <dgm:spPr/>
    </dgm:pt>
    <dgm:pt modelId="{61CCD4AB-76AE-473D-9EC8-4A9DA7690406}" type="pres">
      <dgm:prSet presAssocID="{2B7C5BB3-6B90-4784-A289-F62A859272A5}" presName="thinLine2b" presStyleLbl="callout" presStyleIdx="2" presStyleCnt="6"/>
      <dgm:spPr/>
    </dgm:pt>
    <dgm:pt modelId="{F062B8F2-B56B-4B02-863E-6FA745C6A2A3}" type="pres">
      <dgm:prSet presAssocID="{2B7C5BB3-6B90-4784-A289-F62A859272A5}" presName="vertSpace2b" presStyleCnt="0"/>
      <dgm:spPr/>
    </dgm:pt>
    <dgm:pt modelId="{75BDFB63-E37F-4A6A-B76D-14B4DB9C7400}" type="pres">
      <dgm:prSet presAssocID="{61F525C2-C694-4958-9F54-AD8932A586B1}" presName="horz2" presStyleCnt="0"/>
      <dgm:spPr/>
    </dgm:pt>
    <dgm:pt modelId="{20661E87-95CF-439F-96A2-AF3909D86E31}" type="pres">
      <dgm:prSet presAssocID="{61F525C2-C694-4958-9F54-AD8932A586B1}" presName="horzSpace2" presStyleCnt="0"/>
      <dgm:spPr/>
    </dgm:pt>
    <dgm:pt modelId="{3E9053F6-E191-4622-BE08-F30679A89A9B}" type="pres">
      <dgm:prSet presAssocID="{61F525C2-C694-4958-9F54-AD8932A586B1}" presName="tx2" presStyleLbl="revTx" presStyleIdx="4" presStyleCnt="7"/>
      <dgm:spPr/>
    </dgm:pt>
    <dgm:pt modelId="{180C9DC2-46DE-45B6-8961-C30A1C655570}" type="pres">
      <dgm:prSet presAssocID="{61F525C2-C694-4958-9F54-AD8932A586B1}" presName="vert2" presStyleCnt="0"/>
      <dgm:spPr/>
    </dgm:pt>
    <dgm:pt modelId="{3E9EF94D-45A8-4B89-8BDA-BDD76B126B95}" type="pres">
      <dgm:prSet presAssocID="{61F525C2-C694-4958-9F54-AD8932A586B1}" presName="thinLine2b" presStyleLbl="callout" presStyleIdx="3" presStyleCnt="6"/>
      <dgm:spPr/>
    </dgm:pt>
    <dgm:pt modelId="{5052A730-72C9-4CA2-A7D3-4A745DCDB5EA}" type="pres">
      <dgm:prSet presAssocID="{61F525C2-C694-4958-9F54-AD8932A586B1}" presName="vertSpace2b" presStyleCnt="0"/>
      <dgm:spPr/>
    </dgm:pt>
    <dgm:pt modelId="{DCB2E76A-E883-4E79-815E-D5B08E34E02F}" type="pres">
      <dgm:prSet presAssocID="{473E8821-1605-45C0-9CD7-C7D9C3BFAC77}" presName="horz2" presStyleCnt="0"/>
      <dgm:spPr/>
    </dgm:pt>
    <dgm:pt modelId="{2326DA62-DA1E-4A4B-A0B1-67E76669D499}" type="pres">
      <dgm:prSet presAssocID="{473E8821-1605-45C0-9CD7-C7D9C3BFAC77}" presName="horzSpace2" presStyleCnt="0"/>
      <dgm:spPr/>
    </dgm:pt>
    <dgm:pt modelId="{85D86815-D650-4251-AF1B-8F8854D6A72D}" type="pres">
      <dgm:prSet presAssocID="{473E8821-1605-45C0-9CD7-C7D9C3BFAC77}" presName="tx2" presStyleLbl="revTx" presStyleIdx="5" presStyleCnt="7"/>
      <dgm:spPr/>
    </dgm:pt>
    <dgm:pt modelId="{2E0C5C31-1E6F-4EE9-87F2-7003D7FDB6A1}" type="pres">
      <dgm:prSet presAssocID="{473E8821-1605-45C0-9CD7-C7D9C3BFAC77}" presName="vert2" presStyleCnt="0"/>
      <dgm:spPr/>
    </dgm:pt>
    <dgm:pt modelId="{7D4124EC-67FB-416B-A488-EF80F47AF44C}" type="pres">
      <dgm:prSet presAssocID="{473E8821-1605-45C0-9CD7-C7D9C3BFAC77}" presName="thinLine2b" presStyleLbl="callout" presStyleIdx="4" presStyleCnt="6"/>
      <dgm:spPr/>
    </dgm:pt>
    <dgm:pt modelId="{9A83DF8B-F5B7-4DA9-A6A9-2C172834AB98}" type="pres">
      <dgm:prSet presAssocID="{473E8821-1605-45C0-9CD7-C7D9C3BFAC77}" presName="vertSpace2b" presStyleCnt="0"/>
      <dgm:spPr/>
    </dgm:pt>
    <dgm:pt modelId="{7030450B-7DC7-4D8C-BD32-77F7AB9A0E07}" type="pres">
      <dgm:prSet presAssocID="{7562C0B0-D291-49E0-806B-50D5458CFF01}" presName="horz2" presStyleCnt="0"/>
      <dgm:spPr/>
    </dgm:pt>
    <dgm:pt modelId="{CE801C13-5947-47FC-8EC2-111AFAB06DD4}" type="pres">
      <dgm:prSet presAssocID="{7562C0B0-D291-49E0-806B-50D5458CFF01}" presName="horzSpace2" presStyleCnt="0"/>
      <dgm:spPr/>
    </dgm:pt>
    <dgm:pt modelId="{176DF6D9-6C5D-49E7-8CD5-E4A33F431ED9}" type="pres">
      <dgm:prSet presAssocID="{7562C0B0-D291-49E0-806B-50D5458CFF01}" presName="tx2" presStyleLbl="revTx" presStyleIdx="6" presStyleCnt="7"/>
      <dgm:spPr/>
    </dgm:pt>
    <dgm:pt modelId="{D54C1D93-6CED-40FE-A086-A98C263AD663}" type="pres">
      <dgm:prSet presAssocID="{7562C0B0-D291-49E0-806B-50D5458CFF01}" presName="vert2" presStyleCnt="0"/>
      <dgm:spPr/>
    </dgm:pt>
    <dgm:pt modelId="{8724012E-56A3-4B0A-9227-9F1DDBDF4DD4}" type="pres">
      <dgm:prSet presAssocID="{7562C0B0-D291-49E0-806B-50D5458CFF01}" presName="thinLine2b" presStyleLbl="callout" presStyleIdx="5" presStyleCnt="6"/>
      <dgm:spPr/>
    </dgm:pt>
    <dgm:pt modelId="{48349F21-70AD-45A2-B81F-EAFF526AC6D1}" type="pres">
      <dgm:prSet presAssocID="{7562C0B0-D291-49E0-806B-50D5458CFF01}" presName="vertSpace2b" presStyleCnt="0"/>
      <dgm:spPr/>
    </dgm:pt>
  </dgm:ptLst>
  <dgm:cxnLst>
    <dgm:cxn modelId="{12569002-DE88-4B1D-A5C7-AD67F3E2F4BA}" type="presOf" srcId="{7562C0B0-D291-49E0-806B-50D5458CFF01}" destId="{176DF6D9-6C5D-49E7-8CD5-E4A33F431ED9}" srcOrd="0" destOrd="0" presId="urn:microsoft.com/office/officeart/2008/layout/LinedList"/>
    <dgm:cxn modelId="{7C657610-264F-417E-ACA8-FFC87C4BD1EF}" srcId="{21196CB4-619D-4CC6-8364-AEC30021B2E9}" destId="{5AB3C83E-2872-4D38-92BC-60C69253BC91}" srcOrd="0" destOrd="0" parTransId="{4E5755A2-D3B5-4213-B27A-BAD4FE13D710}" sibTransId="{22634CBB-CBA1-46F0-A20B-37A566C738C1}"/>
    <dgm:cxn modelId="{3A5F8A17-C189-49E6-A20F-AAEFB6CCF286}" type="presOf" srcId="{17E7C036-583A-41BC-A053-EE694A51DC2A}" destId="{594A09E8-0DDA-4C73-BE21-B448FAB4E66C}" srcOrd="0" destOrd="0" presId="urn:microsoft.com/office/officeart/2008/layout/LinedList"/>
    <dgm:cxn modelId="{80FF7F23-765C-406B-86C5-CF5E78762928}" srcId="{17E7C036-583A-41BC-A053-EE694A51DC2A}" destId="{21196CB4-619D-4CC6-8364-AEC30021B2E9}" srcOrd="0" destOrd="0" parTransId="{081D0B8A-607E-40EC-9252-4947EDFA76F6}" sibTransId="{6FD2FD50-59F4-435F-9976-58FA89FD1660}"/>
    <dgm:cxn modelId="{E735F026-3CDC-4F98-A8AE-E67707D0525C}" srcId="{21196CB4-619D-4CC6-8364-AEC30021B2E9}" destId="{BB8115AB-8ACA-4D5E-B89A-B0CFB5B4DEAF}" srcOrd="1" destOrd="0" parTransId="{B54572C3-D893-4A3F-9BC5-F206E9474DEC}" sibTransId="{A36428CE-F614-4492-82D3-A586623F3502}"/>
    <dgm:cxn modelId="{8E475427-8766-4FF5-9840-BB508B81A891}" srcId="{21196CB4-619D-4CC6-8364-AEC30021B2E9}" destId="{7562C0B0-D291-49E0-806B-50D5458CFF01}" srcOrd="5" destOrd="0" parTransId="{6D16A522-E9DC-46AF-AF3D-71864D5E6DFE}" sibTransId="{DF8563AF-1D84-4A6E-AC64-9E6C0FCB4F15}"/>
    <dgm:cxn modelId="{05CAC144-5394-4842-A5DA-2A79BFADAF41}" srcId="{21196CB4-619D-4CC6-8364-AEC30021B2E9}" destId="{473E8821-1605-45C0-9CD7-C7D9C3BFAC77}" srcOrd="4" destOrd="0" parTransId="{A8616040-9A8C-4303-A06C-29C7F9323912}" sibTransId="{72760943-5579-40B8-AB85-41DE18C560DD}"/>
    <dgm:cxn modelId="{10EF4985-89BC-438A-96AA-6C418C82196F}" type="presOf" srcId="{473E8821-1605-45C0-9CD7-C7D9C3BFAC77}" destId="{85D86815-D650-4251-AF1B-8F8854D6A72D}" srcOrd="0" destOrd="0" presId="urn:microsoft.com/office/officeart/2008/layout/LinedList"/>
    <dgm:cxn modelId="{1500B28A-FFD8-488D-B010-6D56C89DD6E8}" type="presOf" srcId="{5AB3C83E-2872-4D38-92BC-60C69253BC91}" destId="{70CF0934-1481-4E36-85E9-38F451834F38}" srcOrd="0" destOrd="0" presId="urn:microsoft.com/office/officeart/2008/layout/LinedList"/>
    <dgm:cxn modelId="{5A9E40AF-98E9-4A17-A752-1CB95DCD34D9}" srcId="{21196CB4-619D-4CC6-8364-AEC30021B2E9}" destId="{61F525C2-C694-4958-9F54-AD8932A586B1}" srcOrd="3" destOrd="0" parTransId="{288D9F42-ABC1-4253-8949-2112E42300EF}" sibTransId="{33720ACE-3BD5-4F8F-8C76-9921DCE35B61}"/>
    <dgm:cxn modelId="{9E2D92B1-7AD5-4CA4-842F-8102799C813F}" type="presOf" srcId="{61F525C2-C694-4958-9F54-AD8932A586B1}" destId="{3E9053F6-E191-4622-BE08-F30679A89A9B}" srcOrd="0" destOrd="0" presId="urn:microsoft.com/office/officeart/2008/layout/LinedList"/>
    <dgm:cxn modelId="{EF60FEE5-700C-442F-A0B0-DDFF5C9824EA}" type="presOf" srcId="{21196CB4-619D-4CC6-8364-AEC30021B2E9}" destId="{9E409C70-262E-4FA2-8988-D697A3C10625}" srcOrd="0" destOrd="0" presId="urn:microsoft.com/office/officeart/2008/layout/LinedList"/>
    <dgm:cxn modelId="{2A21E1EB-9B7A-4D79-B97B-E1641C70D486}" srcId="{21196CB4-619D-4CC6-8364-AEC30021B2E9}" destId="{2B7C5BB3-6B90-4784-A289-F62A859272A5}" srcOrd="2" destOrd="0" parTransId="{ED37A656-8892-46E4-9DCF-B3F9C1A6AAD7}" sibTransId="{7ABB694E-A86C-4455-8215-E20F6DA492AB}"/>
    <dgm:cxn modelId="{021F29F4-01DD-4B31-8C8F-51096EBE6F9E}" type="presOf" srcId="{BB8115AB-8ACA-4D5E-B89A-B0CFB5B4DEAF}" destId="{985B885F-72B8-4E37-AF57-4BF995AF4334}" srcOrd="0" destOrd="0" presId="urn:microsoft.com/office/officeart/2008/layout/LinedList"/>
    <dgm:cxn modelId="{D3018DF6-BE53-4C65-A04B-4B3354FACEC1}" type="presOf" srcId="{2B7C5BB3-6B90-4784-A289-F62A859272A5}" destId="{025ACAA0-ACB6-4A3B-9BE2-576AA70CB569}" srcOrd="0" destOrd="0" presId="urn:microsoft.com/office/officeart/2008/layout/LinedList"/>
    <dgm:cxn modelId="{0BC01263-4FD6-455D-935E-E99128376275}" type="presParOf" srcId="{594A09E8-0DDA-4C73-BE21-B448FAB4E66C}" destId="{39A6F81D-7491-4F39-BF25-592E703B8CD1}" srcOrd="0" destOrd="0" presId="urn:microsoft.com/office/officeart/2008/layout/LinedList"/>
    <dgm:cxn modelId="{EAA72679-EE2B-47E8-8DF3-9129DECB448E}" type="presParOf" srcId="{594A09E8-0DDA-4C73-BE21-B448FAB4E66C}" destId="{E4E8C9E4-9D74-478A-9141-178551C8BD76}" srcOrd="1" destOrd="0" presId="urn:microsoft.com/office/officeart/2008/layout/LinedList"/>
    <dgm:cxn modelId="{0A91C2DF-3F7D-43AE-AD34-1E437CDEAAB6}" type="presParOf" srcId="{E4E8C9E4-9D74-478A-9141-178551C8BD76}" destId="{9E409C70-262E-4FA2-8988-D697A3C10625}" srcOrd="0" destOrd="0" presId="urn:microsoft.com/office/officeart/2008/layout/LinedList"/>
    <dgm:cxn modelId="{787FC868-0926-4113-AF71-68C3BDFCC2E9}" type="presParOf" srcId="{E4E8C9E4-9D74-478A-9141-178551C8BD76}" destId="{A364D833-E680-4CD6-9594-BBD043D93DF6}" srcOrd="1" destOrd="0" presId="urn:microsoft.com/office/officeart/2008/layout/LinedList"/>
    <dgm:cxn modelId="{5CF861E2-F18D-4B84-99D7-A9B88E6F0676}" type="presParOf" srcId="{A364D833-E680-4CD6-9594-BBD043D93DF6}" destId="{EFC57C97-62D1-4209-86B4-2F6A9B34D8AE}" srcOrd="0" destOrd="0" presId="urn:microsoft.com/office/officeart/2008/layout/LinedList"/>
    <dgm:cxn modelId="{AF174788-1747-4281-9EE6-A1FF5DF4FE8F}" type="presParOf" srcId="{A364D833-E680-4CD6-9594-BBD043D93DF6}" destId="{79DF2AE2-7DCC-493D-B2C2-CEE790A09D6D}" srcOrd="1" destOrd="0" presId="urn:microsoft.com/office/officeart/2008/layout/LinedList"/>
    <dgm:cxn modelId="{5BA698B2-7500-4F34-B053-596FA8B3DC49}" type="presParOf" srcId="{79DF2AE2-7DCC-493D-B2C2-CEE790A09D6D}" destId="{2CDF055D-4586-4067-B257-EAA00714751D}" srcOrd="0" destOrd="0" presId="urn:microsoft.com/office/officeart/2008/layout/LinedList"/>
    <dgm:cxn modelId="{92C96B5B-422A-49DD-9DDE-072455E8F38A}" type="presParOf" srcId="{79DF2AE2-7DCC-493D-B2C2-CEE790A09D6D}" destId="{70CF0934-1481-4E36-85E9-38F451834F38}" srcOrd="1" destOrd="0" presId="urn:microsoft.com/office/officeart/2008/layout/LinedList"/>
    <dgm:cxn modelId="{196E7368-C5A2-4E2D-9463-392966C293CA}" type="presParOf" srcId="{79DF2AE2-7DCC-493D-B2C2-CEE790A09D6D}" destId="{A8D7B32E-B659-49BD-8FB0-53D4ED385308}" srcOrd="2" destOrd="0" presId="urn:microsoft.com/office/officeart/2008/layout/LinedList"/>
    <dgm:cxn modelId="{E1649278-A8DD-4A7A-9702-D9EA2E95C194}" type="presParOf" srcId="{A364D833-E680-4CD6-9594-BBD043D93DF6}" destId="{A7BFD402-955B-450E-93DF-8445D1C7825A}" srcOrd="2" destOrd="0" presId="urn:microsoft.com/office/officeart/2008/layout/LinedList"/>
    <dgm:cxn modelId="{DA8A3CF0-2AEA-4DF9-810B-ECA3A4455F52}" type="presParOf" srcId="{A364D833-E680-4CD6-9594-BBD043D93DF6}" destId="{E6F955E6-1CCC-4409-9E64-52B24CF969D3}" srcOrd="3" destOrd="0" presId="urn:microsoft.com/office/officeart/2008/layout/LinedList"/>
    <dgm:cxn modelId="{D163A0A4-43DD-486E-A0E6-F1EFE642BA3A}" type="presParOf" srcId="{A364D833-E680-4CD6-9594-BBD043D93DF6}" destId="{7D2CD2E2-FCF0-4ECD-8AF2-8304AD3C131B}" srcOrd="4" destOrd="0" presId="urn:microsoft.com/office/officeart/2008/layout/LinedList"/>
    <dgm:cxn modelId="{2FAC7AF8-88B4-4639-A8B1-F2D4E41BBE36}" type="presParOf" srcId="{7D2CD2E2-FCF0-4ECD-8AF2-8304AD3C131B}" destId="{EE958EC9-88ED-4E38-A7E9-79666ABB977F}" srcOrd="0" destOrd="0" presId="urn:microsoft.com/office/officeart/2008/layout/LinedList"/>
    <dgm:cxn modelId="{85204922-014A-4EB5-8CBA-63C797BF4D2C}" type="presParOf" srcId="{7D2CD2E2-FCF0-4ECD-8AF2-8304AD3C131B}" destId="{985B885F-72B8-4E37-AF57-4BF995AF4334}" srcOrd="1" destOrd="0" presId="urn:microsoft.com/office/officeart/2008/layout/LinedList"/>
    <dgm:cxn modelId="{E80A5A97-0AD4-4E02-A72A-8B23CE82C63F}" type="presParOf" srcId="{7D2CD2E2-FCF0-4ECD-8AF2-8304AD3C131B}" destId="{64E20CD0-52A2-4964-81C8-BC88F8432EBB}" srcOrd="2" destOrd="0" presId="urn:microsoft.com/office/officeart/2008/layout/LinedList"/>
    <dgm:cxn modelId="{4B950DFA-23A3-47E3-8555-1597A53F7C36}" type="presParOf" srcId="{A364D833-E680-4CD6-9594-BBD043D93DF6}" destId="{7E6D7DC2-CA17-47E9-BDA9-3D7866677A6B}" srcOrd="5" destOrd="0" presId="urn:microsoft.com/office/officeart/2008/layout/LinedList"/>
    <dgm:cxn modelId="{C3FD4EA7-7DA1-42CE-8AE4-8019F0F17A1E}" type="presParOf" srcId="{A364D833-E680-4CD6-9594-BBD043D93DF6}" destId="{2BE8583B-ABD9-4A4B-8730-44ACF277176F}" srcOrd="6" destOrd="0" presId="urn:microsoft.com/office/officeart/2008/layout/LinedList"/>
    <dgm:cxn modelId="{2570B38F-0EEA-4D53-AD17-D36A1430F142}" type="presParOf" srcId="{A364D833-E680-4CD6-9594-BBD043D93DF6}" destId="{C897423D-2001-4213-A651-980CDC890C74}" srcOrd="7" destOrd="0" presId="urn:microsoft.com/office/officeart/2008/layout/LinedList"/>
    <dgm:cxn modelId="{630645E8-FC96-49D1-92DD-68DE86BF35EC}" type="presParOf" srcId="{C897423D-2001-4213-A651-980CDC890C74}" destId="{DA4B6F99-F4DA-456A-BF89-73056B4A2607}" srcOrd="0" destOrd="0" presId="urn:microsoft.com/office/officeart/2008/layout/LinedList"/>
    <dgm:cxn modelId="{E2E9C023-149A-41EC-8850-8040D01FB4E9}" type="presParOf" srcId="{C897423D-2001-4213-A651-980CDC890C74}" destId="{025ACAA0-ACB6-4A3B-9BE2-576AA70CB569}" srcOrd="1" destOrd="0" presId="urn:microsoft.com/office/officeart/2008/layout/LinedList"/>
    <dgm:cxn modelId="{82B679AF-CBBF-46E1-8561-E8AD75C8ED35}" type="presParOf" srcId="{C897423D-2001-4213-A651-980CDC890C74}" destId="{B33FADA9-0E0E-475A-8B3C-51CB3DB76AD1}" srcOrd="2" destOrd="0" presId="urn:microsoft.com/office/officeart/2008/layout/LinedList"/>
    <dgm:cxn modelId="{2BBE6640-9025-4E89-91B2-371A8D7E2674}" type="presParOf" srcId="{A364D833-E680-4CD6-9594-BBD043D93DF6}" destId="{61CCD4AB-76AE-473D-9EC8-4A9DA7690406}" srcOrd="8" destOrd="0" presId="urn:microsoft.com/office/officeart/2008/layout/LinedList"/>
    <dgm:cxn modelId="{A75F24CE-EBAB-4A3B-BB7A-B6CB40CA158A}" type="presParOf" srcId="{A364D833-E680-4CD6-9594-BBD043D93DF6}" destId="{F062B8F2-B56B-4B02-863E-6FA745C6A2A3}" srcOrd="9" destOrd="0" presId="urn:microsoft.com/office/officeart/2008/layout/LinedList"/>
    <dgm:cxn modelId="{A156E548-A6F3-485D-91FD-9A09D81D1798}" type="presParOf" srcId="{A364D833-E680-4CD6-9594-BBD043D93DF6}" destId="{75BDFB63-E37F-4A6A-B76D-14B4DB9C7400}" srcOrd="10" destOrd="0" presId="urn:microsoft.com/office/officeart/2008/layout/LinedList"/>
    <dgm:cxn modelId="{BBF089FD-22C1-446B-9B79-0EBD17A4834A}" type="presParOf" srcId="{75BDFB63-E37F-4A6A-B76D-14B4DB9C7400}" destId="{20661E87-95CF-439F-96A2-AF3909D86E31}" srcOrd="0" destOrd="0" presId="urn:microsoft.com/office/officeart/2008/layout/LinedList"/>
    <dgm:cxn modelId="{7CE4ACC7-048F-4788-ACC5-9A897CA01FD1}" type="presParOf" srcId="{75BDFB63-E37F-4A6A-B76D-14B4DB9C7400}" destId="{3E9053F6-E191-4622-BE08-F30679A89A9B}" srcOrd="1" destOrd="0" presId="urn:microsoft.com/office/officeart/2008/layout/LinedList"/>
    <dgm:cxn modelId="{444217E7-8D64-4F9B-8C66-68D0A0085A68}" type="presParOf" srcId="{75BDFB63-E37F-4A6A-B76D-14B4DB9C7400}" destId="{180C9DC2-46DE-45B6-8961-C30A1C655570}" srcOrd="2" destOrd="0" presId="urn:microsoft.com/office/officeart/2008/layout/LinedList"/>
    <dgm:cxn modelId="{9B1BDD67-0AE4-41B3-A182-992F5482F567}" type="presParOf" srcId="{A364D833-E680-4CD6-9594-BBD043D93DF6}" destId="{3E9EF94D-45A8-4B89-8BDA-BDD76B126B95}" srcOrd="11" destOrd="0" presId="urn:microsoft.com/office/officeart/2008/layout/LinedList"/>
    <dgm:cxn modelId="{8D0B8435-E633-436E-8A65-EDD20E061A1D}" type="presParOf" srcId="{A364D833-E680-4CD6-9594-BBD043D93DF6}" destId="{5052A730-72C9-4CA2-A7D3-4A745DCDB5EA}" srcOrd="12" destOrd="0" presId="urn:microsoft.com/office/officeart/2008/layout/LinedList"/>
    <dgm:cxn modelId="{3D6DCA50-D800-4B43-8FA2-AD72442D2906}" type="presParOf" srcId="{A364D833-E680-4CD6-9594-BBD043D93DF6}" destId="{DCB2E76A-E883-4E79-815E-D5B08E34E02F}" srcOrd="13" destOrd="0" presId="urn:microsoft.com/office/officeart/2008/layout/LinedList"/>
    <dgm:cxn modelId="{84625114-1703-4753-9D4C-7CE29F5F3F69}" type="presParOf" srcId="{DCB2E76A-E883-4E79-815E-D5B08E34E02F}" destId="{2326DA62-DA1E-4A4B-A0B1-67E76669D499}" srcOrd="0" destOrd="0" presId="urn:microsoft.com/office/officeart/2008/layout/LinedList"/>
    <dgm:cxn modelId="{8EBD5B1E-5E52-44C1-A795-07892C1F1567}" type="presParOf" srcId="{DCB2E76A-E883-4E79-815E-D5B08E34E02F}" destId="{85D86815-D650-4251-AF1B-8F8854D6A72D}" srcOrd="1" destOrd="0" presId="urn:microsoft.com/office/officeart/2008/layout/LinedList"/>
    <dgm:cxn modelId="{9936FB03-82FE-4A3E-8237-6E14066D3047}" type="presParOf" srcId="{DCB2E76A-E883-4E79-815E-D5B08E34E02F}" destId="{2E0C5C31-1E6F-4EE9-87F2-7003D7FDB6A1}" srcOrd="2" destOrd="0" presId="urn:microsoft.com/office/officeart/2008/layout/LinedList"/>
    <dgm:cxn modelId="{250B2424-178B-4928-893F-5F096F4D08B3}" type="presParOf" srcId="{A364D833-E680-4CD6-9594-BBD043D93DF6}" destId="{7D4124EC-67FB-416B-A488-EF80F47AF44C}" srcOrd="14" destOrd="0" presId="urn:microsoft.com/office/officeart/2008/layout/LinedList"/>
    <dgm:cxn modelId="{ED122865-3863-4649-B1E7-749D8C5B141B}" type="presParOf" srcId="{A364D833-E680-4CD6-9594-BBD043D93DF6}" destId="{9A83DF8B-F5B7-4DA9-A6A9-2C172834AB98}" srcOrd="15" destOrd="0" presId="urn:microsoft.com/office/officeart/2008/layout/LinedList"/>
    <dgm:cxn modelId="{49C22846-C317-4442-B486-8BB42BDFC296}" type="presParOf" srcId="{A364D833-E680-4CD6-9594-BBD043D93DF6}" destId="{7030450B-7DC7-4D8C-BD32-77F7AB9A0E07}" srcOrd="16" destOrd="0" presId="urn:microsoft.com/office/officeart/2008/layout/LinedList"/>
    <dgm:cxn modelId="{6C6F7909-2ED0-4550-B898-3F2901125E9D}" type="presParOf" srcId="{7030450B-7DC7-4D8C-BD32-77F7AB9A0E07}" destId="{CE801C13-5947-47FC-8EC2-111AFAB06DD4}" srcOrd="0" destOrd="0" presId="urn:microsoft.com/office/officeart/2008/layout/LinedList"/>
    <dgm:cxn modelId="{72BCAC82-B8DA-41BC-AA5F-2136A34B3B58}" type="presParOf" srcId="{7030450B-7DC7-4D8C-BD32-77F7AB9A0E07}" destId="{176DF6D9-6C5D-49E7-8CD5-E4A33F431ED9}" srcOrd="1" destOrd="0" presId="urn:microsoft.com/office/officeart/2008/layout/LinedList"/>
    <dgm:cxn modelId="{2D4D5159-D5D6-4DEE-B128-C7836C7B9E92}" type="presParOf" srcId="{7030450B-7DC7-4D8C-BD32-77F7AB9A0E07}" destId="{D54C1D93-6CED-40FE-A086-A98C263AD663}" srcOrd="2" destOrd="0" presId="urn:microsoft.com/office/officeart/2008/layout/LinedList"/>
    <dgm:cxn modelId="{1BC8E424-7CCE-4BDA-B0E9-CAE58BD2AE6D}" type="presParOf" srcId="{A364D833-E680-4CD6-9594-BBD043D93DF6}" destId="{8724012E-56A3-4B0A-9227-9F1DDBDF4DD4}" srcOrd="17" destOrd="0" presId="urn:microsoft.com/office/officeart/2008/layout/LinedList"/>
    <dgm:cxn modelId="{583D8544-C81C-4269-8836-DDDC0C9CF684}" type="presParOf" srcId="{A364D833-E680-4CD6-9594-BBD043D93DF6}" destId="{48349F21-70AD-45A2-B81F-EAFF526AC6D1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F81D-7491-4F39-BF25-592E703B8CD1}">
      <dsp:nvSpPr>
        <dsp:cNvPr id="0" name=""/>
        <dsp:cNvSpPr/>
      </dsp:nvSpPr>
      <dsp:spPr>
        <a:xfrm>
          <a:off x="0" y="0"/>
          <a:ext cx="748541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09C70-262E-4FA2-8988-D697A3C10625}">
      <dsp:nvSpPr>
        <dsp:cNvPr id="0" name=""/>
        <dsp:cNvSpPr/>
      </dsp:nvSpPr>
      <dsp:spPr>
        <a:xfrm>
          <a:off x="0" y="0"/>
          <a:ext cx="1497082" cy="245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В опросе рассмотрены следующие зависимости:</a:t>
          </a:r>
          <a:endParaRPr lang="en-US" sz="1800" kern="1200"/>
        </a:p>
      </dsp:txBody>
      <dsp:txXfrm>
        <a:off x="0" y="0"/>
        <a:ext cx="1497082" cy="2452687"/>
      </dsp:txXfrm>
    </dsp:sp>
    <dsp:sp modelId="{70CF0934-1481-4E36-85E9-38F451834F38}">
      <dsp:nvSpPr>
        <dsp:cNvPr id="0" name=""/>
        <dsp:cNvSpPr/>
      </dsp:nvSpPr>
      <dsp:spPr>
        <a:xfrm>
          <a:off x="1609363" y="19311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Алкогольная (з вопроса);</a:t>
          </a:r>
          <a:endParaRPr lang="en-US" sz="1700" kern="1200"/>
        </a:p>
      </dsp:txBody>
      <dsp:txXfrm>
        <a:off x="1609363" y="19311"/>
        <a:ext cx="5876049" cy="386226"/>
      </dsp:txXfrm>
    </dsp:sp>
    <dsp:sp modelId="{A7BFD402-955B-450E-93DF-8445D1C7825A}">
      <dsp:nvSpPr>
        <dsp:cNvPr id="0" name=""/>
        <dsp:cNvSpPr/>
      </dsp:nvSpPr>
      <dsp:spPr>
        <a:xfrm>
          <a:off x="1497082" y="405537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5B885F-72B8-4E37-AF57-4BF995AF4334}">
      <dsp:nvSpPr>
        <dsp:cNvPr id="0" name=""/>
        <dsp:cNvSpPr/>
      </dsp:nvSpPr>
      <dsp:spPr>
        <a:xfrm>
          <a:off x="1609363" y="424848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Никотиновая (з вопроса); </a:t>
          </a:r>
          <a:endParaRPr lang="en-US" sz="1700" kern="1200"/>
        </a:p>
      </dsp:txBody>
      <dsp:txXfrm>
        <a:off x="1609363" y="424848"/>
        <a:ext cx="5876049" cy="386226"/>
      </dsp:txXfrm>
    </dsp:sp>
    <dsp:sp modelId="{7E6D7DC2-CA17-47E9-BDA9-3D7866677A6B}">
      <dsp:nvSpPr>
        <dsp:cNvPr id="0" name=""/>
        <dsp:cNvSpPr/>
      </dsp:nvSpPr>
      <dsp:spPr>
        <a:xfrm>
          <a:off x="1497082" y="811075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5ACAA0-ACB6-4A3B-9BE2-576AA70CB569}">
      <dsp:nvSpPr>
        <dsp:cNvPr id="0" name=""/>
        <dsp:cNvSpPr/>
      </dsp:nvSpPr>
      <dsp:spPr>
        <a:xfrm>
          <a:off x="1609363" y="830386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Пищевая (з вопроса); </a:t>
          </a:r>
          <a:endParaRPr lang="en-US" sz="1700" kern="1200"/>
        </a:p>
      </dsp:txBody>
      <dsp:txXfrm>
        <a:off x="1609363" y="830386"/>
        <a:ext cx="5876049" cy="386226"/>
      </dsp:txXfrm>
    </dsp:sp>
    <dsp:sp modelId="{61CCD4AB-76AE-473D-9EC8-4A9DA7690406}">
      <dsp:nvSpPr>
        <dsp:cNvPr id="0" name=""/>
        <dsp:cNvSpPr/>
      </dsp:nvSpPr>
      <dsp:spPr>
        <a:xfrm>
          <a:off x="1497082" y="1216612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9053F6-E191-4622-BE08-F30679A89A9B}">
      <dsp:nvSpPr>
        <dsp:cNvPr id="0" name=""/>
        <dsp:cNvSpPr/>
      </dsp:nvSpPr>
      <dsp:spPr>
        <a:xfrm>
          <a:off x="1609363" y="1235924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Интернет-зависимость (з вопроса); </a:t>
          </a:r>
          <a:endParaRPr lang="en-US" sz="1700" kern="1200"/>
        </a:p>
      </dsp:txBody>
      <dsp:txXfrm>
        <a:off x="1609363" y="1235924"/>
        <a:ext cx="5876049" cy="386226"/>
      </dsp:txXfrm>
    </dsp:sp>
    <dsp:sp modelId="{3E9EF94D-45A8-4B89-8BDA-BDD76B126B95}">
      <dsp:nvSpPr>
        <dsp:cNvPr id="0" name=""/>
        <dsp:cNvSpPr/>
      </dsp:nvSpPr>
      <dsp:spPr>
        <a:xfrm>
          <a:off x="1497082" y="1622150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D86815-D650-4251-AF1B-8F8854D6A72D}">
      <dsp:nvSpPr>
        <dsp:cNvPr id="0" name=""/>
        <dsp:cNvSpPr/>
      </dsp:nvSpPr>
      <dsp:spPr>
        <a:xfrm>
          <a:off x="1609363" y="1641461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Компьютерная (з вопроса); </a:t>
          </a:r>
          <a:endParaRPr lang="en-US" sz="1700" kern="1200"/>
        </a:p>
      </dsp:txBody>
      <dsp:txXfrm>
        <a:off x="1609363" y="1641461"/>
        <a:ext cx="5876049" cy="386226"/>
      </dsp:txXfrm>
    </dsp:sp>
    <dsp:sp modelId="{7D4124EC-67FB-416B-A488-EF80F47AF44C}">
      <dsp:nvSpPr>
        <dsp:cNvPr id="0" name=""/>
        <dsp:cNvSpPr/>
      </dsp:nvSpPr>
      <dsp:spPr>
        <a:xfrm>
          <a:off x="1497082" y="2027688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6DF6D9-6C5D-49E7-8CD5-E4A33F431ED9}">
      <dsp:nvSpPr>
        <dsp:cNvPr id="0" name=""/>
        <dsp:cNvSpPr/>
      </dsp:nvSpPr>
      <dsp:spPr>
        <a:xfrm>
          <a:off x="1609363" y="2046999"/>
          <a:ext cx="5876049" cy="386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Общая склонность к зависимостям (з вопроса); 	</a:t>
          </a:r>
          <a:endParaRPr lang="en-US" sz="1700" kern="1200"/>
        </a:p>
      </dsp:txBody>
      <dsp:txXfrm>
        <a:off x="1609363" y="2046999"/>
        <a:ext cx="5876049" cy="386226"/>
      </dsp:txXfrm>
    </dsp:sp>
    <dsp:sp modelId="{8724012E-56A3-4B0A-9227-9F1DDBDF4DD4}">
      <dsp:nvSpPr>
        <dsp:cNvPr id="0" name=""/>
        <dsp:cNvSpPr/>
      </dsp:nvSpPr>
      <dsp:spPr>
        <a:xfrm>
          <a:off x="1497082" y="2433225"/>
          <a:ext cx="59883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858C-4DFD-147F-8838-029B66CFD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4C5038-29C1-3EF0-2087-DE7E0419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341FD-E608-36A6-5ABA-4949A774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59EEA-1E2B-1018-54D1-104CE00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86B69-1460-44B4-89B4-4482DCE1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FCA59-37F3-DCB4-B424-BC157626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1D631E-86CB-5E67-20FD-3D66A4794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1F71B3-58FE-462E-C638-005CE438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2C5DD-4DB9-7C03-4008-9F480527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8AF4-3046-8E39-66F3-3EA6391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5DE595-8F41-2078-D8F3-1CCAD1E0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ACC71-E303-70CC-CF35-714E2696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DD14C-D2E9-C841-462A-FCC605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31330-AEC9-6D8A-6FDF-FBF8A01C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A42E4-BF81-F579-70A2-36B69BFC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C80F-CDF4-3589-3CDE-B62B1BCB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10F0A-3203-4300-6926-5A8A5AA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C28AA-A608-4101-A3F6-F62BD1C3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6791D-1CE7-152A-EDCC-8DD28003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909AF-CB31-C916-31CB-CB60991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076C-4B5D-3A48-2B1A-9ABA7358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A1C14-D2C5-8CCC-73A7-5CEA0895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A767F-AFB1-C1F3-CDD7-E1451A7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76432-3853-23C9-ACAD-A98642DD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A216B-1950-DE25-5F2D-2DDECD9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C766F-2CBA-7A7E-A018-9DCF2AC7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6F0B8-6F80-F378-EA91-79CD40204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B0CC2C-124A-3968-7EF2-A015857AB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6BDECD-BD7E-D0D0-DF53-2B4282CD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9B2380-A0A0-D0F2-0C98-B0DFEF0E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C04C6-2D2E-A346-76A0-8B6A0C3A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5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38DDB-0FDB-A644-143C-CD5B99F8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F3C5F-0269-DFA8-A67F-665DE56E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4A9F16-83E7-5D1C-2F66-8DE9E236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57B29D-E4D9-AACF-18AA-695C588FC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FE8DC-E9FB-1B70-F5A9-14D73F9D2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FC99A3-475F-AFBC-6453-CA414E2C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2A15B0-3019-33E9-5DFE-4FE24722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AEFB4D-94DC-1317-A6D7-055F134C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9210C-25AB-FF77-DDE4-9C55961B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0E69E-8758-9B3C-2A74-FEF74617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7854C4-BE1A-1A9D-DC7C-C0904232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99A01B-6928-DC27-EC9D-A155BE30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557AB3-4526-7D4C-9FCC-EA937BD9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411BD1-9B0A-6701-E95C-EDB89A13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021D3-D70B-1A2B-6C79-451852A5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8E5FC-EF9D-3EFD-A80F-D4E5600F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997AE-6358-5706-6D8F-CF850FD2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CD17F-A06B-F419-6A08-FE00F13A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73649-19FC-3BF4-2596-088D713F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BF916A-B028-7BC4-C545-3FB6D363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B154F-9644-5473-FE5A-0303DDB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2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B0CF8-9AAA-51A8-A8DD-6E70BFFC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27099C-7212-AD8B-B0BA-ECD881449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B303A-ABED-D461-F39B-9F3CB5A2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5A44B-F7B8-E418-7840-3747D793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2CA8E4-2D7A-8344-59FD-10E798EE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5F14D-A4EE-941A-7CA5-2184C19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1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3D2DC-93E5-F540-21EC-F12E913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184DBB-237B-9742-822C-D4D4C557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9FE6B-4893-95EF-324F-F09767325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D6341-B765-3E7C-B019-1E59F088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882AE-FF63-CAAD-F54F-7CAED482E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5BC2D-9FCB-9FC6-53C8-58CCEE436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48" r="-1" b="7945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A2649-527C-644B-324A-97E55FBD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cap="all" spc="600" baseline="0" dirty="0" err="1">
                <a:solidFill>
                  <a:schemeClr val="tx2"/>
                </a:solidFill>
                <a:effectLst/>
              </a:rPr>
              <a:t>Статистика</a:t>
            </a:r>
            <a:r>
              <a:rPr lang="en-US" sz="3600" b="1" cap="all" spc="600" baseline="0" dirty="0">
                <a:solidFill>
                  <a:schemeClr val="tx2"/>
                </a:solidFill>
                <a:effectLst/>
              </a:rPr>
              <a:t> </a:t>
            </a:r>
            <a:r>
              <a:rPr lang="en-US" sz="3600" b="1" cap="all" spc="600" baseline="0" dirty="0" err="1">
                <a:solidFill>
                  <a:schemeClr val="tx2"/>
                </a:solidFill>
                <a:effectLst/>
              </a:rPr>
              <a:t>зависимостей</a:t>
            </a:r>
            <a:endParaRPr lang="en-US" sz="3600" b="1" cap="all" spc="600" baseline="0" dirty="0" err="1">
              <a:solidFill>
                <a:schemeClr val="tx2"/>
              </a:solidFill>
              <a:effectLst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443C1-B3EB-AA43-A01F-AF7D33C39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189" y="4847056"/>
            <a:ext cx="5021782" cy="18045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 err="1">
                <a:solidFill>
                  <a:schemeClr val="tx2"/>
                </a:solidFill>
              </a:rPr>
              <a:t>Над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проектом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работали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Кириллов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Федор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Казакова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Диана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Ондар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Долума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Бокова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Дарья</a:t>
            </a:r>
          </a:p>
        </p:txBody>
      </p:sp>
    </p:spTree>
    <p:extLst>
      <p:ext uri="{BB962C8B-B14F-4D97-AF65-F5344CB8AC3E}">
        <p14:creationId xmlns:p14="http://schemas.microsoft.com/office/powerpoint/2010/main" val="104484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CEB9C4B-0A0D-2E81-F7B3-E29FC393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04" y="272845"/>
            <a:ext cx="4181167" cy="3227438"/>
          </a:xfrm>
          <a:prstGeom prst="rect">
            <a:avLst/>
          </a:prstGeom>
        </p:spPr>
      </p:pic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F13BD7-F73D-A562-159C-958FA172A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23" y="211394"/>
            <a:ext cx="4193457" cy="328889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4AAB7AF-8BA7-79EF-C480-D06B0E94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22" y="3492909"/>
            <a:ext cx="4242619" cy="3288890"/>
          </a:xfrm>
          <a:prstGeom prst="rect">
            <a:avLst/>
          </a:prstGeom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471B6D0-59D6-1BEA-5E79-1C84E97D9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141" y="3566653"/>
            <a:ext cx="4242618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снимок экрана, свеч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BB502E16-AB3F-4F6C-BD01-72B4F9B4B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03" y="340698"/>
            <a:ext cx="9264904" cy="61766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ED2F6-F7E7-E22B-30AB-F1DD3189AAE0}"/>
              </a:ext>
            </a:extLst>
          </p:cNvPr>
          <p:cNvSpPr txBox="1">
            <a:spLocks/>
          </p:cNvSpPr>
          <p:nvPr/>
        </p:nvSpPr>
        <p:spPr>
          <a:xfrm>
            <a:off x="533282" y="4538709"/>
            <a:ext cx="341985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Результаты</a:t>
            </a:r>
            <a:r>
              <a:rPr lang="en-US" sz="4800" b="1" dirty="0"/>
              <a:t> </a:t>
            </a:r>
            <a:r>
              <a:rPr lang="en-US" sz="4800" b="1" dirty="0" err="1"/>
              <a:t>опроса</a:t>
            </a:r>
            <a:endParaRPr lang="en-US" sz="4800" b="1" dirty="0"/>
          </a:p>
        </p:txBody>
      </p:sp>
      <p:sp>
        <p:nvSpPr>
          <p:cNvPr id="11" name="Content Placeholder 35">
            <a:extLst>
              <a:ext uri="{FF2B5EF4-FFF2-40B4-BE49-F238E27FC236}">
                <a16:creationId xmlns:a16="http://schemas.microsoft.com/office/drawing/2014/main" id="{053EA348-BB6C-2C42-94BC-7D932DD48E5D}"/>
              </a:ext>
            </a:extLst>
          </p:cNvPr>
          <p:cNvSpPr txBox="1">
            <a:spLocks/>
          </p:cNvSpPr>
          <p:nvPr/>
        </p:nvSpPr>
        <p:spPr>
          <a:xfrm>
            <a:off x="630936" y="792480"/>
            <a:ext cx="2074981" cy="37462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Большая часть опрошенных студентов зависимы от интернета, но менее зависимы от курения и компьютерных игр.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Поскольку ответы на вопросы «Я часто курю» и «Я ежедневно курю» практически совпадают, можно сделать вывод, что уровень достоверности ответов среди группы «Студент» высокий.</a:t>
            </a:r>
          </a:p>
        </p:txBody>
      </p:sp>
    </p:spTree>
    <p:extLst>
      <p:ext uri="{BB962C8B-B14F-4D97-AF65-F5344CB8AC3E}">
        <p14:creationId xmlns:p14="http://schemas.microsoft.com/office/powerpoint/2010/main" val="127397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текст, свеча, снимок экрана, канделябр&#10;&#10;Автоматически созданное описание">
            <a:extLst>
              <a:ext uri="{FF2B5EF4-FFF2-40B4-BE49-F238E27FC236}">
                <a16:creationId xmlns:a16="http://schemas.microsoft.com/office/drawing/2014/main" id="{7F5CE3EC-9E63-6A6B-1A7D-AE342E57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70" y="571500"/>
            <a:ext cx="8801100" cy="58674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BE395-BE2D-5353-F088-76F98610AEC3}"/>
              </a:ext>
            </a:extLst>
          </p:cNvPr>
          <p:cNvSpPr txBox="1">
            <a:spLocks/>
          </p:cNvSpPr>
          <p:nvPr/>
        </p:nvSpPr>
        <p:spPr>
          <a:xfrm>
            <a:off x="722630" y="571500"/>
            <a:ext cx="341985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Результаты</a:t>
            </a:r>
            <a:r>
              <a:rPr lang="en-US" sz="4800" b="1" dirty="0"/>
              <a:t> </a:t>
            </a:r>
            <a:r>
              <a:rPr lang="en-US" sz="4800" b="1" dirty="0" err="1"/>
              <a:t>опроса</a:t>
            </a:r>
            <a:endParaRPr lang="en-US" sz="4800" b="1" dirty="0"/>
          </a:p>
        </p:txBody>
      </p:sp>
      <p:sp>
        <p:nvSpPr>
          <p:cNvPr id="15" name="Content Placeholder 35">
            <a:extLst>
              <a:ext uri="{FF2B5EF4-FFF2-40B4-BE49-F238E27FC236}">
                <a16:creationId xmlns:a16="http://schemas.microsoft.com/office/drawing/2014/main" id="{BCCCA2C3-3AB1-6C68-4597-A8075D9E6F7F}"/>
              </a:ext>
            </a:extLst>
          </p:cNvPr>
          <p:cNvSpPr txBox="1">
            <a:spLocks/>
          </p:cNvSpPr>
          <p:nvPr/>
        </p:nvSpPr>
        <p:spPr>
          <a:xfrm>
            <a:off x="772260" y="2171700"/>
            <a:ext cx="2074981" cy="34242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Большая часть опрошенных работников менее зависимы от курения и компьютерных игр, но подвержены вредным привычкам.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Поскольку ответы на вопросы «Я часто курю» и «Я ежедневно курю» практически совпадают, можно сделать вывод, что уровень достоверности ответов среди группы «Работник» высокий.</a:t>
            </a:r>
          </a:p>
        </p:txBody>
      </p:sp>
    </p:spTree>
    <p:extLst>
      <p:ext uri="{BB962C8B-B14F-4D97-AF65-F5344CB8AC3E}">
        <p14:creationId xmlns:p14="http://schemas.microsoft.com/office/powerpoint/2010/main" val="317947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веч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82BD850-B2F8-445E-E038-0E187859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6" y="571500"/>
            <a:ext cx="8572500" cy="5715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BE395-BE2D-5353-F088-76F98610AEC3}"/>
              </a:ext>
            </a:extLst>
          </p:cNvPr>
          <p:cNvSpPr txBox="1">
            <a:spLocks/>
          </p:cNvSpPr>
          <p:nvPr/>
        </p:nvSpPr>
        <p:spPr>
          <a:xfrm>
            <a:off x="8870696" y="108342"/>
            <a:ext cx="3419856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Результаты</a:t>
            </a:r>
            <a:r>
              <a:rPr lang="en-US" sz="4800" b="1" dirty="0"/>
              <a:t> </a:t>
            </a:r>
            <a:r>
              <a:rPr lang="en-US" sz="4800" b="1" dirty="0" err="1"/>
              <a:t>опроса</a:t>
            </a:r>
            <a:endParaRPr lang="en-US" sz="4800" b="1" dirty="0"/>
          </a:p>
        </p:txBody>
      </p:sp>
      <p:sp>
        <p:nvSpPr>
          <p:cNvPr id="7" name="Content Placeholder 35">
            <a:extLst>
              <a:ext uri="{FF2B5EF4-FFF2-40B4-BE49-F238E27FC236}">
                <a16:creationId xmlns:a16="http://schemas.microsoft.com/office/drawing/2014/main" id="{2778593F-5FF4-904E-B1F6-4BF8EE2FAF17}"/>
              </a:ext>
            </a:extLst>
          </p:cNvPr>
          <p:cNvSpPr txBox="1">
            <a:spLocks/>
          </p:cNvSpPr>
          <p:nvPr/>
        </p:nvSpPr>
        <p:spPr>
          <a:xfrm>
            <a:off x="9034989" y="1708542"/>
            <a:ext cx="2074981" cy="342429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Большая часть опрошенных школьников менее зависимы от курения и алкоголя, но подвержены вредным привычкам и компьютерным играм.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Поскольку ответы на вопросы «Я часто курю» и «Я ежедневно курю» практически совпадают, можно сделать вывод, что уровень достоверности ответов среди группы «Школьник» высокий.</a:t>
            </a:r>
          </a:p>
        </p:txBody>
      </p:sp>
    </p:spTree>
    <p:extLst>
      <p:ext uri="{BB962C8B-B14F-4D97-AF65-F5344CB8AC3E}">
        <p14:creationId xmlns:p14="http://schemas.microsoft.com/office/powerpoint/2010/main" val="314442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BE395-BE2D-5353-F088-76F98610AEC3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754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Результаты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опроса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Рисунок 9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4C46E22-76B9-AEBE-E0B9-2471BE9D3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>
          <a:xfrm>
            <a:off x="198741" y="2502374"/>
            <a:ext cx="5803323" cy="389035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веча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41BECBF-42BC-9DF2-0BAC-281979FAE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" b="3"/>
          <a:stretch/>
        </p:blipFill>
        <p:spPr>
          <a:xfrm>
            <a:off x="6002064" y="818017"/>
            <a:ext cx="5803323" cy="3890357"/>
          </a:xfrm>
          <a:prstGeom prst="rect">
            <a:avLst/>
          </a:prstGeom>
        </p:spPr>
      </p:pic>
      <p:sp>
        <p:nvSpPr>
          <p:cNvPr id="11" name="Content Placeholder 35">
            <a:extLst>
              <a:ext uri="{FF2B5EF4-FFF2-40B4-BE49-F238E27FC236}">
                <a16:creationId xmlns:a16="http://schemas.microsoft.com/office/drawing/2014/main" id="{41CA5918-0EB3-2B58-7397-958959E9C4CB}"/>
              </a:ext>
            </a:extLst>
          </p:cNvPr>
          <p:cNvSpPr txBox="1">
            <a:spLocks/>
          </p:cNvSpPr>
          <p:nvPr/>
        </p:nvSpPr>
        <p:spPr>
          <a:xfrm>
            <a:off x="701238" y="905000"/>
            <a:ext cx="4917262" cy="15924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Большая часть опрошенных безработных отрицают, что у них много зависимостей, но половина респондентов согласны с тем, что у них пищевая зависимость.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Поскольку ответы на вопросы «Я часто курю» и «Я ежедневно курю» полностью совпал, можно сделать вывод, что уровень достоверности ответов среди группы «Безработный» 100%.</a:t>
            </a:r>
          </a:p>
        </p:txBody>
      </p:sp>
      <p:sp>
        <p:nvSpPr>
          <p:cNvPr id="12" name="Content Placeholder 35">
            <a:extLst>
              <a:ext uri="{FF2B5EF4-FFF2-40B4-BE49-F238E27FC236}">
                <a16:creationId xmlns:a16="http://schemas.microsoft.com/office/drawing/2014/main" id="{5409DBAE-D0BC-DD0C-016F-067807D0D159}"/>
              </a:ext>
            </a:extLst>
          </p:cNvPr>
          <p:cNvSpPr txBox="1">
            <a:spLocks/>
          </p:cNvSpPr>
          <p:nvPr/>
        </p:nvSpPr>
        <p:spPr>
          <a:xfrm>
            <a:off x="6405886" y="4730175"/>
            <a:ext cx="5379243" cy="15924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Большая часть опрошенных пенсионеров отрицают, что у них много зависимостей, также они менее зависимы от интернета но большая часть респондентов признают, что у них пищевая зависимость и им тяжело бороться с вредными привычками.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Поскольку ответы на вопросы «Я часто курю» и «Я ежедневно курю» практически совпадают, можно сделать вывод, что уровень достоверности ответов среди группы «Пенсионер» высокий.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585F8B3-546C-2C02-0296-F6D5493C730E}"/>
              </a:ext>
            </a:extLst>
          </p:cNvPr>
          <p:cNvCxnSpPr>
            <a:cxnSpLocks/>
          </p:cNvCxnSpPr>
          <p:nvPr/>
        </p:nvCxnSpPr>
        <p:spPr>
          <a:xfrm>
            <a:off x="6002064" y="924560"/>
            <a:ext cx="93936" cy="566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C291-1804-0A49-942B-0430FB70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78" y="459233"/>
            <a:ext cx="3290887" cy="2452687"/>
          </a:xfrm>
        </p:spPr>
        <p:txBody>
          <a:bodyPr anchor="ctr">
            <a:normAutofit/>
          </a:bodyPr>
          <a:lstStyle/>
          <a:p>
            <a:pPr defTabSz="758952"/>
            <a:r>
              <a:rPr lang="ru-RU" b="1" kern="1200">
                <a:latin typeface="+mj-lt"/>
                <a:ea typeface="+mj-ea"/>
                <a:cs typeface="+mj-cs"/>
              </a:rPr>
              <a:t>Вступление</a:t>
            </a:r>
            <a:endParaRPr lang="ru-RU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7DA21C8-7D0A-E618-04A9-666FE9B8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258" y="1029810"/>
            <a:ext cx="6427292" cy="1949799"/>
          </a:xfrm>
        </p:spPr>
        <p:txBody>
          <a:bodyPr>
            <a:normAutofit/>
          </a:bodyPr>
          <a:lstStyle/>
          <a:p>
            <a:pPr marL="0" indent="0" defTabSz="470550">
              <a:lnSpc>
                <a:spcPct val="100000"/>
              </a:lnSpc>
              <a:spcBef>
                <a:spcPts val="515"/>
              </a:spcBef>
              <a:buNone/>
            </a:pPr>
            <a:r>
              <a:rPr lang="ru-RU" sz="1400" b="1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Цель</a:t>
            </a: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 – выявить зависимость у разных групп по полу и по роду деятельности</a:t>
            </a:r>
          </a:p>
          <a:p>
            <a:pPr marL="0" indent="0" defTabSz="470550">
              <a:lnSpc>
                <a:spcPct val="100000"/>
              </a:lnSpc>
              <a:spcBef>
                <a:spcPts val="515"/>
              </a:spcBef>
              <a:buNone/>
            </a:pP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Всего в опросе участвовало </a:t>
            </a:r>
            <a:r>
              <a:rPr lang="ru-RU" sz="1400" b="1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119</a:t>
            </a: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 респондентов</a:t>
            </a:r>
          </a:p>
          <a:p>
            <a:pPr marL="0" indent="0" defTabSz="470550">
              <a:lnSpc>
                <a:spcPct val="100000"/>
              </a:lnSpc>
              <a:spcBef>
                <a:spcPts val="515"/>
              </a:spcBef>
              <a:buNone/>
            </a:pP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Всего в опросе </a:t>
            </a:r>
            <a:r>
              <a:rPr lang="ru-RU" sz="1400" b="1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21</a:t>
            </a: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 вопроса, из них первые </a:t>
            </a:r>
            <a:r>
              <a:rPr lang="ru-RU" sz="1400" b="1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3</a:t>
            </a: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 вопроса для сбора персональные данных.</a:t>
            </a:r>
          </a:p>
          <a:p>
            <a:pPr marL="0" indent="0" defTabSz="470550">
              <a:lnSpc>
                <a:spcPct val="100000"/>
              </a:lnSpc>
              <a:spcBef>
                <a:spcPts val="515"/>
              </a:spcBef>
              <a:buNone/>
            </a:pPr>
            <a:r>
              <a:rPr lang="ru-RU" sz="1400" kern="1200">
                <a:solidFill>
                  <a:srgbClr val="202124"/>
                </a:solidFill>
                <a:latin typeface="docs-Roboto"/>
                <a:ea typeface="+mn-ea"/>
                <a:cs typeface="+mn-cs"/>
              </a:rPr>
              <a:t>Все респонденты участвовали в опросе добровольно. Опрос проводился анонимно</a:t>
            </a:r>
            <a:endParaRPr lang="ru-RU" sz="1400" kern="1200" dirty="0">
              <a:solidFill>
                <a:srgbClr val="202124"/>
              </a:solidFill>
              <a:latin typeface="docs-Roboto"/>
              <a:ea typeface="+mn-ea"/>
              <a:cs typeface="+mn-cs"/>
            </a:endParaRPr>
          </a:p>
        </p:txBody>
      </p:sp>
      <p:graphicFrame>
        <p:nvGraphicFramePr>
          <p:cNvPr id="21" name="Объект 6">
            <a:extLst>
              <a:ext uri="{FF2B5EF4-FFF2-40B4-BE49-F238E27FC236}">
                <a16:creationId xmlns:a16="http://schemas.microsoft.com/office/drawing/2014/main" id="{E227A932-E4AA-39A0-9C70-915BDB3A7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130942"/>
              </p:ext>
            </p:extLst>
          </p:nvPr>
        </p:nvGraphicFramePr>
        <p:xfrm>
          <a:off x="3070096" y="3426279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7340B-C5B2-5087-939B-C160E16A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/>
              <a:t>Результаты</a:t>
            </a:r>
            <a:r>
              <a:rPr lang="en-US" sz="4800" b="1" dirty="0"/>
              <a:t> </a:t>
            </a:r>
            <a:r>
              <a:rPr lang="en-US" sz="4800" b="1" dirty="0" err="1"/>
              <a:t>опроса</a:t>
            </a:r>
            <a:endParaRPr lang="en-US" sz="4800" b="1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B31291C5-43BA-BB19-06DF-B26D0679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2856"/>
            <a:ext cx="6903721" cy="1600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 dirty="0"/>
              <a:t>Основная часть респондентов – </a:t>
            </a:r>
            <a:r>
              <a:rPr lang="ru-RU" sz="2200" b="1" dirty="0"/>
              <a:t>женщины</a:t>
            </a:r>
            <a:r>
              <a:rPr lang="ru-RU" sz="2200" dirty="0"/>
              <a:t> (примерно 64% от всего числа опрошенных)</a:t>
            </a:r>
          </a:p>
          <a:p>
            <a:pPr marL="0" indent="0">
              <a:buNone/>
            </a:pPr>
            <a:r>
              <a:rPr lang="ru-RU" sz="2200" b="1" dirty="0"/>
              <a:t>Студенты</a:t>
            </a:r>
            <a:r>
              <a:rPr lang="ru-RU" sz="2200" dirty="0"/>
              <a:t> и </a:t>
            </a:r>
            <a:r>
              <a:rPr lang="ru-RU" sz="2200" b="1" dirty="0"/>
              <a:t>работники</a:t>
            </a:r>
            <a:r>
              <a:rPr lang="ru-RU" sz="2200" dirty="0"/>
              <a:t> составляют основную часть опрошенных (более 80%)</a:t>
            </a:r>
            <a:endParaRPr lang="en-US" sz="2200" dirty="0"/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9A443FB-F625-0E43-DD74-70850E8A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0" y="264599"/>
            <a:ext cx="6086167" cy="4313190"/>
          </a:xfrm>
          <a:prstGeom prst="rect">
            <a:avLst/>
          </a:prstGeom>
        </p:spPr>
      </p:pic>
      <p:pic>
        <p:nvPicPr>
          <p:cNvPr id="4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CB01131-F697-7D2E-0BF0-C90D7AD7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787" y="261757"/>
            <a:ext cx="4119715" cy="3962453"/>
          </a:xfrm>
          <a:prstGeom prst="rect">
            <a:avLst/>
          </a:prstGeom>
        </p:spPr>
      </p:pic>
      <p:pic>
        <p:nvPicPr>
          <p:cNvPr id="6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A5DE5E1-9709-BDE5-1D2A-4788905DA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877" y="1382968"/>
            <a:ext cx="1531374" cy="1461933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603D75-E4BC-0F77-7297-69EC4EA6B170}"/>
              </a:ext>
            </a:extLst>
          </p:cNvPr>
          <p:cNvCxnSpPr/>
          <p:nvPr/>
        </p:nvCxnSpPr>
        <p:spPr>
          <a:xfrm>
            <a:off x="5954486" y="304800"/>
            <a:ext cx="1" cy="400594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4874987-DD5C-8049-D2EA-00E9568A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90" y="479815"/>
            <a:ext cx="10228005" cy="615646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6AA863-E745-8A90-5483-AC05B3E36F37}"/>
              </a:ext>
            </a:extLst>
          </p:cNvPr>
          <p:cNvSpPr txBox="1">
            <a:spLocks/>
          </p:cNvSpPr>
          <p:nvPr/>
        </p:nvSpPr>
        <p:spPr>
          <a:xfrm>
            <a:off x="502069" y="216268"/>
            <a:ext cx="3419856" cy="161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Результаты</a:t>
            </a:r>
            <a:r>
              <a:rPr lang="en-US" sz="4800" b="1" dirty="0"/>
              <a:t> </a:t>
            </a:r>
            <a:r>
              <a:rPr lang="en-US" sz="4800" b="1" dirty="0" err="1"/>
              <a:t>опроса</a:t>
            </a:r>
            <a:endParaRPr lang="en-US" sz="4800" b="1" dirty="0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771E1FAF-332D-68B2-CA2F-7BDFF33D17AA}"/>
              </a:ext>
            </a:extLst>
          </p:cNvPr>
          <p:cNvSpPr txBox="1">
            <a:spLocks/>
          </p:cNvSpPr>
          <p:nvPr/>
        </p:nvSpPr>
        <p:spPr>
          <a:xfrm>
            <a:off x="379395" y="2239264"/>
            <a:ext cx="2074981" cy="37462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В основном все опрошенные отрицают частое потребление алкоголя</a:t>
            </a:r>
            <a:endParaRPr lang="ru-RU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34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7D70BB3-1891-4377-B5CF-2BC175D1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" y="369201"/>
            <a:ext cx="10203425" cy="6107306"/>
          </a:xfrm>
          <a:prstGeom prst="rect">
            <a:avLst/>
          </a:prstGeom>
        </p:spPr>
      </p:pic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77A9B9D6-045A-3B91-192B-C44585FB6E8C}"/>
              </a:ext>
            </a:extLst>
          </p:cNvPr>
          <p:cNvSpPr txBox="1">
            <a:spLocks/>
          </p:cNvSpPr>
          <p:nvPr/>
        </p:nvSpPr>
        <p:spPr>
          <a:xfrm>
            <a:off x="9695457" y="1796813"/>
            <a:ext cx="2308497" cy="37462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/>
              <a:t>Среди всех опрошенных преобладает ответ "полностью не согласен(-а)", но при этом почти четверть студентов признаются в частом курении</a:t>
            </a:r>
            <a:endParaRPr lang="ru-RU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7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7CAE0A-8C34-47AA-F85C-B0883D33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95" y="492105"/>
            <a:ext cx="10019071" cy="5996694"/>
          </a:xfrm>
          <a:prstGeom prst="rect">
            <a:avLst/>
          </a:prstGeom>
        </p:spPr>
      </p:pic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AE56AA40-B41C-B6FE-1765-561A390FA025}"/>
              </a:ext>
            </a:extLst>
          </p:cNvPr>
          <p:cNvSpPr txBox="1">
            <a:spLocks/>
          </p:cNvSpPr>
          <p:nvPr/>
        </p:nvSpPr>
        <p:spPr>
          <a:xfrm>
            <a:off x="170458" y="1268328"/>
            <a:ext cx="2670396" cy="443448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>
                <a:latin typeface="Calibri"/>
              </a:rPr>
              <a:t>Пищевую зависимость не отрицают почти половина опрошенных, например, в социальной группе «пенсионер» половина опрошенных согласны с утверждением при этом отрицательных ответов все же больше.</a:t>
            </a:r>
            <a:endParaRPr lang="ru-RU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3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A06B57-82D2-1A4C-A229-18DB0817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9" y="479815"/>
            <a:ext cx="9859296" cy="5898370"/>
          </a:xfrm>
          <a:prstGeom prst="rect">
            <a:avLst/>
          </a:prstGeom>
        </p:spPr>
      </p:pic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DF1804CC-F7A9-5035-67AD-892623FAF4B2}"/>
              </a:ext>
            </a:extLst>
          </p:cNvPr>
          <p:cNvSpPr txBox="1">
            <a:spLocks/>
          </p:cNvSpPr>
          <p:nvPr/>
        </p:nvSpPr>
        <p:spPr>
          <a:xfrm>
            <a:off x="9658588" y="2190103"/>
            <a:ext cx="2074981" cy="37462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dirty="0">
                <a:cs typeface="Calibri"/>
              </a:rPr>
              <a:t>На данном графике ярко выделяется зависимость студентов от интернета, в отличие от работников</a:t>
            </a:r>
          </a:p>
        </p:txBody>
      </p:sp>
    </p:spTree>
    <p:extLst>
      <p:ext uri="{BB962C8B-B14F-4D97-AF65-F5344CB8AC3E}">
        <p14:creationId xmlns:p14="http://schemas.microsoft.com/office/powerpoint/2010/main" val="40749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F5E8561-1BDD-12D6-9AC8-71D816C0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02" y="541265"/>
            <a:ext cx="9674941" cy="5775467"/>
          </a:xfrm>
          <a:prstGeom prst="rect">
            <a:avLst/>
          </a:prstGeom>
        </p:spPr>
      </p:pic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9F158904-C45E-FD4E-8725-F485572CB6B7}"/>
              </a:ext>
            </a:extLst>
          </p:cNvPr>
          <p:cNvSpPr txBox="1">
            <a:spLocks/>
          </p:cNvSpPr>
          <p:nvPr/>
        </p:nvSpPr>
        <p:spPr>
          <a:xfrm>
            <a:off x="248576" y="1012053"/>
            <a:ext cx="2467991" cy="38173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Среди всех опрошенных большинство не играют в компьютерные игры. Но при малом количестве опрошенных школьников, все же можно увидеть преобладание положительных ответов среди этой группы</a:t>
            </a: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3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F77A78AC-6232-576B-1ADA-3AFE603A8F21}"/>
              </a:ext>
            </a:extLst>
          </p:cNvPr>
          <p:cNvSpPr txBox="1">
            <a:spLocks/>
          </p:cNvSpPr>
          <p:nvPr/>
        </p:nvSpPr>
        <p:spPr>
          <a:xfrm>
            <a:off x="9560265" y="1440393"/>
            <a:ext cx="2074981" cy="37462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/>
              <a:t>Среди всех опрошенных студенты согласны с тем, что у них много зависимостей, в то же время работники отрицают это</a:t>
            </a:r>
          </a:p>
        </p:txBody>
      </p:sp>
      <p:pic>
        <p:nvPicPr>
          <p:cNvPr id="3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A45E7A0-25F7-04D1-68F1-CEDE922C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2" y="565847"/>
            <a:ext cx="9466005" cy="57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4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538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docs-Roboto</vt:lpstr>
      <vt:lpstr>Тема Office</vt:lpstr>
      <vt:lpstr>Статистика зависимостей</vt:lpstr>
      <vt:lpstr>Вступление</vt:lpstr>
      <vt:lpstr>Результаты опроса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зависимостей</dc:title>
  <dc:creator>Долума Ондар</dc:creator>
  <cp:lastModifiedBy>Долума Ондар</cp:lastModifiedBy>
  <cp:revision>223</cp:revision>
  <dcterms:created xsi:type="dcterms:W3CDTF">2023-05-31T12:15:31Z</dcterms:created>
  <dcterms:modified xsi:type="dcterms:W3CDTF">2023-05-31T21:39:15Z</dcterms:modified>
</cp:coreProperties>
</file>