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1550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5BCAB-2756-4BCF-8D06-EB8BC856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DB27C9-0959-4185-95D1-E285A547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8CCD9-2439-4C99-9DBA-FBC914E7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D1ED3-786C-4027-A70E-CD686F5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D339F-E1A9-4B87-A131-C481E1B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2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F7BD0-C9AD-43F5-85B7-5ECF0EF7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93F3C1-ED3C-4823-B416-510D866D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E8231-4DFF-4086-BC86-2B4A414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FC06A7-FD60-452F-8301-652D915F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545EA-DE14-4C27-A2CF-522E902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10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FB1F0B-E3CD-468D-864F-92010B7D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8C767F-3741-4BA8-A736-A4A9D7D33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15FCA-0EA2-4580-9B53-02E8EFA8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DB6D0-9354-41F8-A8F7-5FF509DC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0D6FC-4F51-440F-B889-BE6F1A34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86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6A0B2-7BC1-4E99-B787-3D3E84BE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F818E-86E1-43B9-A215-FBA6D321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59C80-3462-420C-B98B-40332241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E68F8-2E13-4558-A83F-C2C5071F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37D4E-F051-49AB-AC83-2C1FB194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72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DC55F-8FC6-4E5B-B78D-190C64D4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67E945-145F-4886-80D6-4D5A865C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8E845-CF59-4AE7-BE56-F086D353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FFF751-6038-4AF9-8661-E2BD8E6D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D09D1-C6C1-4561-A8D9-BDD538A0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6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F1B68-FD73-41D7-A3ED-AD813B48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A60DF-5746-469F-ACF0-08239A60B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6445F0-7FDD-41D0-BCA8-55B2344CF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33847D-A830-493D-A26E-F76C4D77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80F879-E621-4AF0-B959-9D94D193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1978BD-CA66-4303-B967-1F3F9CE3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F5817-7400-46E2-8D2C-6DA75FAC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F2C189-B614-40DE-B93F-8FC0B741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82BC60-E7C2-4FED-8331-686CA5DCB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78C55B-FB03-4B6A-8E6A-EC2DB47C9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8AB52DE-9CE2-4E14-84B7-0694DB558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78BDC9-7EE4-4311-B99C-4C150450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3D08FE-B8E4-4E1B-9473-90D9E802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1419C3-59FD-41BD-84FB-B4F54B1C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4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A7090-0D74-4B7A-8E4B-54EAF050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CE6136-2E85-409A-916B-33D7871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46CF0F-EE7F-4C4F-84AE-A9514D0C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7B3051-0990-4D71-9E8D-8622C8CC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B4C0FE-D5C5-499E-A05D-609972DF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8C7D5-AC72-4A59-9204-C7CF80BB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B0CFB-E741-46C1-904C-E69F2B25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11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06886-308C-4C28-B994-9989C0F0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12C84-7274-4BA8-9B10-B4E144DF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CE49F1-9947-433B-9931-D78762C07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4DFB0-5B4C-4972-81C8-677F7437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30430C-DAA7-429C-8067-F47F16A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6B266-90AB-4D2C-AF28-2BE1342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49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026C0-2291-48B7-8D78-E2458CFD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FA1DE1-12DE-42EF-B92C-259D88A3F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6FD1A-07A8-4B0D-8314-171AC4856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15ABBF-28D2-461F-9075-DE5E6A0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7BAD93-FF49-4ABC-BEF5-4164266B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81A73C-DE2E-470A-9807-22CBDFD1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4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D385D-BA8E-47CE-B7BB-CB2585B1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F07499-C966-42ED-B9A8-2507C99A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599-47F4-4026-9618-A54D5947F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C4B3-FE80-47FC-8A23-CEF835EC84AA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3A8CB0-BB91-40C7-81BD-0EE686660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62B2FC-7071-4A50-9346-DEC728C1A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26D40-74C8-4C0C-AC18-D3CB0358E7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0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9EEE95E-A8BB-4A3F-97B9-18A39A53C25A}"/>
              </a:ext>
            </a:extLst>
          </p:cNvPr>
          <p:cNvGrpSpPr/>
          <p:nvPr/>
        </p:nvGrpSpPr>
        <p:grpSpPr>
          <a:xfrm>
            <a:off x="3617914" y="-111760"/>
            <a:ext cx="5346538" cy="6873896"/>
            <a:chOff x="3104834" y="720048"/>
            <a:chExt cx="5346538" cy="4670100"/>
          </a:xfrm>
        </p:grpSpPr>
        <p:sp>
          <p:nvSpPr>
            <p:cNvPr id="4" name="Объект 2">
              <a:extLst>
                <a:ext uri="{FF2B5EF4-FFF2-40B4-BE49-F238E27FC236}">
                  <a16:creationId xmlns:a16="http://schemas.microsoft.com/office/drawing/2014/main" id="{1D240053-DF39-4AE0-ACE9-100C2BE78AD0}"/>
                </a:ext>
              </a:extLst>
            </p:cNvPr>
            <p:cNvSpPr txBox="1">
              <a:spLocks/>
            </p:cNvSpPr>
            <p:nvPr/>
          </p:nvSpPr>
          <p:spPr>
            <a:xfrm>
              <a:off x="3104834" y="720048"/>
              <a:ext cx="5346538" cy="4670100"/>
            </a:xfrm>
            <a:prstGeom prst="rect">
              <a:avLst/>
            </a:prstGeom>
            <a:solidFill>
              <a:schemeClr val="bg1"/>
            </a:solidFill>
            <a:ln w="38100" cap="sq">
              <a:solidFill>
                <a:schemeClr val="tx1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346538"/>
                        <a:gd name="connsiteY0" fmla="*/ 0 h 6625632"/>
                        <a:gd name="connsiteX1" fmla="*/ 594060 w 5346538"/>
                        <a:gd name="connsiteY1" fmla="*/ 0 h 6625632"/>
                        <a:gd name="connsiteX2" fmla="*/ 1188120 w 5346538"/>
                        <a:gd name="connsiteY2" fmla="*/ 0 h 6625632"/>
                        <a:gd name="connsiteX3" fmla="*/ 1889110 w 5346538"/>
                        <a:gd name="connsiteY3" fmla="*/ 0 h 6625632"/>
                        <a:gd name="connsiteX4" fmla="*/ 2429704 w 5346538"/>
                        <a:gd name="connsiteY4" fmla="*/ 0 h 6625632"/>
                        <a:gd name="connsiteX5" fmla="*/ 2970299 w 5346538"/>
                        <a:gd name="connsiteY5" fmla="*/ 0 h 6625632"/>
                        <a:gd name="connsiteX6" fmla="*/ 3564359 w 5346538"/>
                        <a:gd name="connsiteY6" fmla="*/ 0 h 6625632"/>
                        <a:gd name="connsiteX7" fmla="*/ 4211884 w 5346538"/>
                        <a:gd name="connsiteY7" fmla="*/ 0 h 6625632"/>
                        <a:gd name="connsiteX8" fmla="*/ 5346538 w 5346538"/>
                        <a:gd name="connsiteY8" fmla="*/ 0 h 6625632"/>
                        <a:gd name="connsiteX9" fmla="*/ 5346538 w 5346538"/>
                        <a:gd name="connsiteY9" fmla="*/ 618392 h 6625632"/>
                        <a:gd name="connsiteX10" fmla="*/ 5346538 w 5346538"/>
                        <a:gd name="connsiteY10" fmla="*/ 1104272 h 6625632"/>
                        <a:gd name="connsiteX11" fmla="*/ 5346538 w 5346538"/>
                        <a:gd name="connsiteY11" fmla="*/ 1523895 h 6625632"/>
                        <a:gd name="connsiteX12" fmla="*/ 5346538 w 5346538"/>
                        <a:gd name="connsiteY12" fmla="*/ 2076031 h 6625632"/>
                        <a:gd name="connsiteX13" fmla="*/ 5346538 w 5346538"/>
                        <a:gd name="connsiteY13" fmla="*/ 2694424 h 6625632"/>
                        <a:gd name="connsiteX14" fmla="*/ 5346538 w 5346538"/>
                        <a:gd name="connsiteY14" fmla="*/ 3379072 h 6625632"/>
                        <a:gd name="connsiteX15" fmla="*/ 5346538 w 5346538"/>
                        <a:gd name="connsiteY15" fmla="*/ 3997465 h 6625632"/>
                        <a:gd name="connsiteX16" fmla="*/ 5346538 w 5346538"/>
                        <a:gd name="connsiteY16" fmla="*/ 4682113 h 6625632"/>
                        <a:gd name="connsiteX17" fmla="*/ 5346538 w 5346538"/>
                        <a:gd name="connsiteY17" fmla="*/ 5300506 h 6625632"/>
                        <a:gd name="connsiteX18" fmla="*/ 5346538 w 5346538"/>
                        <a:gd name="connsiteY18" fmla="*/ 5720129 h 6625632"/>
                        <a:gd name="connsiteX19" fmla="*/ 5346538 w 5346538"/>
                        <a:gd name="connsiteY19" fmla="*/ 6625632 h 6625632"/>
                        <a:gd name="connsiteX20" fmla="*/ 4805944 w 5346538"/>
                        <a:gd name="connsiteY20" fmla="*/ 6625632 h 6625632"/>
                        <a:gd name="connsiteX21" fmla="*/ 4211884 w 5346538"/>
                        <a:gd name="connsiteY21" fmla="*/ 6625632 h 6625632"/>
                        <a:gd name="connsiteX22" fmla="*/ 3778220 w 5346538"/>
                        <a:gd name="connsiteY22" fmla="*/ 6625632 h 6625632"/>
                        <a:gd name="connsiteX23" fmla="*/ 3237626 w 5346538"/>
                        <a:gd name="connsiteY23" fmla="*/ 6625632 h 6625632"/>
                        <a:gd name="connsiteX24" fmla="*/ 2590101 w 5346538"/>
                        <a:gd name="connsiteY24" fmla="*/ 6625632 h 6625632"/>
                        <a:gd name="connsiteX25" fmla="*/ 2102972 w 5346538"/>
                        <a:gd name="connsiteY25" fmla="*/ 6625632 h 6625632"/>
                        <a:gd name="connsiteX26" fmla="*/ 1401981 w 5346538"/>
                        <a:gd name="connsiteY26" fmla="*/ 6625632 h 6625632"/>
                        <a:gd name="connsiteX27" fmla="*/ 700991 w 5346538"/>
                        <a:gd name="connsiteY27" fmla="*/ 6625632 h 6625632"/>
                        <a:gd name="connsiteX28" fmla="*/ 0 w 5346538"/>
                        <a:gd name="connsiteY28" fmla="*/ 6625632 h 6625632"/>
                        <a:gd name="connsiteX29" fmla="*/ 0 w 5346538"/>
                        <a:gd name="connsiteY29" fmla="*/ 5940983 h 6625632"/>
                        <a:gd name="connsiteX30" fmla="*/ 0 w 5346538"/>
                        <a:gd name="connsiteY30" fmla="*/ 5388847 h 6625632"/>
                        <a:gd name="connsiteX31" fmla="*/ 0 w 5346538"/>
                        <a:gd name="connsiteY31" fmla="*/ 4969224 h 6625632"/>
                        <a:gd name="connsiteX32" fmla="*/ 0 w 5346538"/>
                        <a:gd name="connsiteY32" fmla="*/ 4549601 h 6625632"/>
                        <a:gd name="connsiteX33" fmla="*/ 0 w 5346538"/>
                        <a:gd name="connsiteY33" fmla="*/ 4129977 h 6625632"/>
                        <a:gd name="connsiteX34" fmla="*/ 0 w 5346538"/>
                        <a:gd name="connsiteY34" fmla="*/ 3710354 h 6625632"/>
                        <a:gd name="connsiteX35" fmla="*/ 0 w 5346538"/>
                        <a:gd name="connsiteY35" fmla="*/ 3224474 h 6625632"/>
                        <a:gd name="connsiteX36" fmla="*/ 0 w 5346538"/>
                        <a:gd name="connsiteY36" fmla="*/ 2804851 h 6625632"/>
                        <a:gd name="connsiteX37" fmla="*/ 0 w 5346538"/>
                        <a:gd name="connsiteY37" fmla="*/ 2318971 h 6625632"/>
                        <a:gd name="connsiteX38" fmla="*/ 0 w 5346538"/>
                        <a:gd name="connsiteY38" fmla="*/ 1700579 h 6625632"/>
                        <a:gd name="connsiteX39" fmla="*/ 0 w 5346538"/>
                        <a:gd name="connsiteY39" fmla="*/ 1280956 h 6625632"/>
                        <a:gd name="connsiteX40" fmla="*/ 0 w 5346538"/>
                        <a:gd name="connsiteY40" fmla="*/ 927588 h 6625632"/>
                        <a:gd name="connsiteX41" fmla="*/ 0 w 5346538"/>
                        <a:gd name="connsiteY41" fmla="*/ 0 h 66256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</a:cxnLst>
                      <a:rect l="l" t="t" r="r" b="b"/>
                      <a:pathLst>
                        <a:path w="5346538" h="6625632" fill="none" extrusionOk="0">
                          <a:moveTo>
                            <a:pt x="0" y="0"/>
                          </a:moveTo>
                          <a:cubicBezTo>
                            <a:pt x="197787" y="-47110"/>
                            <a:pt x="429630" y="9058"/>
                            <a:pt x="594060" y="0"/>
                          </a:cubicBezTo>
                          <a:cubicBezTo>
                            <a:pt x="758490" y="-9058"/>
                            <a:pt x="906723" y="38606"/>
                            <a:pt x="1188120" y="0"/>
                          </a:cubicBezTo>
                          <a:cubicBezTo>
                            <a:pt x="1469517" y="-38606"/>
                            <a:pt x="1690340" y="40457"/>
                            <a:pt x="1889110" y="0"/>
                          </a:cubicBezTo>
                          <a:cubicBezTo>
                            <a:pt x="2087880" y="-40457"/>
                            <a:pt x="2230020" y="56809"/>
                            <a:pt x="2429704" y="0"/>
                          </a:cubicBezTo>
                          <a:cubicBezTo>
                            <a:pt x="2629388" y="-56809"/>
                            <a:pt x="2778803" y="52653"/>
                            <a:pt x="2970299" y="0"/>
                          </a:cubicBezTo>
                          <a:cubicBezTo>
                            <a:pt x="3161795" y="-52653"/>
                            <a:pt x="3321262" y="3938"/>
                            <a:pt x="3564359" y="0"/>
                          </a:cubicBezTo>
                          <a:cubicBezTo>
                            <a:pt x="3807456" y="-3938"/>
                            <a:pt x="4082094" y="57848"/>
                            <a:pt x="4211884" y="0"/>
                          </a:cubicBezTo>
                          <a:cubicBezTo>
                            <a:pt x="4341674" y="-57848"/>
                            <a:pt x="4895605" y="51216"/>
                            <a:pt x="5346538" y="0"/>
                          </a:cubicBezTo>
                          <a:cubicBezTo>
                            <a:pt x="5379587" y="242191"/>
                            <a:pt x="5306863" y="457865"/>
                            <a:pt x="5346538" y="618392"/>
                          </a:cubicBezTo>
                          <a:cubicBezTo>
                            <a:pt x="5386213" y="778919"/>
                            <a:pt x="5296981" y="955164"/>
                            <a:pt x="5346538" y="1104272"/>
                          </a:cubicBezTo>
                          <a:cubicBezTo>
                            <a:pt x="5396095" y="1253380"/>
                            <a:pt x="5320615" y="1430452"/>
                            <a:pt x="5346538" y="1523895"/>
                          </a:cubicBezTo>
                          <a:cubicBezTo>
                            <a:pt x="5372461" y="1617338"/>
                            <a:pt x="5336101" y="1867823"/>
                            <a:pt x="5346538" y="2076031"/>
                          </a:cubicBezTo>
                          <a:cubicBezTo>
                            <a:pt x="5356975" y="2284239"/>
                            <a:pt x="5301779" y="2469210"/>
                            <a:pt x="5346538" y="2694424"/>
                          </a:cubicBezTo>
                          <a:cubicBezTo>
                            <a:pt x="5391297" y="2919638"/>
                            <a:pt x="5271578" y="3171033"/>
                            <a:pt x="5346538" y="3379072"/>
                          </a:cubicBezTo>
                          <a:cubicBezTo>
                            <a:pt x="5421498" y="3587111"/>
                            <a:pt x="5299940" y="3845722"/>
                            <a:pt x="5346538" y="3997465"/>
                          </a:cubicBezTo>
                          <a:cubicBezTo>
                            <a:pt x="5393136" y="4149208"/>
                            <a:pt x="5265406" y="4352711"/>
                            <a:pt x="5346538" y="4682113"/>
                          </a:cubicBezTo>
                          <a:cubicBezTo>
                            <a:pt x="5427670" y="5011515"/>
                            <a:pt x="5315559" y="5017711"/>
                            <a:pt x="5346538" y="5300506"/>
                          </a:cubicBezTo>
                          <a:cubicBezTo>
                            <a:pt x="5377517" y="5583301"/>
                            <a:pt x="5301669" y="5580769"/>
                            <a:pt x="5346538" y="5720129"/>
                          </a:cubicBezTo>
                          <a:cubicBezTo>
                            <a:pt x="5391407" y="5859489"/>
                            <a:pt x="5288162" y="6376345"/>
                            <a:pt x="5346538" y="6625632"/>
                          </a:cubicBezTo>
                          <a:cubicBezTo>
                            <a:pt x="5115191" y="6636701"/>
                            <a:pt x="4959010" y="6609199"/>
                            <a:pt x="4805944" y="6625632"/>
                          </a:cubicBezTo>
                          <a:cubicBezTo>
                            <a:pt x="4652878" y="6642065"/>
                            <a:pt x="4458322" y="6593110"/>
                            <a:pt x="4211884" y="6625632"/>
                          </a:cubicBezTo>
                          <a:cubicBezTo>
                            <a:pt x="3965446" y="6658154"/>
                            <a:pt x="3954841" y="6607040"/>
                            <a:pt x="3778220" y="6625632"/>
                          </a:cubicBezTo>
                          <a:cubicBezTo>
                            <a:pt x="3601599" y="6644224"/>
                            <a:pt x="3421448" y="6619392"/>
                            <a:pt x="3237626" y="6625632"/>
                          </a:cubicBezTo>
                          <a:cubicBezTo>
                            <a:pt x="3053804" y="6631872"/>
                            <a:pt x="2832467" y="6594815"/>
                            <a:pt x="2590101" y="6625632"/>
                          </a:cubicBezTo>
                          <a:cubicBezTo>
                            <a:pt x="2347736" y="6656449"/>
                            <a:pt x="2314678" y="6574683"/>
                            <a:pt x="2102972" y="6625632"/>
                          </a:cubicBezTo>
                          <a:cubicBezTo>
                            <a:pt x="1891266" y="6676581"/>
                            <a:pt x="1580478" y="6613203"/>
                            <a:pt x="1401981" y="6625632"/>
                          </a:cubicBezTo>
                          <a:cubicBezTo>
                            <a:pt x="1223484" y="6638061"/>
                            <a:pt x="851277" y="6557678"/>
                            <a:pt x="700991" y="6625632"/>
                          </a:cubicBezTo>
                          <a:cubicBezTo>
                            <a:pt x="550705" y="6693586"/>
                            <a:pt x="333847" y="6598075"/>
                            <a:pt x="0" y="6625632"/>
                          </a:cubicBezTo>
                          <a:cubicBezTo>
                            <a:pt x="-9194" y="6304422"/>
                            <a:pt x="52460" y="6164733"/>
                            <a:pt x="0" y="5940983"/>
                          </a:cubicBezTo>
                          <a:cubicBezTo>
                            <a:pt x="-52460" y="5717233"/>
                            <a:pt x="46629" y="5641156"/>
                            <a:pt x="0" y="5388847"/>
                          </a:cubicBezTo>
                          <a:cubicBezTo>
                            <a:pt x="-46629" y="5136538"/>
                            <a:pt x="17371" y="5058804"/>
                            <a:pt x="0" y="4969224"/>
                          </a:cubicBezTo>
                          <a:cubicBezTo>
                            <a:pt x="-17371" y="4879644"/>
                            <a:pt x="7953" y="4748641"/>
                            <a:pt x="0" y="4549601"/>
                          </a:cubicBezTo>
                          <a:cubicBezTo>
                            <a:pt x="-7953" y="4350561"/>
                            <a:pt x="50293" y="4318650"/>
                            <a:pt x="0" y="4129977"/>
                          </a:cubicBezTo>
                          <a:cubicBezTo>
                            <a:pt x="-50293" y="3941304"/>
                            <a:pt x="16159" y="3800309"/>
                            <a:pt x="0" y="3710354"/>
                          </a:cubicBezTo>
                          <a:cubicBezTo>
                            <a:pt x="-16159" y="3620399"/>
                            <a:pt x="16964" y="3353875"/>
                            <a:pt x="0" y="3224474"/>
                          </a:cubicBezTo>
                          <a:cubicBezTo>
                            <a:pt x="-16964" y="3095073"/>
                            <a:pt x="4485" y="2978625"/>
                            <a:pt x="0" y="2804851"/>
                          </a:cubicBezTo>
                          <a:cubicBezTo>
                            <a:pt x="-4485" y="2631077"/>
                            <a:pt x="25401" y="2550323"/>
                            <a:pt x="0" y="2318971"/>
                          </a:cubicBezTo>
                          <a:cubicBezTo>
                            <a:pt x="-25401" y="2087619"/>
                            <a:pt x="59895" y="1867695"/>
                            <a:pt x="0" y="1700579"/>
                          </a:cubicBezTo>
                          <a:cubicBezTo>
                            <a:pt x="-59895" y="1533463"/>
                            <a:pt x="37618" y="1371187"/>
                            <a:pt x="0" y="1280956"/>
                          </a:cubicBezTo>
                          <a:cubicBezTo>
                            <a:pt x="-37618" y="1190725"/>
                            <a:pt x="41782" y="1003378"/>
                            <a:pt x="0" y="927588"/>
                          </a:cubicBezTo>
                          <a:cubicBezTo>
                            <a:pt x="-41782" y="851798"/>
                            <a:pt x="18689" y="392436"/>
                            <a:pt x="0" y="0"/>
                          </a:cubicBezTo>
                          <a:close/>
                        </a:path>
                        <a:path w="5346538" h="6625632" stroke="0" extrusionOk="0">
                          <a:moveTo>
                            <a:pt x="0" y="0"/>
                          </a:moveTo>
                          <a:cubicBezTo>
                            <a:pt x="212178" y="-1383"/>
                            <a:pt x="392251" y="15186"/>
                            <a:pt x="540594" y="0"/>
                          </a:cubicBezTo>
                          <a:cubicBezTo>
                            <a:pt x="688937" y="-15186"/>
                            <a:pt x="765748" y="13199"/>
                            <a:pt x="974258" y="0"/>
                          </a:cubicBezTo>
                          <a:cubicBezTo>
                            <a:pt x="1182768" y="-13199"/>
                            <a:pt x="1489126" y="4929"/>
                            <a:pt x="1675249" y="0"/>
                          </a:cubicBezTo>
                          <a:cubicBezTo>
                            <a:pt x="1861372" y="-4929"/>
                            <a:pt x="2018269" y="50923"/>
                            <a:pt x="2215843" y="0"/>
                          </a:cubicBezTo>
                          <a:cubicBezTo>
                            <a:pt x="2413417" y="-50923"/>
                            <a:pt x="2621238" y="30591"/>
                            <a:pt x="2756437" y="0"/>
                          </a:cubicBezTo>
                          <a:cubicBezTo>
                            <a:pt x="2891636" y="-30591"/>
                            <a:pt x="3220884" y="48537"/>
                            <a:pt x="3457428" y="0"/>
                          </a:cubicBezTo>
                          <a:cubicBezTo>
                            <a:pt x="3693972" y="-48537"/>
                            <a:pt x="3820256" y="12264"/>
                            <a:pt x="3944557" y="0"/>
                          </a:cubicBezTo>
                          <a:cubicBezTo>
                            <a:pt x="4068858" y="-12264"/>
                            <a:pt x="4484475" y="13603"/>
                            <a:pt x="4645547" y="0"/>
                          </a:cubicBezTo>
                          <a:cubicBezTo>
                            <a:pt x="4806619" y="-13603"/>
                            <a:pt x="5125721" y="46343"/>
                            <a:pt x="5346538" y="0"/>
                          </a:cubicBezTo>
                          <a:cubicBezTo>
                            <a:pt x="5368366" y="121368"/>
                            <a:pt x="5338723" y="282826"/>
                            <a:pt x="5346538" y="552136"/>
                          </a:cubicBezTo>
                          <a:cubicBezTo>
                            <a:pt x="5354353" y="821446"/>
                            <a:pt x="5302157" y="920927"/>
                            <a:pt x="5346538" y="1104272"/>
                          </a:cubicBezTo>
                          <a:cubicBezTo>
                            <a:pt x="5390919" y="1287617"/>
                            <a:pt x="5273523" y="1561947"/>
                            <a:pt x="5346538" y="1722664"/>
                          </a:cubicBezTo>
                          <a:cubicBezTo>
                            <a:pt x="5419553" y="1883381"/>
                            <a:pt x="5305512" y="1992818"/>
                            <a:pt x="5346538" y="2076031"/>
                          </a:cubicBezTo>
                          <a:cubicBezTo>
                            <a:pt x="5387564" y="2159244"/>
                            <a:pt x="5310409" y="2504424"/>
                            <a:pt x="5346538" y="2628167"/>
                          </a:cubicBezTo>
                          <a:cubicBezTo>
                            <a:pt x="5382667" y="2751910"/>
                            <a:pt x="5311653" y="2942056"/>
                            <a:pt x="5346538" y="3180303"/>
                          </a:cubicBezTo>
                          <a:cubicBezTo>
                            <a:pt x="5381423" y="3418550"/>
                            <a:pt x="5292722" y="3586279"/>
                            <a:pt x="5346538" y="3732439"/>
                          </a:cubicBezTo>
                          <a:cubicBezTo>
                            <a:pt x="5400354" y="3878599"/>
                            <a:pt x="5273678" y="4127133"/>
                            <a:pt x="5346538" y="4350832"/>
                          </a:cubicBezTo>
                          <a:cubicBezTo>
                            <a:pt x="5419398" y="4574531"/>
                            <a:pt x="5289006" y="4800719"/>
                            <a:pt x="5346538" y="4969224"/>
                          </a:cubicBezTo>
                          <a:cubicBezTo>
                            <a:pt x="5404070" y="5137729"/>
                            <a:pt x="5296378" y="5402548"/>
                            <a:pt x="5346538" y="5587616"/>
                          </a:cubicBezTo>
                          <a:cubicBezTo>
                            <a:pt x="5396698" y="5772684"/>
                            <a:pt x="5314706" y="5835444"/>
                            <a:pt x="5346538" y="5940983"/>
                          </a:cubicBezTo>
                          <a:cubicBezTo>
                            <a:pt x="5378370" y="6046522"/>
                            <a:pt x="5314636" y="6352733"/>
                            <a:pt x="5346538" y="6625632"/>
                          </a:cubicBezTo>
                          <a:cubicBezTo>
                            <a:pt x="5205283" y="6656997"/>
                            <a:pt x="4885206" y="6592870"/>
                            <a:pt x="4699013" y="6625632"/>
                          </a:cubicBezTo>
                          <a:cubicBezTo>
                            <a:pt x="4512821" y="6658394"/>
                            <a:pt x="4388835" y="6582557"/>
                            <a:pt x="4211884" y="6625632"/>
                          </a:cubicBezTo>
                          <a:cubicBezTo>
                            <a:pt x="4034933" y="6668707"/>
                            <a:pt x="3823161" y="6566194"/>
                            <a:pt x="3617824" y="6625632"/>
                          </a:cubicBezTo>
                          <a:cubicBezTo>
                            <a:pt x="3412487" y="6685070"/>
                            <a:pt x="3393981" y="6592002"/>
                            <a:pt x="3184160" y="6625632"/>
                          </a:cubicBezTo>
                          <a:cubicBezTo>
                            <a:pt x="2974339" y="6659262"/>
                            <a:pt x="2850478" y="6588256"/>
                            <a:pt x="2750497" y="6625632"/>
                          </a:cubicBezTo>
                          <a:cubicBezTo>
                            <a:pt x="2650516" y="6663008"/>
                            <a:pt x="2434738" y="6607810"/>
                            <a:pt x="2156437" y="6625632"/>
                          </a:cubicBezTo>
                          <a:cubicBezTo>
                            <a:pt x="1878136" y="6643454"/>
                            <a:pt x="1860230" y="6601521"/>
                            <a:pt x="1669308" y="6625632"/>
                          </a:cubicBezTo>
                          <a:cubicBezTo>
                            <a:pt x="1478386" y="6649743"/>
                            <a:pt x="1159101" y="6604678"/>
                            <a:pt x="1021783" y="6625632"/>
                          </a:cubicBezTo>
                          <a:cubicBezTo>
                            <a:pt x="884466" y="6646586"/>
                            <a:pt x="736132" y="6567704"/>
                            <a:pt x="534654" y="6625632"/>
                          </a:cubicBezTo>
                          <a:cubicBezTo>
                            <a:pt x="333176" y="6683560"/>
                            <a:pt x="182917" y="6569837"/>
                            <a:pt x="0" y="6625632"/>
                          </a:cubicBezTo>
                          <a:cubicBezTo>
                            <a:pt x="-18339" y="6450409"/>
                            <a:pt x="39640" y="6440866"/>
                            <a:pt x="0" y="6272265"/>
                          </a:cubicBezTo>
                          <a:cubicBezTo>
                            <a:pt x="-39640" y="6103664"/>
                            <a:pt x="17442" y="6016494"/>
                            <a:pt x="0" y="5852642"/>
                          </a:cubicBezTo>
                          <a:cubicBezTo>
                            <a:pt x="-17442" y="5688790"/>
                            <a:pt x="60609" y="5521990"/>
                            <a:pt x="0" y="5234249"/>
                          </a:cubicBezTo>
                          <a:cubicBezTo>
                            <a:pt x="-60609" y="4946508"/>
                            <a:pt x="76261" y="4807082"/>
                            <a:pt x="0" y="4549601"/>
                          </a:cubicBezTo>
                          <a:cubicBezTo>
                            <a:pt x="-76261" y="4292120"/>
                            <a:pt x="2388" y="4202284"/>
                            <a:pt x="0" y="4063721"/>
                          </a:cubicBezTo>
                          <a:cubicBezTo>
                            <a:pt x="-2388" y="3925158"/>
                            <a:pt x="29415" y="3647397"/>
                            <a:pt x="0" y="3379072"/>
                          </a:cubicBezTo>
                          <a:cubicBezTo>
                            <a:pt x="-29415" y="3110747"/>
                            <a:pt x="17413" y="3048077"/>
                            <a:pt x="0" y="2959449"/>
                          </a:cubicBezTo>
                          <a:cubicBezTo>
                            <a:pt x="-17413" y="2870821"/>
                            <a:pt x="4323" y="2702134"/>
                            <a:pt x="0" y="2606082"/>
                          </a:cubicBezTo>
                          <a:cubicBezTo>
                            <a:pt x="-4323" y="2510030"/>
                            <a:pt x="27103" y="2325046"/>
                            <a:pt x="0" y="2252715"/>
                          </a:cubicBezTo>
                          <a:cubicBezTo>
                            <a:pt x="-27103" y="2180384"/>
                            <a:pt x="57020" y="1792948"/>
                            <a:pt x="0" y="1634323"/>
                          </a:cubicBezTo>
                          <a:cubicBezTo>
                            <a:pt x="-57020" y="1475698"/>
                            <a:pt x="32250" y="1364851"/>
                            <a:pt x="0" y="1280956"/>
                          </a:cubicBezTo>
                          <a:cubicBezTo>
                            <a:pt x="-32250" y="1197061"/>
                            <a:pt x="42439" y="976212"/>
                            <a:pt x="0" y="728820"/>
                          </a:cubicBezTo>
                          <a:cubicBezTo>
                            <a:pt x="-42439" y="481428"/>
                            <a:pt x="18247" y="20543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</p:txBody>
        </p:sp>
        <p:sp>
          <p:nvSpPr>
            <p:cNvPr id="5" name="Объект 2">
              <a:extLst>
                <a:ext uri="{FF2B5EF4-FFF2-40B4-BE49-F238E27FC236}">
                  <a16:creationId xmlns:a16="http://schemas.microsoft.com/office/drawing/2014/main" id="{3D6E974A-5A16-4A35-B094-81EDEF6E956F}"/>
                </a:ext>
              </a:extLst>
            </p:cNvPr>
            <p:cNvSpPr txBox="1">
              <a:spLocks/>
            </p:cNvSpPr>
            <p:nvPr/>
          </p:nvSpPr>
          <p:spPr>
            <a:xfrm>
              <a:off x="3104834" y="720049"/>
              <a:ext cx="5346538" cy="183075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346538"/>
                        <a:gd name="connsiteY0" fmla="*/ 0 h 483912"/>
                        <a:gd name="connsiteX1" fmla="*/ 540594 w 5346538"/>
                        <a:gd name="connsiteY1" fmla="*/ 0 h 483912"/>
                        <a:gd name="connsiteX2" fmla="*/ 974258 w 5346538"/>
                        <a:gd name="connsiteY2" fmla="*/ 0 h 483912"/>
                        <a:gd name="connsiteX3" fmla="*/ 1675249 w 5346538"/>
                        <a:gd name="connsiteY3" fmla="*/ 0 h 483912"/>
                        <a:gd name="connsiteX4" fmla="*/ 2215843 w 5346538"/>
                        <a:gd name="connsiteY4" fmla="*/ 0 h 483912"/>
                        <a:gd name="connsiteX5" fmla="*/ 2756437 w 5346538"/>
                        <a:gd name="connsiteY5" fmla="*/ 0 h 483912"/>
                        <a:gd name="connsiteX6" fmla="*/ 3457428 w 5346538"/>
                        <a:gd name="connsiteY6" fmla="*/ 0 h 483912"/>
                        <a:gd name="connsiteX7" fmla="*/ 3944557 w 5346538"/>
                        <a:gd name="connsiteY7" fmla="*/ 0 h 483912"/>
                        <a:gd name="connsiteX8" fmla="*/ 4645547 w 5346538"/>
                        <a:gd name="connsiteY8" fmla="*/ 0 h 483912"/>
                        <a:gd name="connsiteX9" fmla="*/ 5346538 w 5346538"/>
                        <a:gd name="connsiteY9" fmla="*/ 0 h 483912"/>
                        <a:gd name="connsiteX10" fmla="*/ 5346538 w 5346538"/>
                        <a:gd name="connsiteY10" fmla="*/ 483912 h 483912"/>
                        <a:gd name="connsiteX11" fmla="*/ 4752478 w 5346538"/>
                        <a:gd name="connsiteY11" fmla="*/ 483912 h 483912"/>
                        <a:gd name="connsiteX12" fmla="*/ 4211884 w 5346538"/>
                        <a:gd name="connsiteY12" fmla="*/ 483912 h 483912"/>
                        <a:gd name="connsiteX13" fmla="*/ 3510893 w 5346538"/>
                        <a:gd name="connsiteY13" fmla="*/ 483912 h 483912"/>
                        <a:gd name="connsiteX14" fmla="*/ 2809903 w 5346538"/>
                        <a:gd name="connsiteY14" fmla="*/ 483912 h 483912"/>
                        <a:gd name="connsiteX15" fmla="*/ 2322774 w 5346538"/>
                        <a:gd name="connsiteY15" fmla="*/ 483912 h 483912"/>
                        <a:gd name="connsiteX16" fmla="*/ 1728714 w 5346538"/>
                        <a:gd name="connsiteY16" fmla="*/ 483912 h 483912"/>
                        <a:gd name="connsiteX17" fmla="*/ 1027723 w 5346538"/>
                        <a:gd name="connsiteY17" fmla="*/ 483912 h 483912"/>
                        <a:gd name="connsiteX18" fmla="*/ 0 w 5346538"/>
                        <a:gd name="connsiteY18" fmla="*/ 483912 h 483912"/>
                        <a:gd name="connsiteX19" fmla="*/ 0 w 5346538"/>
                        <a:gd name="connsiteY19" fmla="*/ 0 h 483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5346538" h="483912" extrusionOk="0">
                          <a:moveTo>
                            <a:pt x="0" y="0"/>
                          </a:moveTo>
                          <a:cubicBezTo>
                            <a:pt x="212178" y="-1383"/>
                            <a:pt x="392251" y="15186"/>
                            <a:pt x="540594" y="0"/>
                          </a:cubicBezTo>
                          <a:cubicBezTo>
                            <a:pt x="688937" y="-15186"/>
                            <a:pt x="765748" y="13199"/>
                            <a:pt x="974258" y="0"/>
                          </a:cubicBezTo>
                          <a:cubicBezTo>
                            <a:pt x="1182768" y="-13199"/>
                            <a:pt x="1489126" y="4929"/>
                            <a:pt x="1675249" y="0"/>
                          </a:cubicBezTo>
                          <a:cubicBezTo>
                            <a:pt x="1861372" y="-4929"/>
                            <a:pt x="2018269" y="50923"/>
                            <a:pt x="2215843" y="0"/>
                          </a:cubicBezTo>
                          <a:cubicBezTo>
                            <a:pt x="2413417" y="-50923"/>
                            <a:pt x="2621238" y="30591"/>
                            <a:pt x="2756437" y="0"/>
                          </a:cubicBezTo>
                          <a:cubicBezTo>
                            <a:pt x="2891636" y="-30591"/>
                            <a:pt x="3220884" y="48537"/>
                            <a:pt x="3457428" y="0"/>
                          </a:cubicBezTo>
                          <a:cubicBezTo>
                            <a:pt x="3693972" y="-48537"/>
                            <a:pt x="3820256" y="12264"/>
                            <a:pt x="3944557" y="0"/>
                          </a:cubicBezTo>
                          <a:cubicBezTo>
                            <a:pt x="4068858" y="-12264"/>
                            <a:pt x="4484475" y="13603"/>
                            <a:pt x="4645547" y="0"/>
                          </a:cubicBezTo>
                          <a:cubicBezTo>
                            <a:pt x="4806619" y="-13603"/>
                            <a:pt x="5125721" y="46343"/>
                            <a:pt x="5346538" y="0"/>
                          </a:cubicBezTo>
                          <a:cubicBezTo>
                            <a:pt x="5375979" y="180439"/>
                            <a:pt x="5331997" y="337018"/>
                            <a:pt x="5346538" y="483912"/>
                          </a:cubicBezTo>
                          <a:cubicBezTo>
                            <a:pt x="5079945" y="533366"/>
                            <a:pt x="4897032" y="419559"/>
                            <a:pt x="4752478" y="483912"/>
                          </a:cubicBezTo>
                          <a:cubicBezTo>
                            <a:pt x="4607924" y="548265"/>
                            <a:pt x="4363224" y="443505"/>
                            <a:pt x="4211884" y="483912"/>
                          </a:cubicBezTo>
                          <a:cubicBezTo>
                            <a:pt x="4060544" y="524319"/>
                            <a:pt x="3740893" y="414585"/>
                            <a:pt x="3510893" y="483912"/>
                          </a:cubicBezTo>
                          <a:cubicBezTo>
                            <a:pt x="3280893" y="553239"/>
                            <a:pt x="3158743" y="446561"/>
                            <a:pt x="2809903" y="483912"/>
                          </a:cubicBezTo>
                          <a:cubicBezTo>
                            <a:pt x="2461063" y="521263"/>
                            <a:pt x="2525938" y="437369"/>
                            <a:pt x="2322774" y="483912"/>
                          </a:cubicBezTo>
                          <a:cubicBezTo>
                            <a:pt x="2119610" y="530455"/>
                            <a:pt x="2020375" y="419143"/>
                            <a:pt x="1728714" y="483912"/>
                          </a:cubicBezTo>
                          <a:cubicBezTo>
                            <a:pt x="1437053" y="548681"/>
                            <a:pt x="1281718" y="416042"/>
                            <a:pt x="1027723" y="483912"/>
                          </a:cubicBezTo>
                          <a:cubicBezTo>
                            <a:pt x="773728" y="551782"/>
                            <a:pt x="353860" y="456822"/>
                            <a:pt x="0" y="483912"/>
                          </a:cubicBezTo>
                          <a:cubicBezTo>
                            <a:pt x="-42360" y="372099"/>
                            <a:pt x="46893" y="14210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Money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</p:txBody>
        </p:sp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A2E0F01A-2077-4EA9-A6B9-A4D3947FC0EE}"/>
                </a:ext>
              </a:extLst>
            </p:cNvPr>
            <p:cNvSpPr txBox="1">
              <a:spLocks/>
            </p:cNvSpPr>
            <p:nvPr/>
          </p:nvSpPr>
          <p:spPr>
            <a:xfrm>
              <a:off x="3104834" y="1218222"/>
              <a:ext cx="5346538" cy="417192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346538"/>
                        <a:gd name="connsiteY0" fmla="*/ 0 h 4694922"/>
                        <a:gd name="connsiteX1" fmla="*/ 540594 w 5346538"/>
                        <a:gd name="connsiteY1" fmla="*/ 0 h 4694922"/>
                        <a:gd name="connsiteX2" fmla="*/ 974258 w 5346538"/>
                        <a:gd name="connsiteY2" fmla="*/ 0 h 4694922"/>
                        <a:gd name="connsiteX3" fmla="*/ 1675249 w 5346538"/>
                        <a:gd name="connsiteY3" fmla="*/ 0 h 4694922"/>
                        <a:gd name="connsiteX4" fmla="*/ 2215843 w 5346538"/>
                        <a:gd name="connsiteY4" fmla="*/ 0 h 4694922"/>
                        <a:gd name="connsiteX5" fmla="*/ 2756437 w 5346538"/>
                        <a:gd name="connsiteY5" fmla="*/ 0 h 4694922"/>
                        <a:gd name="connsiteX6" fmla="*/ 3457428 w 5346538"/>
                        <a:gd name="connsiteY6" fmla="*/ 0 h 4694922"/>
                        <a:gd name="connsiteX7" fmla="*/ 3944557 w 5346538"/>
                        <a:gd name="connsiteY7" fmla="*/ 0 h 4694922"/>
                        <a:gd name="connsiteX8" fmla="*/ 4645547 w 5346538"/>
                        <a:gd name="connsiteY8" fmla="*/ 0 h 4694922"/>
                        <a:gd name="connsiteX9" fmla="*/ 5346538 w 5346538"/>
                        <a:gd name="connsiteY9" fmla="*/ 0 h 4694922"/>
                        <a:gd name="connsiteX10" fmla="*/ 5346538 w 5346538"/>
                        <a:gd name="connsiteY10" fmla="*/ 586865 h 4694922"/>
                        <a:gd name="connsiteX11" fmla="*/ 5346538 w 5346538"/>
                        <a:gd name="connsiteY11" fmla="*/ 1173731 h 4694922"/>
                        <a:gd name="connsiteX12" fmla="*/ 5346538 w 5346538"/>
                        <a:gd name="connsiteY12" fmla="*/ 1807545 h 4694922"/>
                        <a:gd name="connsiteX13" fmla="*/ 5346538 w 5346538"/>
                        <a:gd name="connsiteY13" fmla="*/ 2253563 h 4694922"/>
                        <a:gd name="connsiteX14" fmla="*/ 5346538 w 5346538"/>
                        <a:gd name="connsiteY14" fmla="*/ 2840428 h 4694922"/>
                        <a:gd name="connsiteX15" fmla="*/ 5346538 w 5346538"/>
                        <a:gd name="connsiteY15" fmla="*/ 3427293 h 4694922"/>
                        <a:gd name="connsiteX16" fmla="*/ 5346538 w 5346538"/>
                        <a:gd name="connsiteY16" fmla="*/ 4014158 h 4694922"/>
                        <a:gd name="connsiteX17" fmla="*/ 5346538 w 5346538"/>
                        <a:gd name="connsiteY17" fmla="*/ 4694922 h 4694922"/>
                        <a:gd name="connsiteX18" fmla="*/ 4699013 w 5346538"/>
                        <a:gd name="connsiteY18" fmla="*/ 4694922 h 4694922"/>
                        <a:gd name="connsiteX19" fmla="*/ 4265349 w 5346538"/>
                        <a:gd name="connsiteY19" fmla="*/ 4694922 h 4694922"/>
                        <a:gd name="connsiteX20" fmla="*/ 3778220 w 5346538"/>
                        <a:gd name="connsiteY20" fmla="*/ 4694922 h 4694922"/>
                        <a:gd name="connsiteX21" fmla="*/ 3077230 w 5346538"/>
                        <a:gd name="connsiteY21" fmla="*/ 4694922 h 4694922"/>
                        <a:gd name="connsiteX22" fmla="*/ 2483170 w 5346538"/>
                        <a:gd name="connsiteY22" fmla="*/ 4694922 h 4694922"/>
                        <a:gd name="connsiteX23" fmla="*/ 1996041 w 5346538"/>
                        <a:gd name="connsiteY23" fmla="*/ 4694922 h 4694922"/>
                        <a:gd name="connsiteX24" fmla="*/ 1401981 w 5346538"/>
                        <a:gd name="connsiteY24" fmla="*/ 4694922 h 4694922"/>
                        <a:gd name="connsiteX25" fmla="*/ 968317 w 5346538"/>
                        <a:gd name="connsiteY25" fmla="*/ 4694922 h 4694922"/>
                        <a:gd name="connsiteX26" fmla="*/ 534654 w 5346538"/>
                        <a:gd name="connsiteY26" fmla="*/ 4694922 h 4694922"/>
                        <a:gd name="connsiteX27" fmla="*/ 0 w 5346538"/>
                        <a:gd name="connsiteY27" fmla="*/ 4694922 h 4694922"/>
                        <a:gd name="connsiteX28" fmla="*/ 0 w 5346538"/>
                        <a:gd name="connsiteY28" fmla="*/ 4201955 h 4694922"/>
                        <a:gd name="connsiteX29" fmla="*/ 0 w 5346538"/>
                        <a:gd name="connsiteY29" fmla="*/ 3521192 h 4694922"/>
                        <a:gd name="connsiteX30" fmla="*/ 0 w 5346538"/>
                        <a:gd name="connsiteY30" fmla="*/ 2981275 h 4694922"/>
                        <a:gd name="connsiteX31" fmla="*/ 0 w 5346538"/>
                        <a:gd name="connsiteY31" fmla="*/ 2535258 h 4694922"/>
                        <a:gd name="connsiteX32" fmla="*/ 0 w 5346538"/>
                        <a:gd name="connsiteY32" fmla="*/ 1901443 h 4694922"/>
                        <a:gd name="connsiteX33" fmla="*/ 0 w 5346538"/>
                        <a:gd name="connsiteY33" fmla="*/ 1408477 h 4694922"/>
                        <a:gd name="connsiteX34" fmla="*/ 0 w 5346538"/>
                        <a:gd name="connsiteY34" fmla="*/ 774662 h 4694922"/>
                        <a:gd name="connsiteX35" fmla="*/ 0 w 5346538"/>
                        <a:gd name="connsiteY35" fmla="*/ 0 h 46949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5346538" h="4694922" extrusionOk="0">
                          <a:moveTo>
                            <a:pt x="0" y="0"/>
                          </a:moveTo>
                          <a:cubicBezTo>
                            <a:pt x="212178" y="-1383"/>
                            <a:pt x="392251" y="15186"/>
                            <a:pt x="540594" y="0"/>
                          </a:cubicBezTo>
                          <a:cubicBezTo>
                            <a:pt x="688937" y="-15186"/>
                            <a:pt x="765748" y="13199"/>
                            <a:pt x="974258" y="0"/>
                          </a:cubicBezTo>
                          <a:cubicBezTo>
                            <a:pt x="1182768" y="-13199"/>
                            <a:pt x="1489126" y="4929"/>
                            <a:pt x="1675249" y="0"/>
                          </a:cubicBezTo>
                          <a:cubicBezTo>
                            <a:pt x="1861372" y="-4929"/>
                            <a:pt x="2018269" y="50923"/>
                            <a:pt x="2215843" y="0"/>
                          </a:cubicBezTo>
                          <a:cubicBezTo>
                            <a:pt x="2413417" y="-50923"/>
                            <a:pt x="2621238" y="30591"/>
                            <a:pt x="2756437" y="0"/>
                          </a:cubicBezTo>
                          <a:cubicBezTo>
                            <a:pt x="2891636" y="-30591"/>
                            <a:pt x="3220884" y="48537"/>
                            <a:pt x="3457428" y="0"/>
                          </a:cubicBezTo>
                          <a:cubicBezTo>
                            <a:pt x="3693972" y="-48537"/>
                            <a:pt x="3820256" y="12264"/>
                            <a:pt x="3944557" y="0"/>
                          </a:cubicBezTo>
                          <a:cubicBezTo>
                            <a:pt x="4068858" y="-12264"/>
                            <a:pt x="4484475" y="13603"/>
                            <a:pt x="4645547" y="0"/>
                          </a:cubicBezTo>
                          <a:cubicBezTo>
                            <a:pt x="4806619" y="-13603"/>
                            <a:pt x="5125721" y="46343"/>
                            <a:pt x="5346538" y="0"/>
                          </a:cubicBezTo>
                          <a:cubicBezTo>
                            <a:pt x="5368833" y="212335"/>
                            <a:pt x="5334721" y="345792"/>
                            <a:pt x="5346538" y="586865"/>
                          </a:cubicBezTo>
                          <a:cubicBezTo>
                            <a:pt x="5358355" y="827939"/>
                            <a:pt x="5337896" y="944270"/>
                            <a:pt x="5346538" y="1173731"/>
                          </a:cubicBezTo>
                          <a:cubicBezTo>
                            <a:pt x="5355180" y="1403192"/>
                            <a:pt x="5274752" y="1615201"/>
                            <a:pt x="5346538" y="1807545"/>
                          </a:cubicBezTo>
                          <a:cubicBezTo>
                            <a:pt x="5418324" y="1999889"/>
                            <a:pt x="5309780" y="2151334"/>
                            <a:pt x="5346538" y="2253563"/>
                          </a:cubicBezTo>
                          <a:cubicBezTo>
                            <a:pt x="5383296" y="2355792"/>
                            <a:pt x="5336320" y="2656100"/>
                            <a:pt x="5346538" y="2840428"/>
                          </a:cubicBezTo>
                          <a:cubicBezTo>
                            <a:pt x="5356756" y="3024757"/>
                            <a:pt x="5282223" y="3150755"/>
                            <a:pt x="5346538" y="3427293"/>
                          </a:cubicBezTo>
                          <a:cubicBezTo>
                            <a:pt x="5410853" y="3703831"/>
                            <a:pt x="5284895" y="3886962"/>
                            <a:pt x="5346538" y="4014158"/>
                          </a:cubicBezTo>
                          <a:cubicBezTo>
                            <a:pt x="5408181" y="4141355"/>
                            <a:pt x="5305738" y="4535199"/>
                            <a:pt x="5346538" y="4694922"/>
                          </a:cubicBezTo>
                          <a:cubicBezTo>
                            <a:pt x="5023783" y="4741494"/>
                            <a:pt x="4841477" y="4628799"/>
                            <a:pt x="4699013" y="4694922"/>
                          </a:cubicBezTo>
                          <a:cubicBezTo>
                            <a:pt x="4556549" y="4761045"/>
                            <a:pt x="4437782" y="4687175"/>
                            <a:pt x="4265349" y="4694922"/>
                          </a:cubicBezTo>
                          <a:cubicBezTo>
                            <a:pt x="4092916" y="4702669"/>
                            <a:pt x="3892245" y="4669592"/>
                            <a:pt x="3778220" y="4694922"/>
                          </a:cubicBezTo>
                          <a:cubicBezTo>
                            <a:pt x="3664195" y="4720252"/>
                            <a:pt x="3388519" y="4641592"/>
                            <a:pt x="3077230" y="4694922"/>
                          </a:cubicBezTo>
                          <a:cubicBezTo>
                            <a:pt x="2765941" y="4748252"/>
                            <a:pt x="2628627" y="4651723"/>
                            <a:pt x="2483170" y="4694922"/>
                          </a:cubicBezTo>
                          <a:cubicBezTo>
                            <a:pt x="2337713" y="4738121"/>
                            <a:pt x="2172992" y="4651847"/>
                            <a:pt x="1996041" y="4694922"/>
                          </a:cubicBezTo>
                          <a:cubicBezTo>
                            <a:pt x="1819090" y="4737997"/>
                            <a:pt x="1607318" y="4635484"/>
                            <a:pt x="1401981" y="4694922"/>
                          </a:cubicBezTo>
                          <a:cubicBezTo>
                            <a:pt x="1196644" y="4754360"/>
                            <a:pt x="1178138" y="4661292"/>
                            <a:pt x="968317" y="4694922"/>
                          </a:cubicBezTo>
                          <a:cubicBezTo>
                            <a:pt x="758496" y="4728552"/>
                            <a:pt x="634635" y="4657546"/>
                            <a:pt x="534654" y="4694922"/>
                          </a:cubicBezTo>
                          <a:cubicBezTo>
                            <a:pt x="434673" y="4732298"/>
                            <a:pt x="160142" y="4648586"/>
                            <a:pt x="0" y="4694922"/>
                          </a:cubicBezTo>
                          <a:cubicBezTo>
                            <a:pt x="-58994" y="4515363"/>
                            <a:pt x="22607" y="4405986"/>
                            <a:pt x="0" y="4201955"/>
                          </a:cubicBezTo>
                          <a:cubicBezTo>
                            <a:pt x="-22607" y="3997924"/>
                            <a:pt x="32276" y="3754173"/>
                            <a:pt x="0" y="3521192"/>
                          </a:cubicBezTo>
                          <a:cubicBezTo>
                            <a:pt x="-32276" y="3288211"/>
                            <a:pt x="7907" y="3178970"/>
                            <a:pt x="0" y="2981275"/>
                          </a:cubicBezTo>
                          <a:cubicBezTo>
                            <a:pt x="-7907" y="2783580"/>
                            <a:pt x="52039" y="2710901"/>
                            <a:pt x="0" y="2535258"/>
                          </a:cubicBezTo>
                          <a:cubicBezTo>
                            <a:pt x="-52039" y="2359615"/>
                            <a:pt x="47327" y="2177696"/>
                            <a:pt x="0" y="1901443"/>
                          </a:cubicBezTo>
                          <a:cubicBezTo>
                            <a:pt x="-47327" y="1625191"/>
                            <a:pt x="45275" y="1585874"/>
                            <a:pt x="0" y="1408477"/>
                          </a:cubicBezTo>
                          <a:cubicBezTo>
                            <a:pt x="-45275" y="1231080"/>
                            <a:pt x="27221" y="1050706"/>
                            <a:pt x="0" y="774662"/>
                          </a:cubicBezTo>
                          <a:cubicBezTo>
                            <a:pt x="-27221" y="498618"/>
                            <a:pt x="34643" y="206966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Money()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Money(long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long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 int, int)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Money(const Money&amp;)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~Money()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getRubles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() : int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getKopecks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() : int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setRubles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(long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long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 int)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setKopecks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(int)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operator=(const Money&amp;)</a:t>
              </a: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: Money&amp;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operator++() : Money&amp;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operator--() : Money&amp;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operator++(int) : Money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operator--(int) : Money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operator+(const Money&amp;) : Money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operator-(const Money&amp;) : Money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operator*(const Money&amp;) : Money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operator/(const Money&amp;) : Money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operator*(const double&amp;) : Money</a:t>
              </a:r>
            </a:p>
            <a:p>
              <a:pPr marL="0" indent="0" algn="just">
                <a:buFont typeface="Arial" panose="020B0604020202020204" pitchFamily="34" charset="0"/>
                <a:buNone/>
              </a:pPr>
              <a:r>
                <a:rPr lang="ru-RU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+ 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operator/(const double&amp;) : Money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  <a:p>
              <a:pPr marL="0" indent="0" algn="just"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&lt;&lt;friend&gt;&gt; operator&gt;&gt;(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istream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&amp;, Money&amp;) :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istream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&amp; </a:t>
              </a:r>
            </a:p>
            <a:p>
              <a:pPr marL="0" indent="0" algn="just"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&lt;&lt;friend&gt;&gt; operator&lt;&lt;(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ostream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&amp;, const Money&amp;) :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ostream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&amp; 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</p:txBody>
        </p:sp>
        <p:sp>
          <p:nvSpPr>
            <p:cNvPr id="9" name="Объект 2">
              <a:extLst>
                <a:ext uri="{FF2B5EF4-FFF2-40B4-BE49-F238E27FC236}">
                  <a16:creationId xmlns:a16="http://schemas.microsoft.com/office/drawing/2014/main" id="{661B3C7E-69B8-47C7-93B4-6346EECEEBF2}"/>
                </a:ext>
              </a:extLst>
            </p:cNvPr>
            <p:cNvSpPr txBox="1">
              <a:spLocks/>
            </p:cNvSpPr>
            <p:nvPr/>
          </p:nvSpPr>
          <p:spPr>
            <a:xfrm>
              <a:off x="3104834" y="903126"/>
              <a:ext cx="5346538" cy="315096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346538"/>
                        <a:gd name="connsiteY0" fmla="*/ 0 h 1446797"/>
                        <a:gd name="connsiteX1" fmla="*/ 540594 w 5346538"/>
                        <a:gd name="connsiteY1" fmla="*/ 0 h 1446797"/>
                        <a:gd name="connsiteX2" fmla="*/ 974258 w 5346538"/>
                        <a:gd name="connsiteY2" fmla="*/ 0 h 1446797"/>
                        <a:gd name="connsiteX3" fmla="*/ 1675249 w 5346538"/>
                        <a:gd name="connsiteY3" fmla="*/ 0 h 1446797"/>
                        <a:gd name="connsiteX4" fmla="*/ 2215843 w 5346538"/>
                        <a:gd name="connsiteY4" fmla="*/ 0 h 1446797"/>
                        <a:gd name="connsiteX5" fmla="*/ 2756437 w 5346538"/>
                        <a:gd name="connsiteY5" fmla="*/ 0 h 1446797"/>
                        <a:gd name="connsiteX6" fmla="*/ 3457428 w 5346538"/>
                        <a:gd name="connsiteY6" fmla="*/ 0 h 1446797"/>
                        <a:gd name="connsiteX7" fmla="*/ 3944557 w 5346538"/>
                        <a:gd name="connsiteY7" fmla="*/ 0 h 1446797"/>
                        <a:gd name="connsiteX8" fmla="*/ 4645547 w 5346538"/>
                        <a:gd name="connsiteY8" fmla="*/ 0 h 1446797"/>
                        <a:gd name="connsiteX9" fmla="*/ 5346538 w 5346538"/>
                        <a:gd name="connsiteY9" fmla="*/ 0 h 1446797"/>
                        <a:gd name="connsiteX10" fmla="*/ 5346538 w 5346538"/>
                        <a:gd name="connsiteY10" fmla="*/ 482266 h 1446797"/>
                        <a:gd name="connsiteX11" fmla="*/ 5346538 w 5346538"/>
                        <a:gd name="connsiteY11" fmla="*/ 964531 h 1446797"/>
                        <a:gd name="connsiteX12" fmla="*/ 5346538 w 5346538"/>
                        <a:gd name="connsiteY12" fmla="*/ 1446797 h 1446797"/>
                        <a:gd name="connsiteX13" fmla="*/ 4912874 w 5346538"/>
                        <a:gd name="connsiteY13" fmla="*/ 1446797 h 1446797"/>
                        <a:gd name="connsiteX14" fmla="*/ 4211884 w 5346538"/>
                        <a:gd name="connsiteY14" fmla="*/ 1446797 h 1446797"/>
                        <a:gd name="connsiteX15" fmla="*/ 3724755 w 5346538"/>
                        <a:gd name="connsiteY15" fmla="*/ 1446797 h 1446797"/>
                        <a:gd name="connsiteX16" fmla="*/ 3130695 w 5346538"/>
                        <a:gd name="connsiteY16" fmla="*/ 1446797 h 1446797"/>
                        <a:gd name="connsiteX17" fmla="*/ 2429704 w 5346538"/>
                        <a:gd name="connsiteY17" fmla="*/ 1446797 h 1446797"/>
                        <a:gd name="connsiteX18" fmla="*/ 1835645 w 5346538"/>
                        <a:gd name="connsiteY18" fmla="*/ 1446797 h 1446797"/>
                        <a:gd name="connsiteX19" fmla="*/ 1401981 w 5346538"/>
                        <a:gd name="connsiteY19" fmla="*/ 1446797 h 1446797"/>
                        <a:gd name="connsiteX20" fmla="*/ 914852 w 5346538"/>
                        <a:gd name="connsiteY20" fmla="*/ 1446797 h 1446797"/>
                        <a:gd name="connsiteX21" fmla="*/ 0 w 5346538"/>
                        <a:gd name="connsiteY21" fmla="*/ 1446797 h 1446797"/>
                        <a:gd name="connsiteX22" fmla="*/ 0 w 5346538"/>
                        <a:gd name="connsiteY22" fmla="*/ 964531 h 1446797"/>
                        <a:gd name="connsiteX23" fmla="*/ 0 w 5346538"/>
                        <a:gd name="connsiteY23" fmla="*/ 482266 h 1446797"/>
                        <a:gd name="connsiteX24" fmla="*/ 0 w 5346538"/>
                        <a:gd name="connsiteY24" fmla="*/ 0 h 1446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5346538" h="1446797" extrusionOk="0">
                          <a:moveTo>
                            <a:pt x="0" y="0"/>
                          </a:moveTo>
                          <a:cubicBezTo>
                            <a:pt x="212178" y="-1383"/>
                            <a:pt x="392251" y="15186"/>
                            <a:pt x="540594" y="0"/>
                          </a:cubicBezTo>
                          <a:cubicBezTo>
                            <a:pt x="688937" y="-15186"/>
                            <a:pt x="765748" y="13199"/>
                            <a:pt x="974258" y="0"/>
                          </a:cubicBezTo>
                          <a:cubicBezTo>
                            <a:pt x="1182768" y="-13199"/>
                            <a:pt x="1489126" y="4929"/>
                            <a:pt x="1675249" y="0"/>
                          </a:cubicBezTo>
                          <a:cubicBezTo>
                            <a:pt x="1861372" y="-4929"/>
                            <a:pt x="2018269" y="50923"/>
                            <a:pt x="2215843" y="0"/>
                          </a:cubicBezTo>
                          <a:cubicBezTo>
                            <a:pt x="2413417" y="-50923"/>
                            <a:pt x="2621238" y="30591"/>
                            <a:pt x="2756437" y="0"/>
                          </a:cubicBezTo>
                          <a:cubicBezTo>
                            <a:pt x="2891636" y="-30591"/>
                            <a:pt x="3220884" y="48537"/>
                            <a:pt x="3457428" y="0"/>
                          </a:cubicBezTo>
                          <a:cubicBezTo>
                            <a:pt x="3693972" y="-48537"/>
                            <a:pt x="3820256" y="12264"/>
                            <a:pt x="3944557" y="0"/>
                          </a:cubicBezTo>
                          <a:cubicBezTo>
                            <a:pt x="4068858" y="-12264"/>
                            <a:pt x="4484475" y="13603"/>
                            <a:pt x="4645547" y="0"/>
                          </a:cubicBezTo>
                          <a:cubicBezTo>
                            <a:pt x="4806619" y="-13603"/>
                            <a:pt x="5125721" y="46343"/>
                            <a:pt x="5346538" y="0"/>
                          </a:cubicBezTo>
                          <a:cubicBezTo>
                            <a:pt x="5399591" y="169893"/>
                            <a:pt x="5334545" y="347612"/>
                            <a:pt x="5346538" y="482266"/>
                          </a:cubicBezTo>
                          <a:cubicBezTo>
                            <a:pt x="5358531" y="616920"/>
                            <a:pt x="5299789" y="835651"/>
                            <a:pt x="5346538" y="964531"/>
                          </a:cubicBezTo>
                          <a:cubicBezTo>
                            <a:pt x="5393287" y="1093412"/>
                            <a:pt x="5326632" y="1318635"/>
                            <a:pt x="5346538" y="1446797"/>
                          </a:cubicBezTo>
                          <a:cubicBezTo>
                            <a:pt x="5191180" y="1492122"/>
                            <a:pt x="5106786" y="1404061"/>
                            <a:pt x="4912874" y="1446797"/>
                          </a:cubicBezTo>
                          <a:cubicBezTo>
                            <a:pt x="4718962" y="1489533"/>
                            <a:pt x="4560724" y="1409446"/>
                            <a:pt x="4211884" y="1446797"/>
                          </a:cubicBezTo>
                          <a:cubicBezTo>
                            <a:pt x="3863044" y="1484148"/>
                            <a:pt x="3927919" y="1400254"/>
                            <a:pt x="3724755" y="1446797"/>
                          </a:cubicBezTo>
                          <a:cubicBezTo>
                            <a:pt x="3521591" y="1493340"/>
                            <a:pt x="3422356" y="1382028"/>
                            <a:pt x="3130695" y="1446797"/>
                          </a:cubicBezTo>
                          <a:cubicBezTo>
                            <a:pt x="2839034" y="1511566"/>
                            <a:pt x="2683699" y="1378927"/>
                            <a:pt x="2429704" y="1446797"/>
                          </a:cubicBezTo>
                          <a:cubicBezTo>
                            <a:pt x="2175709" y="1514667"/>
                            <a:pt x="2022860" y="1421570"/>
                            <a:pt x="1835645" y="1446797"/>
                          </a:cubicBezTo>
                          <a:cubicBezTo>
                            <a:pt x="1648430" y="1472024"/>
                            <a:pt x="1574414" y="1439050"/>
                            <a:pt x="1401981" y="1446797"/>
                          </a:cubicBezTo>
                          <a:cubicBezTo>
                            <a:pt x="1229548" y="1454544"/>
                            <a:pt x="1028877" y="1421467"/>
                            <a:pt x="914852" y="1446797"/>
                          </a:cubicBezTo>
                          <a:cubicBezTo>
                            <a:pt x="800827" y="1472127"/>
                            <a:pt x="349292" y="1360748"/>
                            <a:pt x="0" y="1446797"/>
                          </a:cubicBezTo>
                          <a:cubicBezTo>
                            <a:pt x="-16168" y="1311814"/>
                            <a:pt x="27763" y="1126144"/>
                            <a:pt x="0" y="964531"/>
                          </a:cubicBezTo>
                          <a:cubicBezTo>
                            <a:pt x="-27763" y="802918"/>
                            <a:pt x="41763" y="580597"/>
                            <a:pt x="0" y="482266"/>
                          </a:cubicBezTo>
                          <a:cubicBezTo>
                            <a:pt x="-41763" y="383936"/>
                            <a:pt x="55040" y="12032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- rubles : long </a:t>
              </a:r>
              <a:r>
                <a:rPr lang="en-US" sz="1200" i="1" dirty="0" err="1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long</a:t>
              </a: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 int</a:t>
              </a:r>
            </a:p>
            <a:p>
              <a:pPr marL="0" indent="0" algn="just">
                <a:buNone/>
              </a:pPr>
              <a:r>
                <a:rPr lang="en-US" sz="1200" i="1" dirty="0">
                  <a:latin typeface="GOST type B" panose="020B0500000000000000" pitchFamily="34" charset="0"/>
                  <a:ea typeface="Choco cooky" panose="02000506030000020004" pitchFamily="2" charset="-126"/>
                  <a:cs typeface="Choco cooky" panose="02000506030000020004" pitchFamily="2" charset="-126"/>
                </a:rPr>
                <a:t>- kopecks : int</a:t>
              </a:r>
              <a:endParaRPr lang="ru-RU" sz="1200" i="1" dirty="0">
                <a:latin typeface="GOST type B" panose="020B0500000000000000" pitchFamily="34" charset="0"/>
                <a:ea typeface="Choco cooky" panose="02000506030000020004" pitchFamily="2" charset="-126"/>
                <a:cs typeface="Choco cooky" panose="02000506030000020004" pitchFamily="2" charset="-126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739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163</Words>
  <Application>Microsoft Office PowerPoint</Application>
  <PresentationFormat>Широкоэкранный</PresentationFormat>
  <Paragraphs>24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GOST type B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Atlas Dexp</dc:creator>
  <cp:lastModifiedBy>Atlas Dexp</cp:lastModifiedBy>
  <cp:revision>8</cp:revision>
  <dcterms:created xsi:type="dcterms:W3CDTF">2024-04-09T08:31:24Z</dcterms:created>
  <dcterms:modified xsi:type="dcterms:W3CDTF">2024-04-22T08:18:05Z</dcterms:modified>
</cp:coreProperties>
</file>