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5" r:id="rId2"/>
    <p:sldId id="256" r:id="rId3"/>
    <p:sldId id="308" r:id="rId4"/>
    <p:sldId id="309" r:id="rId5"/>
    <p:sldId id="311" r:id="rId6"/>
    <p:sldId id="314" r:id="rId7"/>
    <p:sldId id="315" r:id="rId8"/>
    <p:sldId id="313" r:id="rId9"/>
    <p:sldId id="310" r:id="rId10"/>
    <p:sldId id="316" r:id="rId11"/>
    <p:sldId id="318" r:id="rId12"/>
    <p:sldId id="317" r:id="rId13"/>
    <p:sldId id="312" r:id="rId14"/>
    <p:sldId id="30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2CBAC62-EA0D-4228-9535-AFEF28D3553E}">
          <p14:sldIdLst>
            <p14:sldId id="305"/>
            <p14:sldId id="256"/>
            <p14:sldId id="308"/>
            <p14:sldId id="309"/>
            <p14:sldId id="311"/>
            <p14:sldId id="314"/>
            <p14:sldId id="315"/>
            <p14:sldId id="313"/>
            <p14:sldId id="310"/>
            <p14:sldId id="316"/>
            <p14:sldId id="318"/>
            <p14:sldId id="317"/>
            <p14:sldId id="312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ельников Максим Олегович" initials="ММО" lastIdx="3" clrIdx="0">
    <p:extLst>
      <p:ext uri="{19B8F6BF-5375-455C-9EA6-DF929625EA0E}">
        <p15:presenceInfo xmlns:p15="http://schemas.microsoft.com/office/powerpoint/2012/main" userId="S-1-5-21-2601812405-3896699035-693922572-14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D2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3372" autoAdjust="0"/>
  </p:normalViewPr>
  <p:slideViewPr>
    <p:cSldViewPr>
      <p:cViewPr varScale="1">
        <p:scale>
          <a:sx n="111" d="100"/>
          <a:sy n="111" d="100"/>
        </p:scale>
        <p:origin x="1350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5954C-F15A-4944-A518-5634A8EA0F8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6A6E08-137D-48F0-B385-9A8FBFD4E60C}">
      <dgm:prSet phldrT="[Текст]" custT="1"/>
      <dgm:spPr/>
      <dgm:t>
        <a:bodyPr/>
        <a:lstStyle/>
        <a:p>
          <a:pPr algn="ctr"/>
          <a:r>
            <a:rPr lang="ru-RU" altLang="ru-RU" sz="1600" dirty="0" smtClean="0">
              <a:cs typeface="Courier New" panose="02070309020205020404" pitchFamily="49" charset="0"/>
            </a:rPr>
            <a:t>BAAT</a:t>
          </a:r>
          <a:endParaRPr lang="ru-RU" sz="1600" dirty="0"/>
        </a:p>
      </dgm:t>
    </dgm:pt>
    <dgm:pt modelId="{7A1FA2FA-7349-4B2D-B157-88646E19EB7C}" type="parTrans" cxnId="{099F0308-BC58-476E-9419-5310037F51DE}">
      <dgm:prSet/>
      <dgm:spPr/>
      <dgm:t>
        <a:bodyPr/>
        <a:lstStyle/>
        <a:p>
          <a:pPr algn="ctr"/>
          <a:endParaRPr lang="ru-RU" sz="1600"/>
        </a:p>
      </dgm:t>
    </dgm:pt>
    <dgm:pt modelId="{D4ABDF31-AC53-41DE-A4FF-DF04920571C6}" type="sibTrans" cxnId="{099F0308-BC58-476E-9419-5310037F51DE}">
      <dgm:prSet/>
      <dgm:spPr/>
      <dgm:t>
        <a:bodyPr/>
        <a:lstStyle/>
        <a:p>
          <a:pPr algn="ctr"/>
          <a:endParaRPr lang="ru-RU" sz="1600"/>
        </a:p>
      </dgm:t>
    </dgm:pt>
    <dgm:pt modelId="{059E9628-3B28-4E56-852D-39F8685D34C2}">
      <dgm:prSet custT="1"/>
      <dgm:spPr/>
      <dgm:t>
        <a:bodyPr/>
        <a:lstStyle/>
        <a:p>
          <a:pPr algn="ctr"/>
          <a:r>
            <a:rPr lang="ru-RU" altLang="ru-RU" sz="1600" dirty="0" smtClean="0">
              <a:cs typeface="Courier New" panose="02070309020205020404" pitchFamily="49" charset="0"/>
            </a:rPr>
            <a:t>CROMER KNOLL</a:t>
          </a:r>
          <a:endParaRPr lang="en-US" altLang="ru-RU" sz="1600" dirty="0" smtClean="0">
            <a:cs typeface="Courier New" panose="02070309020205020404" pitchFamily="49" charset="0"/>
          </a:endParaRPr>
        </a:p>
      </dgm:t>
    </dgm:pt>
    <dgm:pt modelId="{E8F0EBDF-20A5-4AAC-A8A8-3E4DE6FCD95D}" type="parTrans" cxnId="{67D53BA4-E98D-47E6-84CC-E38D2470BE37}">
      <dgm:prSet/>
      <dgm:spPr/>
      <dgm:t>
        <a:bodyPr/>
        <a:lstStyle/>
        <a:p>
          <a:pPr algn="ctr"/>
          <a:endParaRPr lang="ru-RU" sz="1600"/>
        </a:p>
      </dgm:t>
    </dgm:pt>
    <dgm:pt modelId="{D69A94ED-8855-42B4-BF42-0ABCD4672D35}" type="sibTrans" cxnId="{67D53BA4-E98D-47E6-84CC-E38D2470BE37}">
      <dgm:prSet/>
      <dgm:spPr/>
      <dgm:t>
        <a:bodyPr/>
        <a:lstStyle/>
        <a:p>
          <a:pPr algn="ctr"/>
          <a:endParaRPr lang="ru-RU" sz="1600"/>
        </a:p>
      </dgm:t>
    </dgm:pt>
    <dgm:pt modelId="{68509809-EF17-4DB2-B4AB-1CD1BCF64425}">
      <dgm:prSet custT="1"/>
      <dgm:spPr/>
      <dgm:t>
        <a:bodyPr/>
        <a:lstStyle/>
        <a:p>
          <a:pPr algn="ctr"/>
          <a:r>
            <a:rPr lang="ru-RU" altLang="ru-RU" sz="1600" smtClean="0">
              <a:cs typeface="Courier New" panose="02070309020205020404" pitchFamily="49" charset="0"/>
            </a:rPr>
            <a:t>DUNLIN</a:t>
          </a:r>
          <a:endParaRPr lang="en-US" altLang="ru-RU" sz="1600" dirty="0" smtClean="0">
            <a:cs typeface="Courier New" panose="02070309020205020404" pitchFamily="49" charset="0"/>
          </a:endParaRPr>
        </a:p>
      </dgm:t>
    </dgm:pt>
    <dgm:pt modelId="{376B00D1-54E3-4CFF-8A1D-BCDBB370DD6C}" type="parTrans" cxnId="{8DC923EB-8967-4D85-B6E6-0CB5A0142766}">
      <dgm:prSet/>
      <dgm:spPr/>
      <dgm:t>
        <a:bodyPr/>
        <a:lstStyle/>
        <a:p>
          <a:pPr algn="ctr"/>
          <a:endParaRPr lang="ru-RU" sz="1600"/>
        </a:p>
      </dgm:t>
    </dgm:pt>
    <dgm:pt modelId="{E43BFA75-F9FC-4E56-93B7-C3C1C7B1AE78}" type="sibTrans" cxnId="{8DC923EB-8967-4D85-B6E6-0CB5A0142766}">
      <dgm:prSet/>
      <dgm:spPr/>
      <dgm:t>
        <a:bodyPr/>
        <a:lstStyle/>
        <a:p>
          <a:pPr algn="ctr"/>
          <a:endParaRPr lang="ru-RU" sz="1600"/>
        </a:p>
      </dgm:t>
    </dgm:pt>
    <dgm:pt modelId="{C64AD7A8-A2F7-453B-A8F8-FF88BFCE4967}">
      <dgm:prSet custT="1"/>
      <dgm:spPr/>
      <dgm:t>
        <a:bodyPr/>
        <a:lstStyle/>
        <a:p>
          <a:pPr algn="ctr"/>
          <a:r>
            <a:rPr lang="ru-RU" altLang="ru-RU" sz="1600" smtClean="0">
              <a:cs typeface="Courier New" panose="02070309020205020404" pitchFamily="49" charset="0"/>
            </a:rPr>
            <a:t>HEGRE</a:t>
          </a:r>
          <a:endParaRPr lang="en-US" altLang="ru-RU" sz="1600" dirty="0" smtClean="0">
            <a:cs typeface="Courier New" panose="02070309020205020404" pitchFamily="49" charset="0"/>
          </a:endParaRPr>
        </a:p>
      </dgm:t>
    </dgm:pt>
    <dgm:pt modelId="{C21EE803-4219-4A4C-AE82-89261469C9EF}" type="parTrans" cxnId="{DF9BF2DB-57D4-4F17-951F-22E60DC8B6DA}">
      <dgm:prSet/>
      <dgm:spPr/>
      <dgm:t>
        <a:bodyPr/>
        <a:lstStyle/>
        <a:p>
          <a:pPr algn="ctr"/>
          <a:endParaRPr lang="ru-RU" sz="1600"/>
        </a:p>
      </dgm:t>
    </dgm:pt>
    <dgm:pt modelId="{869CD3E2-8ED9-42D1-AA7A-37ABD1E1BC63}" type="sibTrans" cxnId="{DF9BF2DB-57D4-4F17-951F-22E60DC8B6DA}">
      <dgm:prSet/>
      <dgm:spPr/>
      <dgm:t>
        <a:bodyPr/>
        <a:lstStyle/>
        <a:p>
          <a:pPr algn="ctr"/>
          <a:endParaRPr lang="ru-RU" sz="1600"/>
        </a:p>
      </dgm:t>
    </dgm:pt>
    <dgm:pt modelId="{C27674DD-03EA-4818-A500-1D33D2DD1CAD}">
      <dgm:prSet custT="1"/>
      <dgm:spPr/>
      <dgm:t>
        <a:bodyPr/>
        <a:lstStyle/>
        <a:p>
          <a:pPr algn="ctr"/>
          <a:r>
            <a:rPr lang="ru-RU" altLang="ru-RU" sz="1600" dirty="0" smtClean="0">
              <a:cs typeface="Courier New" panose="02070309020205020404" pitchFamily="49" charset="0"/>
            </a:rPr>
            <a:t>HORDALAND</a:t>
          </a:r>
          <a:endParaRPr lang="en-US" altLang="ru-RU" sz="1600" dirty="0" smtClean="0">
            <a:cs typeface="Courier New" panose="02070309020205020404" pitchFamily="49" charset="0"/>
          </a:endParaRPr>
        </a:p>
      </dgm:t>
    </dgm:pt>
    <dgm:pt modelId="{FC3F2849-984B-47E1-B36C-ED2F2CB0CE60}" type="parTrans" cxnId="{3B40AEA6-C4EB-4F2C-B03C-4E6132D0A94C}">
      <dgm:prSet/>
      <dgm:spPr/>
      <dgm:t>
        <a:bodyPr/>
        <a:lstStyle/>
        <a:p>
          <a:pPr algn="ctr"/>
          <a:endParaRPr lang="ru-RU" sz="1600"/>
        </a:p>
      </dgm:t>
    </dgm:pt>
    <dgm:pt modelId="{FD26AEA8-12F7-44CC-8D1F-D58E438D0E5A}" type="sibTrans" cxnId="{3B40AEA6-C4EB-4F2C-B03C-4E6132D0A94C}">
      <dgm:prSet/>
      <dgm:spPr/>
      <dgm:t>
        <a:bodyPr/>
        <a:lstStyle/>
        <a:p>
          <a:pPr algn="ctr"/>
          <a:endParaRPr lang="ru-RU" sz="1600"/>
        </a:p>
      </dgm:t>
    </dgm:pt>
    <dgm:pt modelId="{0C5E5DCD-AC25-4C84-9A85-039362FB25B0}">
      <dgm:prSet custT="1"/>
      <dgm:spPr/>
      <dgm:t>
        <a:bodyPr/>
        <a:lstStyle/>
        <a:p>
          <a:pPr algn="ctr"/>
          <a:r>
            <a:rPr lang="ru-RU" altLang="ru-RU" sz="1600" smtClean="0">
              <a:cs typeface="Courier New" panose="02070309020205020404" pitchFamily="49" charset="0"/>
            </a:rPr>
            <a:t>NORDLAND</a:t>
          </a:r>
          <a:endParaRPr lang="en-US" altLang="ru-RU" sz="1600" dirty="0" smtClean="0">
            <a:cs typeface="Courier New" panose="02070309020205020404" pitchFamily="49" charset="0"/>
          </a:endParaRPr>
        </a:p>
      </dgm:t>
    </dgm:pt>
    <dgm:pt modelId="{ECC374DF-2AAF-4E39-B8E8-2F302CBE7B3C}" type="parTrans" cxnId="{130D2851-E81F-4A51-B67F-0C99ACD8AEBC}">
      <dgm:prSet/>
      <dgm:spPr/>
      <dgm:t>
        <a:bodyPr/>
        <a:lstStyle/>
        <a:p>
          <a:pPr algn="ctr"/>
          <a:endParaRPr lang="ru-RU" sz="1600"/>
        </a:p>
      </dgm:t>
    </dgm:pt>
    <dgm:pt modelId="{F3CCA2A4-31C7-4A85-BA98-962C914AE6B8}" type="sibTrans" cxnId="{130D2851-E81F-4A51-B67F-0C99ACD8AEBC}">
      <dgm:prSet/>
      <dgm:spPr/>
      <dgm:t>
        <a:bodyPr/>
        <a:lstStyle/>
        <a:p>
          <a:pPr algn="ctr"/>
          <a:endParaRPr lang="ru-RU" sz="1600"/>
        </a:p>
      </dgm:t>
    </dgm:pt>
    <dgm:pt modelId="{21836C78-A09D-40CC-B111-1863AED01F1B}">
      <dgm:prSet custT="1"/>
      <dgm:spPr/>
      <dgm:t>
        <a:bodyPr/>
        <a:lstStyle/>
        <a:p>
          <a:pPr algn="ctr"/>
          <a:r>
            <a:rPr lang="ru-RU" altLang="ru-RU" sz="1600" dirty="0" smtClean="0">
              <a:cs typeface="Courier New" panose="02070309020205020404" pitchFamily="49" charset="0"/>
            </a:rPr>
            <a:t>ROGALAND</a:t>
          </a:r>
          <a:endParaRPr lang="en-US" altLang="ru-RU" sz="1600" dirty="0" smtClean="0">
            <a:cs typeface="Courier New" panose="02070309020205020404" pitchFamily="49" charset="0"/>
          </a:endParaRPr>
        </a:p>
      </dgm:t>
    </dgm:pt>
    <dgm:pt modelId="{9F0A270B-2FDC-4831-9493-67D5845900FD}" type="parTrans" cxnId="{8FC69539-0726-4596-A8A3-0738431B463F}">
      <dgm:prSet/>
      <dgm:spPr/>
      <dgm:t>
        <a:bodyPr/>
        <a:lstStyle/>
        <a:p>
          <a:pPr algn="ctr"/>
          <a:endParaRPr lang="ru-RU" sz="1600"/>
        </a:p>
      </dgm:t>
    </dgm:pt>
    <dgm:pt modelId="{6D9505B0-7328-4DEC-9B55-A4B11DFC7763}" type="sibTrans" cxnId="{8FC69539-0726-4596-A8A3-0738431B463F}">
      <dgm:prSet/>
      <dgm:spPr/>
      <dgm:t>
        <a:bodyPr/>
        <a:lstStyle/>
        <a:p>
          <a:pPr algn="ctr"/>
          <a:endParaRPr lang="ru-RU" sz="1600"/>
        </a:p>
      </dgm:t>
    </dgm:pt>
    <dgm:pt modelId="{6387AFE5-5118-463D-858E-80195238A2E8}">
      <dgm:prSet custT="1"/>
      <dgm:spPr/>
      <dgm:t>
        <a:bodyPr/>
        <a:lstStyle/>
        <a:p>
          <a:pPr algn="ctr"/>
          <a:r>
            <a:rPr lang="ru-RU" altLang="ru-RU" sz="1600" smtClean="0">
              <a:cs typeface="Courier New" panose="02070309020205020404" pitchFamily="49" charset="0"/>
            </a:rPr>
            <a:t>ROTLIEGENDES</a:t>
          </a:r>
          <a:endParaRPr lang="en-US" altLang="ru-RU" sz="1600" dirty="0" smtClean="0">
            <a:cs typeface="Courier New" panose="02070309020205020404" pitchFamily="49" charset="0"/>
          </a:endParaRPr>
        </a:p>
      </dgm:t>
    </dgm:pt>
    <dgm:pt modelId="{22E072CE-4AC6-437B-9031-E304F898609D}" type="parTrans" cxnId="{1824B0FD-1F21-4BDB-B5F7-C23465C01E4A}">
      <dgm:prSet/>
      <dgm:spPr/>
      <dgm:t>
        <a:bodyPr/>
        <a:lstStyle/>
        <a:p>
          <a:pPr algn="ctr"/>
          <a:endParaRPr lang="ru-RU" sz="1600"/>
        </a:p>
      </dgm:t>
    </dgm:pt>
    <dgm:pt modelId="{EDC97F92-FC80-46EF-A4D7-20289ED6F758}" type="sibTrans" cxnId="{1824B0FD-1F21-4BDB-B5F7-C23465C01E4A}">
      <dgm:prSet/>
      <dgm:spPr/>
      <dgm:t>
        <a:bodyPr/>
        <a:lstStyle/>
        <a:p>
          <a:pPr algn="ctr"/>
          <a:endParaRPr lang="ru-RU" sz="1600"/>
        </a:p>
      </dgm:t>
    </dgm:pt>
    <dgm:pt modelId="{247146DF-E5AF-4A04-A3D4-B0085565073D}">
      <dgm:prSet custT="1"/>
      <dgm:spPr/>
      <dgm:t>
        <a:bodyPr/>
        <a:lstStyle/>
        <a:p>
          <a:pPr algn="ctr"/>
          <a:r>
            <a:rPr lang="ru-RU" altLang="ru-RU" sz="1600" smtClean="0">
              <a:cs typeface="Courier New" panose="02070309020205020404" pitchFamily="49" charset="0"/>
            </a:rPr>
            <a:t>SHETLAND</a:t>
          </a:r>
          <a:endParaRPr lang="en-US" altLang="ru-RU" sz="1600" dirty="0" smtClean="0">
            <a:cs typeface="Courier New" panose="02070309020205020404" pitchFamily="49" charset="0"/>
          </a:endParaRPr>
        </a:p>
      </dgm:t>
    </dgm:pt>
    <dgm:pt modelId="{67C7CB02-901E-4D8D-9767-8ACCB70D7617}" type="parTrans" cxnId="{7A522E39-98B1-4484-92B9-E936A715F30D}">
      <dgm:prSet/>
      <dgm:spPr/>
      <dgm:t>
        <a:bodyPr/>
        <a:lstStyle/>
        <a:p>
          <a:pPr algn="ctr"/>
          <a:endParaRPr lang="ru-RU" sz="1600"/>
        </a:p>
      </dgm:t>
    </dgm:pt>
    <dgm:pt modelId="{E4C9CEA1-1630-4C4E-A9F1-0F1E9C2BA29B}" type="sibTrans" cxnId="{7A522E39-98B1-4484-92B9-E936A715F30D}">
      <dgm:prSet/>
      <dgm:spPr/>
      <dgm:t>
        <a:bodyPr/>
        <a:lstStyle/>
        <a:p>
          <a:pPr algn="ctr"/>
          <a:endParaRPr lang="ru-RU" sz="1600"/>
        </a:p>
      </dgm:t>
    </dgm:pt>
    <dgm:pt modelId="{3087A425-EA73-490A-AD3C-57913808B97A}">
      <dgm:prSet custT="1"/>
      <dgm:spPr/>
      <dgm:t>
        <a:bodyPr/>
        <a:lstStyle/>
        <a:p>
          <a:pPr algn="ctr"/>
          <a:r>
            <a:rPr lang="ru-RU" altLang="ru-RU" sz="1600" smtClean="0">
              <a:cs typeface="Courier New" panose="02070309020205020404" pitchFamily="49" charset="0"/>
            </a:rPr>
            <a:t>TYNE</a:t>
          </a:r>
          <a:endParaRPr lang="en-US" altLang="ru-RU" sz="1600" dirty="0" smtClean="0">
            <a:cs typeface="Courier New" panose="02070309020205020404" pitchFamily="49" charset="0"/>
          </a:endParaRPr>
        </a:p>
      </dgm:t>
    </dgm:pt>
    <dgm:pt modelId="{7653D509-786A-42C6-AA84-FC05833ED323}" type="parTrans" cxnId="{3602A64B-22E4-4B99-9F14-F7E83D667AC3}">
      <dgm:prSet/>
      <dgm:spPr/>
      <dgm:t>
        <a:bodyPr/>
        <a:lstStyle/>
        <a:p>
          <a:pPr algn="ctr"/>
          <a:endParaRPr lang="ru-RU" sz="1600"/>
        </a:p>
      </dgm:t>
    </dgm:pt>
    <dgm:pt modelId="{44C2E404-ED74-4B9E-9D0D-EBE2F86C06F9}" type="sibTrans" cxnId="{3602A64B-22E4-4B99-9F14-F7E83D667AC3}">
      <dgm:prSet/>
      <dgm:spPr/>
      <dgm:t>
        <a:bodyPr/>
        <a:lstStyle/>
        <a:p>
          <a:pPr algn="ctr"/>
          <a:endParaRPr lang="ru-RU" sz="1600"/>
        </a:p>
      </dgm:t>
    </dgm:pt>
    <dgm:pt modelId="{E9D56AFB-1AF1-47C2-935E-F57CD83D0307}">
      <dgm:prSet custT="1"/>
      <dgm:spPr/>
      <dgm:t>
        <a:bodyPr/>
        <a:lstStyle/>
        <a:p>
          <a:pPr algn="ctr"/>
          <a:r>
            <a:rPr lang="ru-RU" altLang="ru-RU" sz="1600" smtClean="0">
              <a:cs typeface="Courier New" panose="02070309020205020404" pitchFamily="49" charset="0"/>
            </a:rPr>
            <a:t>VESTLAND</a:t>
          </a:r>
          <a:endParaRPr lang="en-US" altLang="ru-RU" sz="1600" dirty="0" smtClean="0">
            <a:cs typeface="Courier New" panose="02070309020205020404" pitchFamily="49" charset="0"/>
          </a:endParaRPr>
        </a:p>
      </dgm:t>
    </dgm:pt>
    <dgm:pt modelId="{35E942F9-1372-4E23-A586-6B7EA87A1807}" type="parTrans" cxnId="{856BD47A-44C1-4733-8AC5-99E8644926E0}">
      <dgm:prSet/>
      <dgm:spPr/>
      <dgm:t>
        <a:bodyPr/>
        <a:lstStyle/>
        <a:p>
          <a:pPr algn="ctr"/>
          <a:endParaRPr lang="ru-RU" sz="1600"/>
        </a:p>
      </dgm:t>
    </dgm:pt>
    <dgm:pt modelId="{2B82E333-8029-4E98-A3D0-851A5AD44792}" type="sibTrans" cxnId="{856BD47A-44C1-4733-8AC5-99E8644926E0}">
      <dgm:prSet/>
      <dgm:spPr/>
      <dgm:t>
        <a:bodyPr/>
        <a:lstStyle/>
        <a:p>
          <a:pPr algn="ctr"/>
          <a:endParaRPr lang="ru-RU" sz="1600"/>
        </a:p>
      </dgm:t>
    </dgm:pt>
    <dgm:pt modelId="{FA50CBBD-995B-40EF-BF89-580681A47606}">
      <dgm:prSet custT="1"/>
      <dgm:spPr/>
      <dgm:t>
        <a:bodyPr/>
        <a:lstStyle/>
        <a:p>
          <a:pPr algn="ctr"/>
          <a:r>
            <a:rPr lang="ru-RU" altLang="ru-RU" sz="1600" smtClean="0">
              <a:cs typeface="Courier New" panose="02070309020205020404" pitchFamily="49" charset="0"/>
            </a:rPr>
            <a:t>VIKING</a:t>
          </a:r>
          <a:endParaRPr lang="en-US" altLang="ru-RU" sz="1600" dirty="0" smtClean="0">
            <a:cs typeface="Courier New" panose="02070309020205020404" pitchFamily="49" charset="0"/>
          </a:endParaRPr>
        </a:p>
      </dgm:t>
    </dgm:pt>
    <dgm:pt modelId="{9F4EEFAE-153C-4F98-907A-B1C21DFD486C}" type="parTrans" cxnId="{5005D5A0-BF98-4FBA-AE6D-1B704CB401C5}">
      <dgm:prSet/>
      <dgm:spPr/>
      <dgm:t>
        <a:bodyPr/>
        <a:lstStyle/>
        <a:p>
          <a:pPr algn="ctr"/>
          <a:endParaRPr lang="ru-RU" sz="1600"/>
        </a:p>
      </dgm:t>
    </dgm:pt>
    <dgm:pt modelId="{5D0CD0E8-2865-417D-B5A8-3F0CAEDA5357}" type="sibTrans" cxnId="{5005D5A0-BF98-4FBA-AE6D-1B704CB401C5}">
      <dgm:prSet/>
      <dgm:spPr/>
      <dgm:t>
        <a:bodyPr/>
        <a:lstStyle/>
        <a:p>
          <a:pPr algn="ctr"/>
          <a:endParaRPr lang="ru-RU" sz="1600"/>
        </a:p>
      </dgm:t>
    </dgm:pt>
    <dgm:pt modelId="{C06E12EA-EF85-4EC9-8060-692A9C3A629F}">
      <dgm:prSet custT="1"/>
      <dgm:spPr/>
      <dgm:t>
        <a:bodyPr/>
        <a:lstStyle/>
        <a:p>
          <a:pPr algn="ctr"/>
          <a:r>
            <a:rPr lang="ru-RU" altLang="ru-RU" sz="1600" smtClean="0">
              <a:cs typeface="Courier New" panose="02070309020205020404" pitchFamily="49" charset="0"/>
            </a:rPr>
            <a:t>ZECHSTEIN</a:t>
          </a:r>
          <a:endParaRPr lang="ru-RU" sz="1600" dirty="0"/>
        </a:p>
      </dgm:t>
    </dgm:pt>
    <dgm:pt modelId="{0B40A251-6BE9-4D72-902A-ADEE2FB7DE61}" type="parTrans" cxnId="{0F934E58-F27B-4FBC-ADE0-641CFAE9BB84}">
      <dgm:prSet/>
      <dgm:spPr/>
      <dgm:t>
        <a:bodyPr/>
        <a:lstStyle/>
        <a:p>
          <a:pPr algn="ctr"/>
          <a:endParaRPr lang="ru-RU" sz="1600"/>
        </a:p>
      </dgm:t>
    </dgm:pt>
    <dgm:pt modelId="{F1CDFCE6-2A7B-477B-98C0-F98317445310}" type="sibTrans" cxnId="{0F934E58-F27B-4FBC-ADE0-641CFAE9BB84}">
      <dgm:prSet/>
      <dgm:spPr/>
      <dgm:t>
        <a:bodyPr/>
        <a:lstStyle/>
        <a:p>
          <a:pPr algn="ctr"/>
          <a:endParaRPr lang="ru-RU" sz="1600"/>
        </a:p>
      </dgm:t>
    </dgm:pt>
    <dgm:pt modelId="{E3DE9C27-BAF2-4A34-B228-AC8DD541665B}">
      <dgm:prSet phldrT="[Текст]" custT="1"/>
      <dgm:spPr/>
      <dgm:t>
        <a:bodyPr/>
        <a:lstStyle/>
        <a:p>
          <a:pPr algn="ctr"/>
          <a:r>
            <a:rPr lang="ru-RU" altLang="ru-RU" sz="1600" smtClean="0">
              <a:cs typeface="Courier New" panose="02070309020205020404" pitchFamily="49" charset="0"/>
            </a:rPr>
            <a:t>BOKNFJORD</a:t>
          </a:r>
          <a:endParaRPr lang="ru-RU" sz="1600" dirty="0"/>
        </a:p>
      </dgm:t>
    </dgm:pt>
    <dgm:pt modelId="{AD48EDEA-A8F9-4F35-BFE1-1279B1049E12}" type="parTrans" cxnId="{8A86AFC2-3426-4F31-BA43-4AFABBBE090A}">
      <dgm:prSet/>
      <dgm:spPr/>
      <dgm:t>
        <a:bodyPr/>
        <a:lstStyle/>
        <a:p>
          <a:pPr algn="ctr"/>
          <a:endParaRPr lang="ru-RU" sz="1600"/>
        </a:p>
      </dgm:t>
    </dgm:pt>
    <dgm:pt modelId="{D83167AE-6CE1-4598-84E3-0BEF0A4752F1}" type="sibTrans" cxnId="{8A86AFC2-3426-4F31-BA43-4AFABBBE090A}">
      <dgm:prSet/>
      <dgm:spPr/>
      <dgm:t>
        <a:bodyPr/>
        <a:lstStyle/>
        <a:p>
          <a:pPr algn="ctr"/>
          <a:endParaRPr lang="ru-RU" sz="1600"/>
        </a:p>
      </dgm:t>
    </dgm:pt>
    <dgm:pt modelId="{D0BB8A1A-8A39-4F88-AA62-CB6B03C739B8}" type="pres">
      <dgm:prSet presAssocID="{6B05954C-F15A-4944-A518-5634A8EA0F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B9D9751-763B-44EC-A53E-D14360AD1779}" type="pres">
      <dgm:prSet presAssocID="{5C6A6E08-137D-48F0-B385-9A8FBFD4E60C}" presName="linNode" presStyleCnt="0"/>
      <dgm:spPr/>
    </dgm:pt>
    <dgm:pt modelId="{ABB1C371-32B2-4F33-A37C-FA61D471F8A9}" type="pres">
      <dgm:prSet presAssocID="{5C6A6E08-137D-48F0-B385-9A8FBFD4E60C}" presName="parentText" presStyleLbl="node1" presStyleIdx="0" presStyleCnt="14" custScaleX="154058" custScaleY="20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E3C8F7-7F18-4C3A-852D-011939255174}" type="pres">
      <dgm:prSet presAssocID="{D4ABDF31-AC53-41DE-A4FF-DF04920571C6}" presName="sp" presStyleCnt="0"/>
      <dgm:spPr/>
    </dgm:pt>
    <dgm:pt modelId="{9C74F062-4D32-4121-9183-564CCAAAB1FE}" type="pres">
      <dgm:prSet presAssocID="{E3DE9C27-BAF2-4A34-B228-AC8DD541665B}" presName="linNode" presStyleCnt="0"/>
      <dgm:spPr/>
    </dgm:pt>
    <dgm:pt modelId="{E1B0DC63-DC46-496C-9654-DEE4FB1D6592}" type="pres">
      <dgm:prSet presAssocID="{E3DE9C27-BAF2-4A34-B228-AC8DD541665B}" presName="parentText" presStyleLbl="node1" presStyleIdx="1" presStyleCnt="14" custScaleX="154058" custScaleY="20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A153BB-F14E-4ED8-8A39-0C2598A4577B}" type="pres">
      <dgm:prSet presAssocID="{D83167AE-6CE1-4598-84E3-0BEF0A4752F1}" presName="sp" presStyleCnt="0"/>
      <dgm:spPr/>
    </dgm:pt>
    <dgm:pt modelId="{8AA319A4-A56B-4EBB-8C37-EEC86FFA660A}" type="pres">
      <dgm:prSet presAssocID="{059E9628-3B28-4E56-852D-39F8685D34C2}" presName="linNode" presStyleCnt="0"/>
      <dgm:spPr/>
    </dgm:pt>
    <dgm:pt modelId="{F3F8EFD6-EB53-4CD5-A2B9-1BF24C3E7A91}" type="pres">
      <dgm:prSet presAssocID="{059E9628-3B28-4E56-852D-39F8685D34C2}" presName="parentText" presStyleLbl="node1" presStyleIdx="2" presStyleCnt="14" custScaleX="154058" custScaleY="20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D59D06-A5FD-453D-8EF7-DE609AF758E1}" type="pres">
      <dgm:prSet presAssocID="{D69A94ED-8855-42B4-BF42-0ABCD4672D35}" presName="sp" presStyleCnt="0"/>
      <dgm:spPr/>
    </dgm:pt>
    <dgm:pt modelId="{E8F0505D-5F74-46AA-8891-B08A7F577227}" type="pres">
      <dgm:prSet presAssocID="{68509809-EF17-4DB2-B4AB-1CD1BCF64425}" presName="linNode" presStyleCnt="0"/>
      <dgm:spPr/>
    </dgm:pt>
    <dgm:pt modelId="{E1F12CF4-2891-499D-96DB-3D6B14BDB215}" type="pres">
      <dgm:prSet presAssocID="{68509809-EF17-4DB2-B4AB-1CD1BCF64425}" presName="parentText" presStyleLbl="node1" presStyleIdx="3" presStyleCnt="14" custScaleX="154058" custScaleY="20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0D546F-CAA7-4F61-8001-F7E0664723E9}" type="pres">
      <dgm:prSet presAssocID="{E43BFA75-F9FC-4E56-93B7-C3C1C7B1AE78}" presName="sp" presStyleCnt="0"/>
      <dgm:spPr/>
    </dgm:pt>
    <dgm:pt modelId="{FCC82265-31E2-445C-97F2-7F021F0F3A14}" type="pres">
      <dgm:prSet presAssocID="{C64AD7A8-A2F7-453B-A8F8-FF88BFCE4967}" presName="linNode" presStyleCnt="0"/>
      <dgm:spPr/>
    </dgm:pt>
    <dgm:pt modelId="{D1A46815-1B82-4261-9038-04561DD6C60C}" type="pres">
      <dgm:prSet presAssocID="{C64AD7A8-A2F7-453B-A8F8-FF88BFCE4967}" presName="parentText" presStyleLbl="node1" presStyleIdx="4" presStyleCnt="14" custScaleX="154058" custScaleY="20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934EEB-F776-4CD4-BBE3-EFCDC239853E}" type="pres">
      <dgm:prSet presAssocID="{869CD3E2-8ED9-42D1-AA7A-37ABD1E1BC63}" presName="sp" presStyleCnt="0"/>
      <dgm:spPr/>
    </dgm:pt>
    <dgm:pt modelId="{C58E61C8-E426-417A-9D26-9B1CC17AE13E}" type="pres">
      <dgm:prSet presAssocID="{C27674DD-03EA-4818-A500-1D33D2DD1CAD}" presName="linNode" presStyleCnt="0"/>
      <dgm:spPr/>
    </dgm:pt>
    <dgm:pt modelId="{76C7A5FC-5D87-4141-9B33-5073D4FFE04D}" type="pres">
      <dgm:prSet presAssocID="{C27674DD-03EA-4818-A500-1D33D2DD1CAD}" presName="parentText" presStyleLbl="node1" presStyleIdx="5" presStyleCnt="14" custScaleX="154058" custScaleY="20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F10D54-7C6A-408A-B939-02D3D217A68A}" type="pres">
      <dgm:prSet presAssocID="{FD26AEA8-12F7-44CC-8D1F-D58E438D0E5A}" presName="sp" presStyleCnt="0"/>
      <dgm:spPr/>
    </dgm:pt>
    <dgm:pt modelId="{A45C0A5F-C923-4A1D-9571-774F8A5B0382}" type="pres">
      <dgm:prSet presAssocID="{0C5E5DCD-AC25-4C84-9A85-039362FB25B0}" presName="linNode" presStyleCnt="0"/>
      <dgm:spPr/>
    </dgm:pt>
    <dgm:pt modelId="{3DE53E27-C47B-422B-98CE-24D74C36E08F}" type="pres">
      <dgm:prSet presAssocID="{0C5E5DCD-AC25-4C84-9A85-039362FB25B0}" presName="parentText" presStyleLbl="node1" presStyleIdx="6" presStyleCnt="14" custScaleX="154058" custScaleY="20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3C01D2-083B-4CD2-82B8-2205F6E51AB3}" type="pres">
      <dgm:prSet presAssocID="{F3CCA2A4-31C7-4A85-BA98-962C914AE6B8}" presName="sp" presStyleCnt="0"/>
      <dgm:spPr/>
    </dgm:pt>
    <dgm:pt modelId="{A6C80E16-F460-4770-B426-5BEFC43AF9F7}" type="pres">
      <dgm:prSet presAssocID="{21836C78-A09D-40CC-B111-1863AED01F1B}" presName="linNode" presStyleCnt="0"/>
      <dgm:spPr/>
    </dgm:pt>
    <dgm:pt modelId="{36E6BA2C-092E-452F-8FE5-5B4EADFEA66D}" type="pres">
      <dgm:prSet presAssocID="{21836C78-A09D-40CC-B111-1863AED01F1B}" presName="parentText" presStyleLbl="node1" presStyleIdx="7" presStyleCnt="14" custScaleX="154058" custScaleY="20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74A471-3D7E-4F26-B852-6346A71647AE}" type="pres">
      <dgm:prSet presAssocID="{6D9505B0-7328-4DEC-9B55-A4B11DFC7763}" presName="sp" presStyleCnt="0"/>
      <dgm:spPr/>
    </dgm:pt>
    <dgm:pt modelId="{FD560B7E-B5D9-4DA3-8256-18A893E1C9E0}" type="pres">
      <dgm:prSet presAssocID="{6387AFE5-5118-463D-858E-80195238A2E8}" presName="linNode" presStyleCnt="0"/>
      <dgm:spPr/>
    </dgm:pt>
    <dgm:pt modelId="{4951EA55-1BF4-4066-B54F-75D576A9D567}" type="pres">
      <dgm:prSet presAssocID="{6387AFE5-5118-463D-858E-80195238A2E8}" presName="parentText" presStyleLbl="node1" presStyleIdx="8" presStyleCnt="14" custScaleX="154058" custScaleY="20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41FA3F-44EA-49B3-813F-852CF4F10196}" type="pres">
      <dgm:prSet presAssocID="{EDC97F92-FC80-46EF-A4D7-20289ED6F758}" presName="sp" presStyleCnt="0"/>
      <dgm:spPr/>
    </dgm:pt>
    <dgm:pt modelId="{AA8DAFD1-FBDE-4E62-8976-80536EC5F45D}" type="pres">
      <dgm:prSet presAssocID="{247146DF-E5AF-4A04-A3D4-B0085565073D}" presName="linNode" presStyleCnt="0"/>
      <dgm:spPr/>
    </dgm:pt>
    <dgm:pt modelId="{396DF1F2-E5E7-4AFB-A7A4-98FD1DAE929C}" type="pres">
      <dgm:prSet presAssocID="{247146DF-E5AF-4A04-A3D4-B0085565073D}" presName="parentText" presStyleLbl="node1" presStyleIdx="9" presStyleCnt="14" custScaleX="154058" custScaleY="20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8195BB-DD71-4291-90DD-E4C365ADF5E3}" type="pres">
      <dgm:prSet presAssocID="{E4C9CEA1-1630-4C4E-A9F1-0F1E9C2BA29B}" presName="sp" presStyleCnt="0"/>
      <dgm:spPr/>
    </dgm:pt>
    <dgm:pt modelId="{CE320304-E6D6-48AD-B4DF-4B40098B8307}" type="pres">
      <dgm:prSet presAssocID="{3087A425-EA73-490A-AD3C-57913808B97A}" presName="linNode" presStyleCnt="0"/>
      <dgm:spPr/>
    </dgm:pt>
    <dgm:pt modelId="{1D84CFE1-5DB2-4E79-9136-A4BE8387CF0D}" type="pres">
      <dgm:prSet presAssocID="{3087A425-EA73-490A-AD3C-57913808B97A}" presName="parentText" presStyleLbl="node1" presStyleIdx="10" presStyleCnt="14" custScaleX="154058" custScaleY="20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1914D6-7BDC-4341-B040-B1602FDBD6E2}" type="pres">
      <dgm:prSet presAssocID="{44C2E404-ED74-4B9E-9D0D-EBE2F86C06F9}" presName="sp" presStyleCnt="0"/>
      <dgm:spPr/>
    </dgm:pt>
    <dgm:pt modelId="{D2586E55-05C0-4169-8E56-1CDF72D85465}" type="pres">
      <dgm:prSet presAssocID="{E9D56AFB-1AF1-47C2-935E-F57CD83D0307}" presName="linNode" presStyleCnt="0"/>
      <dgm:spPr/>
    </dgm:pt>
    <dgm:pt modelId="{9CB15D00-4F14-42E5-9C77-3D90523F80EE}" type="pres">
      <dgm:prSet presAssocID="{E9D56AFB-1AF1-47C2-935E-F57CD83D0307}" presName="parentText" presStyleLbl="node1" presStyleIdx="11" presStyleCnt="14" custScaleX="154058" custScaleY="20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9CD53C-EFA5-4463-B47B-435C7198697C}" type="pres">
      <dgm:prSet presAssocID="{2B82E333-8029-4E98-A3D0-851A5AD44792}" presName="sp" presStyleCnt="0"/>
      <dgm:spPr/>
    </dgm:pt>
    <dgm:pt modelId="{E04B46CF-49C3-43FB-9753-BC2F074CAD79}" type="pres">
      <dgm:prSet presAssocID="{FA50CBBD-995B-40EF-BF89-580681A47606}" presName="linNode" presStyleCnt="0"/>
      <dgm:spPr/>
    </dgm:pt>
    <dgm:pt modelId="{95F73111-DB2E-430D-9CF5-0BA943331D00}" type="pres">
      <dgm:prSet presAssocID="{FA50CBBD-995B-40EF-BF89-580681A47606}" presName="parentText" presStyleLbl="node1" presStyleIdx="12" presStyleCnt="14" custScaleX="154058" custScaleY="20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C5EE2F-A08F-477E-BFBD-5AFE8152506C}" type="pres">
      <dgm:prSet presAssocID="{5D0CD0E8-2865-417D-B5A8-3F0CAEDA5357}" presName="sp" presStyleCnt="0"/>
      <dgm:spPr/>
    </dgm:pt>
    <dgm:pt modelId="{A32E6E2C-CB92-4AE5-9D86-1D4C692A5F09}" type="pres">
      <dgm:prSet presAssocID="{C06E12EA-EF85-4EC9-8060-692A9C3A629F}" presName="linNode" presStyleCnt="0"/>
      <dgm:spPr/>
    </dgm:pt>
    <dgm:pt modelId="{66C89A7E-87A6-467A-A774-45CDBDF78519}" type="pres">
      <dgm:prSet presAssocID="{C06E12EA-EF85-4EC9-8060-692A9C3A629F}" presName="parentText" presStyleLbl="node1" presStyleIdx="13" presStyleCnt="14" custScaleX="154058" custScaleY="20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B5F1A12-A13D-4491-8F9D-1098E6140F2D}" type="presOf" srcId="{FA50CBBD-995B-40EF-BF89-580681A47606}" destId="{95F73111-DB2E-430D-9CF5-0BA943331D00}" srcOrd="0" destOrd="0" presId="urn:microsoft.com/office/officeart/2005/8/layout/vList5"/>
    <dgm:cxn modelId="{3602A64B-22E4-4B99-9F14-F7E83D667AC3}" srcId="{6B05954C-F15A-4944-A518-5634A8EA0F8C}" destId="{3087A425-EA73-490A-AD3C-57913808B97A}" srcOrd="10" destOrd="0" parTransId="{7653D509-786A-42C6-AA84-FC05833ED323}" sibTransId="{44C2E404-ED74-4B9E-9D0D-EBE2F86C06F9}"/>
    <dgm:cxn modelId="{8FC69539-0726-4596-A8A3-0738431B463F}" srcId="{6B05954C-F15A-4944-A518-5634A8EA0F8C}" destId="{21836C78-A09D-40CC-B111-1863AED01F1B}" srcOrd="7" destOrd="0" parTransId="{9F0A270B-2FDC-4831-9493-67D5845900FD}" sibTransId="{6D9505B0-7328-4DEC-9B55-A4B11DFC7763}"/>
    <dgm:cxn modelId="{0F934E58-F27B-4FBC-ADE0-641CFAE9BB84}" srcId="{6B05954C-F15A-4944-A518-5634A8EA0F8C}" destId="{C06E12EA-EF85-4EC9-8060-692A9C3A629F}" srcOrd="13" destOrd="0" parTransId="{0B40A251-6BE9-4D72-902A-ADEE2FB7DE61}" sibTransId="{F1CDFCE6-2A7B-477B-98C0-F98317445310}"/>
    <dgm:cxn modelId="{856BD47A-44C1-4733-8AC5-99E8644926E0}" srcId="{6B05954C-F15A-4944-A518-5634A8EA0F8C}" destId="{E9D56AFB-1AF1-47C2-935E-F57CD83D0307}" srcOrd="11" destOrd="0" parTransId="{35E942F9-1372-4E23-A586-6B7EA87A1807}" sibTransId="{2B82E333-8029-4E98-A3D0-851A5AD44792}"/>
    <dgm:cxn modelId="{A45088FC-6CB0-408C-A8BD-2223DCFAB1C2}" type="presOf" srcId="{C27674DD-03EA-4818-A500-1D33D2DD1CAD}" destId="{76C7A5FC-5D87-4141-9B33-5073D4FFE04D}" srcOrd="0" destOrd="0" presId="urn:microsoft.com/office/officeart/2005/8/layout/vList5"/>
    <dgm:cxn modelId="{DF9BF2DB-57D4-4F17-951F-22E60DC8B6DA}" srcId="{6B05954C-F15A-4944-A518-5634A8EA0F8C}" destId="{C64AD7A8-A2F7-453B-A8F8-FF88BFCE4967}" srcOrd="4" destOrd="0" parTransId="{C21EE803-4219-4A4C-AE82-89261469C9EF}" sibTransId="{869CD3E2-8ED9-42D1-AA7A-37ABD1E1BC63}"/>
    <dgm:cxn modelId="{0888160D-DB0A-4A12-AF78-A9EC6777E9BF}" type="presOf" srcId="{5C6A6E08-137D-48F0-B385-9A8FBFD4E60C}" destId="{ABB1C371-32B2-4F33-A37C-FA61D471F8A9}" srcOrd="0" destOrd="0" presId="urn:microsoft.com/office/officeart/2005/8/layout/vList5"/>
    <dgm:cxn modelId="{7976793C-1CBF-4C26-B210-A5660C70C17E}" type="presOf" srcId="{059E9628-3B28-4E56-852D-39F8685D34C2}" destId="{F3F8EFD6-EB53-4CD5-A2B9-1BF24C3E7A91}" srcOrd="0" destOrd="0" presId="urn:microsoft.com/office/officeart/2005/8/layout/vList5"/>
    <dgm:cxn modelId="{3B40AEA6-C4EB-4F2C-B03C-4E6132D0A94C}" srcId="{6B05954C-F15A-4944-A518-5634A8EA0F8C}" destId="{C27674DD-03EA-4818-A500-1D33D2DD1CAD}" srcOrd="5" destOrd="0" parTransId="{FC3F2849-984B-47E1-B36C-ED2F2CB0CE60}" sibTransId="{FD26AEA8-12F7-44CC-8D1F-D58E438D0E5A}"/>
    <dgm:cxn modelId="{099F0308-BC58-476E-9419-5310037F51DE}" srcId="{6B05954C-F15A-4944-A518-5634A8EA0F8C}" destId="{5C6A6E08-137D-48F0-B385-9A8FBFD4E60C}" srcOrd="0" destOrd="0" parTransId="{7A1FA2FA-7349-4B2D-B157-88646E19EB7C}" sibTransId="{D4ABDF31-AC53-41DE-A4FF-DF04920571C6}"/>
    <dgm:cxn modelId="{433CD3B6-CF71-482B-BAF6-41AF75471335}" type="presOf" srcId="{E9D56AFB-1AF1-47C2-935E-F57CD83D0307}" destId="{9CB15D00-4F14-42E5-9C77-3D90523F80EE}" srcOrd="0" destOrd="0" presId="urn:microsoft.com/office/officeart/2005/8/layout/vList5"/>
    <dgm:cxn modelId="{53F1D52F-C09F-4A06-8D81-EE8144D25825}" type="presOf" srcId="{C64AD7A8-A2F7-453B-A8F8-FF88BFCE4967}" destId="{D1A46815-1B82-4261-9038-04561DD6C60C}" srcOrd="0" destOrd="0" presId="urn:microsoft.com/office/officeart/2005/8/layout/vList5"/>
    <dgm:cxn modelId="{6A64D464-EBB6-4436-981E-8BEAB471DD29}" type="presOf" srcId="{E3DE9C27-BAF2-4A34-B228-AC8DD541665B}" destId="{E1B0DC63-DC46-496C-9654-DEE4FB1D6592}" srcOrd="0" destOrd="0" presId="urn:microsoft.com/office/officeart/2005/8/layout/vList5"/>
    <dgm:cxn modelId="{8A86AFC2-3426-4F31-BA43-4AFABBBE090A}" srcId="{6B05954C-F15A-4944-A518-5634A8EA0F8C}" destId="{E3DE9C27-BAF2-4A34-B228-AC8DD541665B}" srcOrd="1" destOrd="0" parTransId="{AD48EDEA-A8F9-4F35-BFE1-1279B1049E12}" sibTransId="{D83167AE-6CE1-4598-84E3-0BEF0A4752F1}"/>
    <dgm:cxn modelId="{ED56631C-A426-4F95-9CE3-BF3BD7F0886D}" type="presOf" srcId="{6387AFE5-5118-463D-858E-80195238A2E8}" destId="{4951EA55-1BF4-4066-B54F-75D576A9D567}" srcOrd="0" destOrd="0" presId="urn:microsoft.com/office/officeart/2005/8/layout/vList5"/>
    <dgm:cxn modelId="{BF4CDF93-A06F-42C4-83C3-01E04E26D8B9}" type="presOf" srcId="{6B05954C-F15A-4944-A518-5634A8EA0F8C}" destId="{D0BB8A1A-8A39-4F88-AA62-CB6B03C739B8}" srcOrd="0" destOrd="0" presId="urn:microsoft.com/office/officeart/2005/8/layout/vList5"/>
    <dgm:cxn modelId="{5005D5A0-BF98-4FBA-AE6D-1B704CB401C5}" srcId="{6B05954C-F15A-4944-A518-5634A8EA0F8C}" destId="{FA50CBBD-995B-40EF-BF89-580681A47606}" srcOrd="12" destOrd="0" parTransId="{9F4EEFAE-153C-4F98-907A-B1C21DFD486C}" sibTransId="{5D0CD0E8-2865-417D-B5A8-3F0CAEDA5357}"/>
    <dgm:cxn modelId="{8A745711-82AE-4249-8540-8DA37FEB2D9D}" type="presOf" srcId="{0C5E5DCD-AC25-4C84-9A85-039362FB25B0}" destId="{3DE53E27-C47B-422B-98CE-24D74C36E08F}" srcOrd="0" destOrd="0" presId="urn:microsoft.com/office/officeart/2005/8/layout/vList5"/>
    <dgm:cxn modelId="{89854530-2D11-470F-AF41-90D17D85483B}" type="presOf" srcId="{C06E12EA-EF85-4EC9-8060-692A9C3A629F}" destId="{66C89A7E-87A6-467A-A774-45CDBDF78519}" srcOrd="0" destOrd="0" presId="urn:microsoft.com/office/officeart/2005/8/layout/vList5"/>
    <dgm:cxn modelId="{67D53BA4-E98D-47E6-84CC-E38D2470BE37}" srcId="{6B05954C-F15A-4944-A518-5634A8EA0F8C}" destId="{059E9628-3B28-4E56-852D-39F8685D34C2}" srcOrd="2" destOrd="0" parTransId="{E8F0EBDF-20A5-4AAC-A8A8-3E4DE6FCD95D}" sibTransId="{D69A94ED-8855-42B4-BF42-0ABCD4672D35}"/>
    <dgm:cxn modelId="{130D2851-E81F-4A51-B67F-0C99ACD8AEBC}" srcId="{6B05954C-F15A-4944-A518-5634A8EA0F8C}" destId="{0C5E5DCD-AC25-4C84-9A85-039362FB25B0}" srcOrd="6" destOrd="0" parTransId="{ECC374DF-2AAF-4E39-B8E8-2F302CBE7B3C}" sibTransId="{F3CCA2A4-31C7-4A85-BA98-962C914AE6B8}"/>
    <dgm:cxn modelId="{8DC923EB-8967-4D85-B6E6-0CB5A0142766}" srcId="{6B05954C-F15A-4944-A518-5634A8EA0F8C}" destId="{68509809-EF17-4DB2-B4AB-1CD1BCF64425}" srcOrd="3" destOrd="0" parTransId="{376B00D1-54E3-4CFF-8A1D-BCDBB370DD6C}" sibTransId="{E43BFA75-F9FC-4E56-93B7-C3C1C7B1AE78}"/>
    <dgm:cxn modelId="{7A522E39-98B1-4484-92B9-E936A715F30D}" srcId="{6B05954C-F15A-4944-A518-5634A8EA0F8C}" destId="{247146DF-E5AF-4A04-A3D4-B0085565073D}" srcOrd="9" destOrd="0" parTransId="{67C7CB02-901E-4D8D-9767-8ACCB70D7617}" sibTransId="{E4C9CEA1-1630-4C4E-A9F1-0F1E9C2BA29B}"/>
    <dgm:cxn modelId="{6DCDA171-AE32-4EE3-B92F-5CCFCB344D79}" type="presOf" srcId="{3087A425-EA73-490A-AD3C-57913808B97A}" destId="{1D84CFE1-5DB2-4E79-9136-A4BE8387CF0D}" srcOrd="0" destOrd="0" presId="urn:microsoft.com/office/officeart/2005/8/layout/vList5"/>
    <dgm:cxn modelId="{B4CE27FB-E302-493D-8A37-D4B6B25EF98F}" type="presOf" srcId="{21836C78-A09D-40CC-B111-1863AED01F1B}" destId="{36E6BA2C-092E-452F-8FE5-5B4EADFEA66D}" srcOrd="0" destOrd="0" presId="urn:microsoft.com/office/officeart/2005/8/layout/vList5"/>
    <dgm:cxn modelId="{1824B0FD-1F21-4BDB-B5F7-C23465C01E4A}" srcId="{6B05954C-F15A-4944-A518-5634A8EA0F8C}" destId="{6387AFE5-5118-463D-858E-80195238A2E8}" srcOrd="8" destOrd="0" parTransId="{22E072CE-4AC6-437B-9031-E304F898609D}" sibTransId="{EDC97F92-FC80-46EF-A4D7-20289ED6F758}"/>
    <dgm:cxn modelId="{9D3B15FE-185C-4769-B949-9926EC856C39}" type="presOf" srcId="{68509809-EF17-4DB2-B4AB-1CD1BCF64425}" destId="{E1F12CF4-2891-499D-96DB-3D6B14BDB215}" srcOrd="0" destOrd="0" presId="urn:microsoft.com/office/officeart/2005/8/layout/vList5"/>
    <dgm:cxn modelId="{909392CB-2611-4C9B-8047-8D104D95CC5A}" type="presOf" srcId="{247146DF-E5AF-4A04-A3D4-B0085565073D}" destId="{396DF1F2-E5E7-4AFB-A7A4-98FD1DAE929C}" srcOrd="0" destOrd="0" presId="urn:microsoft.com/office/officeart/2005/8/layout/vList5"/>
    <dgm:cxn modelId="{F034E437-76FF-401D-BA47-CC38436BB673}" type="presParOf" srcId="{D0BB8A1A-8A39-4F88-AA62-CB6B03C739B8}" destId="{5B9D9751-763B-44EC-A53E-D14360AD1779}" srcOrd="0" destOrd="0" presId="urn:microsoft.com/office/officeart/2005/8/layout/vList5"/>
    <dgm:cxn modelId="{FC412D68-72FB-40B7-A6BD-C55C9DE1F1F1}" type="presParOf" srcId="{5B9D9751-763B-44EC-A53E-D14360AD1779}" destId="{ABB1C371-32B2-4F33-A37C-FA61D471F8A9}" srcOrd="0" destOrd="0" presId="urn:microsoft.com/office/officeart/2005/8/layout/vList5"/>
    <dgm:cxn modelId="{2CA38A43-77A2-4D80-A9BA-796EBF4CD0A6}" type="presParOf" srcId="{D0BB8A1A-8A39-4F88-AA62-CB6B03C739B8}" destId="{8FE3C8F7-7F18-4C3A-852D-011939255174}" srcOrd="1" destOrd="0" presId="urn:microsoft.com/office/officeart/2005/8/layout/vList5"/>
    <dgm:cxn modelId="{EE12C950-E0A8-49FF-A8E7-6BF0EB0655E6}" type="presParOf" srcId="{D0BB8A1A-8A39-4F88-AA62-CB6B03C739B8}" destId="{9C74F062-4D32-4121-9183-564CCAAAB1FE}" srcOrd="2" destOrd="0" presId="urn:microsoft.com/office/officeart/2005/8/layout/vList5"/>
    <dgm:cxn modelId="{C4C6DB45-B50D-4289-A6D9-C8A652003593}" type="presParOf" srcId="{9C74F062-4D32-4121-9183-564CCAAAB1FE}" destId="{E1B0DC63-DC46-496C-9654-DEE4FB1D6592}" srcOrd="0" destOrd="0" presId="urn:microsoft.com/office/officeart/2005/8/layout/vList5"/>
    <dgm:cxn modelId="{BD6BAA5D-84F5-48DB-94A1-DA5F664F890F}" type="presParOf" srcId="{D0BB8A1A-8A39-4F88-AA62-CB6B03C739B8}" destId="{29A153BB-F14E-4ED8-8A39-0C2598A4577B}" srcOrd="3" destOrd="0" presId="urn:microsoft.com/office/officeart/2005/8/layout/vList5"/>
    <dgm:cxn modelId="{7D103C10-9BA8-4142-847A-38038A604472}" type="presParOf" srcId="{D0BB8A1A-8A39-4F88-AA62-CB6B03C739B8}" destId="{8AA319A4-A56B-4EBB-8C37-EEC86FFA660A}" srcOrd="4" destOrd="0" presId="urn:microsoft.com/office/officeart/2005/8/layout/vList5"/>
    <dgm:cxn modelId="{95B747DE-BA5E-48F5-AE2F-79E47243F05D}" type="presParOf" srcId="{8AA319A4-A56B-4EBB-8C37-EEC86FFA660A}" destId="{F3F8EFD6-EB53-4CD5-A2B9-1BF24C3E7A91}" srcOrd="0" destOrd="0" presId="urn:microsoft.com/office/officeart/2005/8/layout/vList5"/>
    <dgm:cxn modelId="{3D79CBC5-27BB-44DE-98AA-F61DA95CD517}" type="presParOf" srcId="{D0BB8A1A-8A39-4F88-AA62-CB6B03C739B8}" destId="{65D59D06-A5FD-453D-8EF7-DE609AF758E1}" srcOrd="5" destOrd="0" presId="urn:microsoft.com/office/officeart/2005/8/layout/vList5"/>
    <dgm:cxn modelId="{BEE34397-7AA5-4795-82F3-DAE4485F0A77}" type="presParOf" srcId="{D0BB8A1A-8A39-4F88-AA62-CB6B03C739B8}" destId="{E8F0505D-5F74-46AA-8891-B08A7F577227}" srcOrd="6" destOrd="0" presId="urn:microsoft.com/office/officeart/2005/8/layout/vList5"/>
    <dgm:cxn modelId="{3C2A945A-23E9-49AA-9321-7980F4A46702}" type="presParOf" srcId="{E8F0505D-5F74-46AA-8891-B08A7F577227}" destId="{E1F12CF4-2891-499D-96DB-3D6B14BDB215}" srcOrd="0" destOrd="0" presId="urn:microsoft.com/office/officeart/2005/8/layout/vList5"/>
    <dgm:cxn modelId="{CEBF5B11-3FEE-4118-B017-E98681FA9B16}" type="presParOf" srcId="{D0BB8A1A-8A39-4F88-AA62-CB6B03C739B8}" destId="{390D546F-CAA7-4F61-8001-F7E0664723E9}" srcOrd="7" destOrd="0" presId="urn:microsoft.com/office/officeart/2005/8/layout/vList5"/>
    <dgm:cxn modelId="{4C5CF8D4-90EF-40F1-B118-82624050EFEC}" type="presParOf" srcId="{D0BB8A1A-8A39-4F88-AA62-CB6B03C739B8}" destId="{FCC82265-31E2-445C-97F2-7F021F0F3A14}" srcOrd="8" destOrd="0" presId="urn:microsoft.com/office/officeart/2005/8/layout/vList5"/>
    <dgm:cxn modelId="{9940D21E-EAD2-44CE-BC49-8CCDF68DEB23}" type="presParOf" srcId="{FCC82265-31E2-445C-97F2-7F021F0F3A14}" destId="{D1A46815-1B82-4261-9038-04561DD6C60C}" srcOrd="0" destOrd="0" presId="urn:microsoft.com/office/officeart/2005/8/layout/vList5"/>
    <dgm:cxn modelId="{68D106B3-6CFA-4C50-883C-D497E26A304F}" type="presParOf" srcId="{D0BB8A1A-8A39-4F88-AA62-CB6B03C739B8}" destId="{2D934EEB-F776-4CD4-BBE3-EFCDC239853E}" srcOrd="9" destOrd="0" presId="urn:microsoft.com/office/officeart/2005/8/layout/vList5"/>
    <dgm:cxn modelId="{E50524C8-6105-4214-97D2-8B0C5783ED96}" type="presParOf" srcId="{D0BB8A1A-8A39-4F88-AA62-CB6B03C739B8}" destId="{C58E61C8-E426-417A-9D26-9B1CC17AE13E}" srcOrd="10" destOrd="0" presId="urn:microsoft.com/office/officeart/2005/8/layout/vList5"/>
    <dgm:cxn modelId="{CF20A18E-64D6-47D5-9526-30E02552E96A}" type="presParOf" srcId="{C58E61C8-E426-417A-9D26-9B1CC17AE13E}" destId="{76C7A5FC-5D87-4141-9B33-5073D4FFE04D}" srcOrd="0" destOrd="0" presId="urn:microsoft.com/office/officeart/2005/8/layout/vList5"/>
    <dgm:cxn modelId="{ADC351DC-89AF-48D5-9D9B-5472213D1998}" type="presParOf" srcId="{D0BB8A1A-8A39-4F88-AA62-CB6B03C739B8}" destId="{6CF10D54-7C6A-408A-B939-02D3D217A68A}" srcOrd="11" destOrd="0" presId="urn:microsoft.com/office/officeart/2005/8/layout/vList5"/>
    <dgm:cxn modelId="{BA433508-6C98-4D7B-9170-AB2CDD09DF26}" type="presParOf" srcId="{D0BB8A1A-8A39-4F88-AA62-CB6B03C739B8}" destId="{A45C0A5F-C923-4A1D-9571-774F8A5B0382}" srcOrd="12" destOrd="0" presId="urn:microsoft.com/office/officeart/2005/8/layout/vList5"/>
    <dgm:cxn modelId="{F1C39197-C2B0-431F-A3B7-5B32E576790F}" type="presParOf" srcId="{A45C0A5F-C923-4A1D-9571-774F8A5B0382}" destId="{3DE53E27-C47B-422B-98CE-24D74C36E08F}" srcOrd="0" destOrd="0" presId="urn:microsoft.com/office/officeart/2005/8/layout/vList5"/>
    <dgm:cxn modelId="{6C16211B-9180-4639-80CD-7A208DEF2042}" type="presParOf" srcId="{D0BB8A1A-8A39-4F88-AA62-CB6B03C739B8}" destId="{093C01D2-083B-4CD2-82B8-2205F6E51AB3}" srcOrd="13" destOrd="0" presId="urn:microsoft.com/office/officeart/2005/8/layout/vList5"/>
    <dgm:cxn modelId="{F1CE340E-5F49-464F-97B1-34D91D08EC4C}" type="presParOf" srcId="{D0BB8A1A-8A39-4F88-AA62-CB6B03C739B8}" destId="{A6C80E16-F460-4770-B426-5BEFC43AF9F7}" srcOrd="14" destOrd="0" presId="urn:microsoft.com/office/officeart/2005/8/layout/vList5"/>
    <dgm:cxn modelId="{2B231327-386E-4848-A8A1-7D3AA164C468}" type="presParOf" srcId="{A6C80E16-F460-4770-B426-5BEFC43AF9F7}" destId="{36E6BA2C-092E-452F-8FE5-5B4EADFEA66D}" srcOrd="0" destOrd="0" presId="urn:microsoft.com/office/officeart/2005/8/layout/vList5"/>
    <dgm:cxn modelId="{C60D2F5B-BC0A-4308-8A87-BD81F5BC8E0B}" type="presParOf" srcId="{D0BB8A1A-8A39-4F88-AA62-CB6B03C739B8}" destId="{4574A471-3D7E-4F26-B852-6346A71647AE}" srcOrd="15" destOrd="0" presId="urn:microsoft.com/office/officeart/2005/8/layout/vList5"/>
    <dgm:cxn modelId="{5B3BB35C-DC04-430E-BA16-6D4613263681}" type="presParOf" srcId="{D0BB8A1A-8A39-4F88-AA62-CB6B03C739B8}" destId="{FD560B7E-B5D9-4DA3-8256-18A893E1C9E0}" srcOrd="16" destOrd="0" presId="urn:microsoft.com/office/officeart/2005/8/layout/vList5"/>
    <dgm:cxn modelId="{AE124733-22F3-4ADF-AC00-83681A3A687E}" type="presParOf" srcId="{FD560B7E-B5D9-4DA3-8256-18A893E1C9E0}" destId="{4951EA55-1BF4-4066-B54F-75D576A9D567}" srcOrd="0" destOrd="0" presId="urn:microsoft.com/office/officeart/2005/8/layout/vList5"/>
    <dgm:cxn modelId="{A8A85B33-81D5-4F72-8A5F-7AC8F5DA5490}" type="presParOf" srcId="{D0BB8A1A-8A39-4F88-AA62-CB6B03C739B8}" destId="{0B41FA3F-44EA-49B3-813F-852CF4F10196}" srcOrd="17" destOrd="0" presId="urn:microsoft.com/office/officeart/2005/8/layout/vList5"/>
    <dgm:cxn modelId="{907BB05A-EBF4-45D8-AC63-13B082D76079}" type="presParOf" srcId="{D0BB8A1A-8A39-4F88-AA62-CB6B03C739B8}" destId="{AA8DAFD1-FBDE-4E62-8976-80536EC5F45D}" srcOrd="18" destOrd="0" presId="urn:microsoft.com/office/officeart/2005/8/layout/vList5"/>
    <dgm:cxn modelId="{0F0EE032-1ED2-42EB-81F6-F62BD0B56194}" type="presParOf" srcId="{AA8DAFD1-FBDE-4E62-8976-80536EC5F45D}" destId="{396DF1F2-E5E7-4AFB-A7A4-98FD1DAE929C}" srcOrd="0" destOrd="0" presId="urn:microsoft.com/office/officeart/2005/8/layout/vList5"/>
    <dgm:cxn modelId="{912A94CF-8F6D-466A-9BE3-3C4B46555422}" type="presParOf" srcId="{D0BB8A1A-8A39-4F88-AA62-CB6B03C739B8}" destId="{858195BB-DD71-4291-90DD-E4C365ADF5E3}" srcOrd="19" destOrd="0" presId="urn:microsoft.com/office/officeart/2005/8/layout/vList5"/>
    <dgm:cxn modelId="{95440752-9057-4B63-9EF3-38246E69F1D1}" type="presParOf" srcId="{D0BB8A1A-8A39-4F88-AA62-CB6B03C739B8}" destId="{CE320304-E6D6-48AD-B4DF-4B40098B8307}" srcOrd="20" destOrd="0" presId="urn:microsoft.com/office/officeart/2005/8/layout/vList5"/>
    <dgm:cxn modelId="{0574CBBF-8098-4D9B-ACC9-BD28499A72F6}" type="presParOf" srcId="{CE320304-E6D6-48AD-B4DF-4B40098B8307}" destId="{1D84CFE1-5DB2-4E79-9136-A4BE8387CF0D}" srcOrd="0" destOrd="0" presId="urn:microsoft.com/office/officeart/2005/8/layout/vList5"/>
    <dgm:cxn modelId="{FE3966CE-7C78-490B-81D6-4BDC47A9DC1B}" type="presParOf" srcId="{D0BB8A1A-8A39-4F88-AA62-CB6B03C739B8}" destId="{191914D6-7BDC-4341-B040-B1602FDBD6E2}" srcOrd="21" destOrd="0" presId="urn:microsoft.com/office/officeart/2005/8/layout/vList5"/>
    <dgm:cxn modelId="{E960222A-5DAE-405C-B10A-2B00D431A53C}" type="presParOf" srcId="{D0BB8A1A-8A39-4F88-AA62-CB6B03C739B8}" destId="{D2586E55-05C0-4169-8E56-1CDF72D85465}" srcOrd="22" destOrd="0" presId="urn:microsoft.com/office/officeart/2005/8/layout/vList5"/>
    <dgm:cxn modelId="{FE840C14-5510-423D-899A-57C23E63CFF9}" type="presParOf" srcId="{D2586E55-05C0-4169-8E56-1CDF72D85465}" destId="{9CB15D00-4F14-42E5-9C77-3D90523F80EE}" srcOrd="0" destOrd="0" presId="urn:microsoft.com/office/officeart/2005/8/layout/vList5"/>
    <dgm:cxn modelId="{8A06496B-3176-4A08-B1AC-9A790EBA435D}" type="presParOf" srcId="{D0BB8A1A-8A39-4F88-AA62-CB6B03C739B8}" destId="{129CD53C-EFA5-4463-B47B-435C7198697C}" srcOrd="23" destOrd="0" presId="urn:microsoft.com/office/officeart/2005/8/layout/vList5"/>
    <dgm:cxn modelId="{8E268094-666B-4EBA-8961-0DFE326CFBFD}" type="presParOf" srcId="{D0BB8A1A-8A39-4F88-AA62-CB6B03C739B8}" destId="{E04B46CF-49C3-43FB-9753-BC2F074CAD79}" srcOrd="24" destOrd="0" presId="urn:microsoft.com/office/officeart/2005/8/layout/vList5"/>
    <dgm:cxn modelId="{A8819271-1D1B-46AF-AB4D-C1F47AEC500F}" type="presParOf" srcId="{E04B46CF-49C3-43FB-9753-BC2F074CAD79}" destId="{95F73111-DB2E-430D-9CF5-0BA943331D00}" srcOrd="0" destOrd="0" presId="urn:microsoft.com/office/officeart/2005/8/layout/vList5"/>
    <dgm:cxn modelId="{C7C33943-6AB4-432E-ADC7-E97ADAFA4646}" type="presParOf" srcId="{D0BB8A1A-8A39-4F88-AA62-CB6B03C739B8}" destId="{0EC5EE2F-A08F-477E-BFBD-5AFE8152506C}" srcOrd="25" destOrd="0" presId="urn:microsoft.com/office/officeart/2005/8/layout/vList5"/>
    <dgm:cxn modelId="{03CDD2E5-EE21-4D02-9498-281740B0DD7E}" type="presParOf" srcId="{D0BB8A1A-8A39-4F88-AA62-CB6B03C739B8}" destId="{A32E6E2C-CB92-4AE5-9D86-1D4C692A5F09}" srcOrd="26" destOrd="0" presId="urn:microsoft.com/office/officeart/2005/8/layout/vList5"/>
    <dgm:cxn modelId="{F02744E5-F67C-4E63-9525-6D91353C93E5}" type="presParOf" srcId="{A32E6E2C-CB92-4AE5-9D86-1D4C692A5F09}" destId="{66C89A7E-87A6-467A-A774-45CDBDF7851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B6C333-E33D-471F-8EF6-5BD7B2979759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E3EA757-2804-472D-A213-CD606AF50CA4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Aasgard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B0504FDC-80F7-43D6-897E-F580E2BC7C6A}" type="parTrans" cxnId="{BA8957C3-19CB-4257-B3DF-E6C4EB6C8742}">
      <dgm:prSet/>
      <dgm:spPr/>
      <dgm:t>
        <a:bodyPr/>
        <a:lstStyle/>
        <a:p>
          <a:endParaRPr lang="ru-RU"/>
        </a:p>
      </dgm:t>
    </dgm:pt>
    <dgm:pt modelId="{9802A1CD-7CF8-4515-A51C-B303D9E91147}" type="sibTrans" cxnId="{BA8957C3-19CB-4257-B3DF-E6C4EB6C8742}">
      <dgm:prSet/>
      <dgm:spPr/>
      <dgm:t>
        <a:bodyPr/>
        <a:lstStyle/>
        <a:p>
          <a:endParaRPr lang="ru-RU"/>
        </a:p>
      </dgm:t>
    </dgm:pt>
    <dgm:pt modelId="{D88CE82B-E87B-4EF0-9DBF-179CCA2235A9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Agat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47406A71-4E6D-4158-A6E6-B7212BF7ADCA}" type="parTrans" cxnId="{2339D86C-1A7D-4256-B925-B23410A92FB4}">
      <dgm:prSet/>
      <dgm:spPr/>
      <dgm:t>
        <a:bodyPr/>
        <a:lstStyle/>
        <a:p>
          <a:endParaRPr lang="ru-RU"/>
        </a:p>
      </dgm:t>
    </dgm:pt>
    <dgm:pt modelId="{98393733-999F-4C17-BD49-C31EEBD15503}" type="sibTrans" cxnId="{2339D86C-1A7D-4256-B925-B23410A92FB4}">
      <dgm:prSet/>
      <dgm:spPr/>
      <dgm:t>
        <a:bodyPr/>
        <a:lstStyle/>
        <a:p>
          <a:endParaRPr lang="ru-RU"/>
        </a:p>
      </dgm:t>
    </dgm:pt>
    <dgm:pt modelId="{00BF04A5-F26B-4E60-95B8-7842415FC4F6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Amundsen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82A3E4DA-D3E9-4EEF-B383-7CC36A76C1CA}" type="parTrans" cxnId="{75B315E8-A266-4858-B3B2-A4A83D81FFFF}">
      <dgm:prSet/>
      <dgm:spPr/>
      <dgm:t>
        <a:bodyPr/>
        <a:lstStyle/>
        <a:p>
          <a:endParaRPr lang="ru-RU"/>
        </a:p>
      </dgm:t>
    </dgm:pt>
    <dgm:pt modelId="{5A4C112D-951D-472E-991B-050216D8F769}" type="sibTrans" cxnId="{75B315E8-A266-4858-B3B2-A4A83D81FFFF}">
      <dgm:prSet/>
      <dgm:spPr/>
      <dgm:t>
        <a:bodyPr/>
        <a:lstStyle/>
        <a:p>
          <a:endParaRPr lang="ru-RU"/>
        </a:p>
      </dgm:t>
    </dgm:pt>
    <dgm:pt modelId="{B597C7BA-520D-4B08-A699-1F2D4BF132B1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BASEMENT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0803B8CC-7848-43D0-B54F-CCD61E640F43}" type="parTrans" cxnId="{1BA7D2E4-3AC7-4394-978F-93B074DCC5FD}">
      <dgm:prSet/>
      <dgm:spPr/>
      <dgm:t>
        <a:bodyPr/>
        <a:lstStyle/>
        <a:p>
          <a:endParaRPr lang="ru-RU"/>
        </a:p>
      </dgm:t>
    </dgm:pt>
    <dgm:pt modelId="{79408A91-238D-4B93-8502-465D38D547F8}" type="sibTrans" cxnId="{1BA7D2E4-3AC7-4394-978F-93B074DCC5FD}">
      <dgm:prSet/>
      <dgm:spPr/>
      <dgm:t>
        <a:bodyPr/>
        <a:lstStyle/>
        <a:p>
          <a:endParaRPr lang="ru-RU"/>
        </a:p>
      </dgm:t>
    </dgm:pt>
    <dgm:pt modelId="{E2891437-626F-4F00-8846-8B4DE626C7D4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Balder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1854757F-CC04-4AEA-A853-33B2F349D475}" type="parTrans" cxnId="{1289D1D7-5433-4061-B183-62794D139137}">
      <dgm:prSet/>
      <dgm:spPr/>
      <dgm:t>
        <a:bodyPr/>
        <a:lstStyle/>
        <a:p>
          <a:endParaRPr lang="ru-RU"/>
        </a:p>
      </dgm:t>
    </dgm:pt>
    <dgm:pt modelId="{F3052DF2-96F7-465D-A880-FF1AC1E255DC}" type="sibTrans" cxnId="{1289D1D7-5433-4061-B183-62794D139137}">
      <dgm:prSet/>
      <dgm:spPr/>
      <dgm:t>
        <a:bodyPr/>
        <a:lstStyle/>
        <a:p>
          <a:endParaRPr lang="ru-RU"/>
        </a:p>
      </dgm:t>
    </dgm:pt>
    <dgm:pt modelId="{5D93BE6C-87AA-4AC8-A58D-3F91B05ABE6E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Blodoeks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CB1FE98C-55AF-4D6C-BDCA-9981C88B2AA2}" type="parTrans" cxnId="{83776809-C4D8-41C4-8370-CF913A5BC8C0}">
      <dgm:prSet/>
      <dgm:spPr/>
      <dgm:t>
        <a:bodyPr/>
        <a:lstStyle/>
        <a:p>
          <a:endParaRPr lang="ru-RU"/>
        </a:p>
      </dgm:t>
    </dgm:pt>
    <dgm:pt modelId="{B06AFA95-6CCA-4B71-AFC3-37819F03847A}" type="sibTrans" cxnId="{83776809-C4D8-41C4-8370-CF913A5BC8C0}">
      <dgm:prSet/>
      <dgm:spPr/>
      <dgm:t>
        <a:bodyPr/>
        <a:lstStyle/>
        <a:p>
          <a:endParaRPr lang="ru-RU"/>
        </a:p>
      </dgm:t>
    </dgm:pt>
    <dgm:pt modelId="{744295BF-7C85-4E39-882E-8E9A540B2865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Broom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9B3D35B5-2AE0-457A-8AEA-CFE1A25DC0F5}" type="parTrans" cxnId="{F9D1CF2C-9239-489C-800E-59F5DD253779}">
      <dgm:prSet/>
      <dgm:spPr/>
      <dgm:t>
        <a:bodyPr/>
        <a:lstStyle/>
        <a:p>
          <a:endParaRPr lang="ru-RU"/>
        </a:p>
      </dgm:t>
    </dgm:pt>
    <dgm:pt modelId="{CCD0F449-4C47-4525-A933-8DA2511A2CF3}" type="sibTrans" cxnId="{F9D1CF2C-9239-489C-800E-59F5DD253779}">
      <dgm:prSet/>
      <dgm:spPr/>
      <dgm:t>
        <a:bodyPr/>
        <a:lstStyle/>
        <a:p>
          <a:endParaRPr lang="ru-RU"/>
        </a:p>
      </dgm:t>
    </dgm:pt>
    <dgm:pt modelId="{0C4691B4-8DD7-4F66-A28A-0EFCB96FF66F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Bryne 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399CE9DA-765B-466A-A21A-CFDF48D0B6AB}" type="parTrans" cxnId="{2A1A934F-B6F0-40A9-BC43-042F4DCE000F}">
      <dgm:prSet/>
      <dgm:spPr/>
      <dgm:t>
        <a:bodyPr/>
        <a:lstStyle/>
        <a:p>
          <a:endParaRPr lang="ru-RU"/>
        </a:p>
      </dgm:t>
    </dgm:pt>
    <dgm:pt modelId="{2479372F-C19F-4583-AB8E-5A0AC049EB1A}" type="sibTrans" cxnId="{2A1A934F-B6F0-40A9-BC43-042F4DCE000F}">
      <dgm:prSet/>
      <dgm:spPr/>
      <dgm:t>
        <a:bodyPr/>
        <a:lstStyle/>
        <a:p>
          <a:endParaRPr lang="ru-RU"/>
        </a:p>
      </dgm:t>
    </dgm:pt>
    <dgm:pt modelId="{3E06F88B-AC84-4409-8188-0B0BD1B544FE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Burton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22035D5E-5139-4063-BE5A-15FF9E192135}" type="parTrans" cxnId="{1CF5B5A4-B204-4369-B757-EBAC10CD4652}">
      <dgm:prSet/>
      <dgm:spPr/>
      <dgm:t>
        <a:bodyPr/>
        <a:lstStyle/>
        <a:p>
          <a:endParaRPr lang="ru-RU"/>
        </a:p>
      </dgm:t>
    </dgm:pt>
    <dgm:pt modelId="{56CB789D-91DE-4139-9215-0A550D4F02EE}" type="sibTrans" cxnId="{1CF5B5A4-B204-4369-B757-EBAC10CD4652}">
      <dgm:prSet/>
      <dgm:spPr/>
      <dgm:t>
        <a:bodyPr/>
        <a:lstStyle/>
        <a:p>
          <a:endParaRPr lang="ru-RU"/>
        </a:p>
      </dgm:t>
    </dgm:pt>
    <dgm:pt modelId="{E6DD9DAE-AEA1-443C-BFB6-63F4943FC307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Cook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2043183C-EF09-4E50-AFCA-BED439D98DF6}" type="parTrans" cxnId="{464A63BA-D2C3-4D7C-829E-CC00AB463F69}">
      <dgm:prSet/>
      <dgm:spPr/>
      <dgm:t>
        <a:bodyPr/>
        <a:lstStyle/>
        <a:p>
          <a:endParaRPr lang="ru-RU"/>
        </a:p>
      </dgm:t>
    </dgm:pt>
    <dgm:pt modelId="{111BF2C8-E822-40CC-BB10-FBCC5260D2BD}" type="sibTrans" cxnId="{464A63BA-D2C3-4D7C-829E-CC00AB463F69}">
      <dgm:prSet/>
      <dgm:spPr/>
      <dgm:t>
        <a:bodyPr/>
        <a:lstStyle/>
        <a:p>
          <a:endParaRPr lang="ru-RU"/>
        </a:p>
      </dgm:t>
    </dgm:pt>
    <dgm:pt modelId="{A67D46F6-2C77-4AA0-97A8-790F738F46A9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Drake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1681ADC0-F20D-4956-84E6-E187BF9749E6}" type="parTrans" cxnId="{93437DBC-1E97-498B-9EFE-CD5E8E6B59D8}">
      <dgm:prSet/>
      <dgm:spPr/>
      <dgm:t>
        <a:bodyPr/>
        <a:lstStyle/>
        <a:p>
          <a:endParaRPr lang="ru-RU"/>
        </a:p>
      </dgm:t>
    </dgm:pt>
    <dgm:pt modelId="{30BBF3D8-4A88-4929-BA80-5292DDBAA492}" type="sibTrans" cxnId="{93437DBC-1E97-498B-9EFE-CD5E8E6B59D8}">
      <dgm:prSet/>
      <dgm:spPr/>
      <dgm:t>
        <a:bodyPr/>
        <a:lstStyle/>
        <a:p>
          <a:endParaRPr lang="ru-RU"/>
        </a:p>
      </dgm:t>
    </dgm:pt>
    <dgm:pt modelId="{9A683CD5-EBED-4C82-9680-E07535A88F78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Draupne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AD4CD5CC-912C-4EC7-8DC2-414387BE6899}" type="parTrans" cxnId="{E54DF585-592F-4998-B094-C499EDB1BDD1}">
      <dgm:prSet/>
      <dgm:spPr/>
      <dgm:t>
        <a:bodyPr/>
        <a:lstStyle/>
        <a:p>
          <a:endParaRPr lang="ru-RU"/>
        </a:p>
      </dgm:t>
    </dgm:pt>
    <dgm:pt modelId="{8038798F-6FA1-4E65-8402-4542945CECED}" type="sibTrans" cxnId="{E54DF585-592F-4998-B094-C499EDB1BDD1}">
      <dgm:prSet/>
      <dgm:spPr/>
      <dgm:t>
        <a:bodyPr/>
        <a:lstStyle/>
        <a:p>
          <a:endParaRPr lang="ru-RU"/>
        </a:p>
      </dgm:t>
    </dgm:pt>
    <dgm:pt modelId="{63AA66AC-FAD0-434B-81D2-6E130A2F4AC7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Egersund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7D8259C3-0ECB-400F-9AC5-4CE5A751BFA6}" type="parTrans" cxnId="{5D0DC517-1627-47E7-9313-44A98120FA6E}">
      <dgm:prSet/>
      <dgm:spPr/>
      <dgm:t>
        <a:bodyPr/>
        <a:lstStyle/>
        <a:p>
          <a:endParaRPr lang="ru-RU"/>
        </a:p>
      </dgm:t>
    </dgm:pt>
    <dgm:pt modelId="{AC276C00-D200-4ADB-942A-C59F4720833C}" type="sibTrans" cxnId="{5D0DC517-1627-47E7-9313-44A98120FA6E}">
      <dgm:prSet/>
      <dgm:spPr/>
      <dgm:t>
        <a:bodyPr/>
        <a:lstStyle/>
        <a:p>
          <a:endParaRPr lang="ru-RU"/>
        </a:p>
      </dgm:t>
    </dgm:pt>
    <dgm:pt modelId="{CF5D83BC-5CA2-4920-BF29-87FE92126B10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Eiriksson Mb.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91C62634-9B0E-48BF-AAB7-3F951FDB3930}" type="parTrans" cxnId="{688F9ECC-2875-40FB-889F-897EC19FF9A2}">
      <dgm:prSet/>
      <dgm:spPr/>
      <dgm:t>
        <a:bodyPr/>
        <a:lstStyle/>
        <a:p>
          <a:endParaRPr lang="ru-RU"/>
        </a:p>
      </dgm:t>
    </dgm:pt>
    <dgm:pt modelId="{EE171AB6-FD8D-4D44-95E6-2BE83C363DAD}" type="sibTrans" cxnId="{688F9ECC-2875-40FB-889F-897EC19FF9A2}">
      <dgm:prSet/>
      <dgm:spPr/>
      <dgm:t>
        <a:bodyPr/>
        <a:lstStyle/>
        <a:p>
          <a:endParaRPr lang="ru-RU"/>
        </a:p>
      </dgm:t>
    </dgm:pt>
    <dgm:pt modelId="{3F519FEB-7875-4F7D-84E9-1591862980AC}" type="pres">
      <dgm:prSet presAssocID="{A6B6C333-E33D-471F-8EF6-5BD7B297975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E6B8629-14EB-4F74-AD39-1F146E4787EF}" type="pres">
      <dgm:prSet presAssocID="{2E3EA757-2804-472D-A213-CD606AF50CA4}" presName="linNode" presStyleCnt="0"/>
      <dgm:spPr/>
    </dgm:pt>
    <dgm:pt modelId="{F1BAE947-2A56-4C51-AE8E-AE3D1B336095}" type="pres">
      <dgm:prSet presAssocID="{2E3EA757-2804-472D-A213-CD606AF50CA4}" presName="parentText" presStyleLbl="node1" presStyleIdx="0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00145F-D1C0-4F45-8E4B-596B08138BF0}" type="pres">
      <dgm:prSet presAssocID="{9802A1CD-7CF8-4515-A51C-B303D9E91147}" presName="sp" presStyleCnt="0"/>
      <dgm:spPr/>
    </dgm:pt>
    <dgm:pt modelId="{01D6EF1C-9CD2-4A46-AC8B-A7D9312495F2}" type="pres">
      <dgm:prSet presAssocID="{D88CE82B-E87B-4EF0-9DBF-179CCA2235A9}" presName="linNode" presStyleCnt="0"/>
      <dgm:spPr/>
    </dgm:pt>
    <dgm:pt modelId="{995C6222-D9A1-483F-B0ED-C480AD237167}" type="pres">
      <dgm:prSet presAssocID="{D88CE82B-E87B-4EF0-9DBF-179CCA2235A9}" presName="parentText" presStyleLbl="node1" presStyleIdx="1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5124F1-C539-4D56-9131-2848E3748757}" type="pres">
      <dgm:prSet presAssocID="{98393733-999F-4C17-BD49-C31EEBD15503}" presName="sp" presStyleCnt="0"/>
      <dgm:spPr/>
    </dgm:pt>
    <dgm:pt modelId="{68399555-7E63-4BAA-AA48-D96F7FB42676}" type="pres">
      <dgm:prSet presAssocID="{00BF04A5-F26B-4E60-95B8-7842415FC4F6}" presName="linNode" presStyleCnt="0"/>
      <dgm:spPr/>
    </dgm:pt>
    <dgm:pt modelId="{1FFE10CF-10C4-49DA-AF84-566C46DC3A6E}" type="pres">
      <dgm:prSet presAssocID="{00BF04A5-F26B-4E60-95B8-7842415FC4F6}" presName="parentText" presStyleLbl="node1" presStyleIdx="2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380931-78BD-45FB-8BCD-9C6CCE7348BC}" type="pres">
      <dgm:prSet presAssocID="{5A4C112D-951D-472E-991B-050216D8F769}" presName="sp" presStyleCnt="0"/>
      <dgm:spPr/>
    </dgm:pt>
    <dgm:pt modelId="{C7024C6D-9918-47CC-8D7B-C9001290A8E9}" type="pres">
      <dgm:prSet presAssocID="{B597C7BA-520D-4B08-A699-1F2D4BF132B1}" presName="linNode" presStyleCnt="0"/>
      <dgm:spPr/>
    </dgm:pt>
    <dgm:pt modelId="{50B8F140-C11C-4066-BE8C-F6E621AA7AD9}" type="pres">
      <dgm:prSet presAssocID="{B597C7BA-520D-4B08-A699-1F2D4BF132B1}" presName="parentText" presStyleLbl="node1" presStyleIdx="3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AA452E-C427-429E-9A8F-29F74D5871B2}" type="pres">
      <dgm:prSet presAssocID="{79408A91-238D-4B93-8502-465D38D547F8}" presName="sp" presStyleCnt="0"/>
      <dgm:spPr/>
    </dgm:pt>
    <dgm:pt modelId="{44931B1E-594A-46B5-9228-6268A4CD1B03}" type="pres">
      <dgm:prSet presAssocID="{E2891437-626F-4F00-8846-8B4DE626C7D4}" presName="linNode" presStyleCnt="0"/>
      <dgm:spPr/>
    </dgm:pt>
    <dgm:pt modelId="{8D5BBF01-5C28-4401-8956-68C569DBB28D}" type="pres">
      <dgm:prSet presAssocID="{E2891437-626F-4F00-8846-8B4DE626C7D4}" presName="parentText" presStyleLbl="node1" presStyleIdx="4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04DA4C-39EF-4340-A772-20764D6D9688}" type="pres">
      <dgm:prSet presAssocID="{F3052DF2-96F7-465D-A880-FF1AC1E255DC}" presName="sp" presStyleCnt="0"/>
      <dgm:spPr/>
    </dgm:pt>
    <dgm:pt modelId="{E85A4BDA-B878-4633-AA55-2419B9B0E97B}" type="pres">
      <dgm:prSet presAssocID="{5D93BE6C-87AA-4AC8-A58D-3F91B05ABE6E}" presName="linNode" presStyleCnt="0"/>
      <dgm:spPr/>
    </dgm:pt>
    <dgm:pt modelId="{80DF0242-8BE4-4AE4-8BB4-A565E9A047B0}" type="pres">
      <dgm:prSet presAssocID="{5D93BE6C-87AA-4AC8-A58D-3F91B05ABE6E}" presName="parentText" presStyleLbl="node1" presStyleIdx="5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58996A-698F-4950-83E8-68F2FD69BEA3}" type="pres">
      <dgm:prSet presAssocID="{B06AFA95-6CCA-4B71-AFC3-37819F03847A}" presName="sp" presStyleCnt="0"/>
      <dgm:spPr/>
    </dgm:pt>
    <dgm:pt modelId="{82590CF7-CDBA-42FA-B0EE-B32CB937076E}" type="pres">
      <dgm:prSet presAssocID="{744295BF-7C85-4E39-882E-8E9A540B2865}" presName="linNode" presStyleCnt="0"/>
      <dgm:spPr/>
    </dgm:pt>
    <dgm:pt modelId="{67E9095A-06BB-4A0D-848C-6EEF81F9571E}" type="pres">
      <dgm:prSet presAssocID="{744295BF-7C85-4E39-882E-8E9A540B2865}" presName="parentText" presStyleLbl="node1" presStyleIdx="6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331D15-641D-4CE4-A6B9-8641CA543D3B}" type="pres">
      <dgm:prSet presAssocID="{CCD0F449-4C47-4525-A933-8DA2511A2CF3}" presName="sp" presStyleCnt="0"/>
      <dgm:spPr/>
    </dgm:pt>
    <dgm:pt modelId="{63FC3F48-D582-404F-B0CA-36625C038426}" type="pres">
      <dgm:prSet presAssocID="{0C4691B4-8DD7-4F66-A28A-0EFCB96FF66F}" presName="linNode" presStyleCnt="0"/>
      <dgm:spPr/>
    </dgm:pt>
    <dgm:pt modelId="{8B144CE3-816C-4D01-A922-EA21DB08218D}" type="pres">
      <dgm:prSet presAssocID="{0C4691B4-8DD7-4F66-A28A-0EFCB96FF66F}" presName="parentText" presStyleLbl="node1" presStyleIdx="7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2E2229-731F-4D97-9E1A-B48FD79E0D8C}" type="pres">
      <dgm:prSet presAssocID="{2479372F-C19F-4583-AB8E-5A0AC049EB1A}" presName="sp" presStyleCnt="0"/>
      <dgm:spPr/>
    </dgm:pt>
    <dgm:pt modelId="{095DBAE1-F392-4D65-9DF2-0BDC4B732B16}" type="pres">
      <dgm:prSet presAssocID="{3E06F88B-AC84-4409-8188-0B0BD1B544FE}" presName="linNode" presStyleCnt="0"/>
      <dgm:spPr/>
    </dgm:pt>
    <dgm:pt modelId="{F724A201-394C-404C-996B-8554236D81F2}" type="pres">
      <dgm:prSet presAssocID="{3E06F88B-AC84-4409-8188-0B0BD1B544FE}" presName="parentText" presStyleLbl="node1" presStyleIdx="8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D12838-1E0E-4B12-9FBD-BFE9FB5155F6}" type="pres">
      <dgm:prSet presAssocID="{56CB789D-91DE-4139-9215-0A550D4F02EE}" presName="sp" presStyleCnt="0"/>
      <dgm:spPr/>
    </dgm:pt>
    <dgm:pt modelId="{A65523BD-BEE1-4129-9493-1E7FEE9FEAE5}" type="pres">
      <dgm:prSet presAssocID="{E6DD9DAE-AEA1-443C-BFB6-63F4943FC307}" presName="linNode" presStyleCnt="0"/>
      <dgm:spPr/>
    </dgm:pt>
    <dgm:pt modelId="{85862DD2-D7DD-4933-B66B-4F8341DE9658}" type="pres">
      <dgm:prSet presAssocID="{E6DD9DAE-AEA1-443C-BFB6-63F4943FC307}" presName="parentText" presStyleLbl="node1" presStyleIdx="9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113D7B-786E-4B0F-AFBD-8F72D64C5D1E}" type="pres">
      <dgm:prSet presAssocID="{111BF2C8-E822-40CC-BB10-FBCC5260D2BD}" presName="sp" presStyleCnt="0"/>
      <dgm:spPr/>
    </dgm:pt>
    <dgm:pt modelId="{8EF2396A-4BF2-47D2-8FF6-0278FB7F9BFE}" type="pres">
      <dgm:prSet presAssocID="{A67D46F6-2C77-4AA0-97A8-790F738F46A9}" presName="linNode" presStyleCnt="0"/>
      <dgm:spPr/>
    </dgm:pt>
    <dgm:pt modelId="{814EB9D7-89A4-4069-A522-E4B7B003CD77}" type="pres">
      <dgm:prSet presAssocID="{A67D46F6-2C77-4AA0-97A8-790F738F46A9}" presName="parentText" presStyleLbl="node1" presStyleIdx="10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B19CE1-DDD4-4A06-BA6E-3173DF1B6E58}" type="pres">
      <dgm:prSet presAssocID="{30BBF3D8-4A88-4929-BA80-5292DDBAA492}" presName="sp" presStyleCnt="0"/>
      <dgm:spPr/>
    </dgm:pt>
    <dgm:pt modelId="{FC75DC06-9448-4D54-B397-B76641FA198C}" type="pres">
      <dgm:prSet presAssocID="{9A683CD5-EBED-4C82-9680-E07535A88F78}" presName="linNode" presStyleCnt="0"/>
      <dgm:spPr/>
    </dgm:pt>
    <dgm:pt modelId="{715ABC9A-D3BB-48FF-8D24-3B6ECD54C8A8}" type="pres">
      <dgm:prSet presAssocID="{9A683CD5-EBED-4C82-9680-E07535A88F78}" presName="parentText" presStyleLbl="node1" presStyleIdx="11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F45A4D-84DD-42F4-83ED-3311C8212EB4}" type="pres">
      <dgm:prSet presAssocID="{8038798F-6FA1-4E65-8402-4542945CECED}" presName="sp" presStyleCnt="0"/>
      <dgm:spPr/>
    </dgm:pt>
    <dgm:pt modelId="{B7666264-957C-43AA-BBF7-6FC064DBB9AC}" type="pres">
      <dgm:prSet presAssocID="{63AA66AC-FAD0-434B-81D2-6E130A2F4AC7}" presName="linNode" presStyleCnt="0"/>
      <dgm:spPr/>
    </dgm:pt>
    <dgm:pt modelId="{2DE7737A-7979-4041-A699-0F146EF04951}" type="pres">
      <dgm:prSet presAssocID="{63AA66AC-FAD0-434B-81D2-6E130A2F4AC7}" presName="parentText" presStyleLbl="node1" presStyleIdx="12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757EE8-CA70-491E-868D-37A8DDA75497}" type="pres">
      <dgm:prSet presAssocID="{AC276C00-D200-4ADB-942A-C59F4720833C}" presName="sp" presStyleCnt="0"/>
      <dgm:spPr/>
    </dgm:pt>
    <dgm:pt modelId="{8C12681F-65D6-4717-A233-A4213F5B70CD}" type="pres">
      <dgm:prSet presAssocID="{CF5D83BC-5CA2-4920-BF29-87FE92126B10}" presName="linNode" presStyleCnt="0"/>
      <dgm:spPr/>
    </dgm:pt>
    <dgm:pt modelId="{215E2B6C-B83F-4BF8-8A98-BDE1E63551DF}" type="pres">
      <dgm:prSet presAssocID="{CF5D83BC-5CA2-4920-BF29-87FE92126B10}" presName="parentText" presStyleLbl="node1" presStyleIdx="13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54DF585-592F-4998-B094-C499EDB1BDD1}" srcId="{A6B6C333-E33D-471F-8EF6-5BD7B2979759}" destId="{9A683CD5-EBED-4C82-9680-E07535A88F78}" srcOrd="11" destOrd="0" parTransId="{AD4CD5CC-912C-4EC7-8DC2-414387BE6899}" sibTransId="{8038798F-6FA1-4E65-8402-4542945CECED}"/>
    <dgm:cxn modelId="{1289D1D7-5433-4061-B183-62794D139137}" srcId="{A6B6C333-E33D-471F-8EF6-5BD7B2979759}" destId="{E2891437-626F-4F00-8846-8B4DE626C7D4}" srcOrd="4" destOrd="0" parTransId="{1854757F-CC04-4AEA-A853-33B2F349D475}" sibTransId="{F3052DF2-96F7-465D-A880-FF1AC1E255DC}"/>
    <dgm:cxn modelId="{BA8957C3-19CB-4257-B3DF-E6C4EB6C8742}" srcId="{A6B6C333-E33D-471F-8EF6-5BD7B2979759}" destId="{2E3EA757-2804-472D-A213-CD606AF50CA4}" srcOrd="0" destOrd="0" parTransId="{B0504FDC-80F7-43D6-897E-F580E2BC7C6A}" sibTransId="{9802A1CD-7CF8-4515-A51C-B303D9E91147}"/>
    <dgm:cxn modelId="{6A97F137-8A50-492F-96BD-73B43EF87965}" type="presOf" srcId="{2E3EA757-2804-472D-A213-CD606AF50CA4}" destId="{F1BAE947-2A56-4C51-AE8E-AE3D1B336095}" srcOrd="0" destOrd="0" presId="urn:microsoft.com/office/officeart/2005/8/layout/vList5"/>
    <dgm:cxn modelId="{5D0DC517-1627-47E7-9313-44A98120FA6E}" srcId="{A6B6C333-E33D-471F-8EF6-5BD7B2979759}" destId="{63AA66AC-FAD0-434B-81D2-6E130A2F4AC7}" srcOrd="12" destOrd="0" parTransId="{7D8259C3-0ECB-400F-9AC5-4CE5A751BFA6}" sibTransId="{AC276C00-D200-4ADB-942A-C59F4720833C}"/>
    <dgm:cxn modelId="{7410F749-0A31-41B0-AAFC-52307707A6FA}" type="presOf" srcId="{D88CE82B-E87B-4EF0-9DBF-179CCA2235A9}" destId="{995C6222-D9A1-483F-B0ED-C480AD237167}" srcOrd="0" destOrd="0" presId="urn:microsoft.com/office/officeart/2005/8/layout/vList5"/>
    <dgm:cxn modelId="{10DFEB66-2011-4246-948A-28400467C435}" type="presOf" srcId="{A6B6C333-E33D-471F-8EF6-5BD7B2979759}" destId="{3F519FEB-7875-4F7D-84E9-1591862980AC}" srcOrd="0" destOrd="0" presId="urn:microsoft.com/office/officeart/2005/8/layout/vList5"/>
    <dgm:cxn modelId="{1CF5B5A4-B204-4369-B757-EBAC10CD4652}" srcId="{A6B6C333-E33D-471F-8EF6-5BD7B2979759}" destId="{3E06F88B-AC84-4409-8188-0B0BD1B544FE}" srcOrd="8" destOrd="0" parTransId="{22035D5E-5139-4063-BE5A-15FF9E192135}" sibTransId="{56CB789D-91DE-4139-9215-0A550D4F02EE}"/>
    <dgm:cxn modelId="{CE29AF59-063E-42EC-A89C-7333B66C09FD}" type="presOf" srcId="{0C4691B4-8DD7-4F66-A28A-0EFCB96FF66F}" destId="{8B144CE3-816C-4D01-A922-EA21DB08218D}" srcOrd="0" destOrd="0" presId="urn:microsoft.com/office/officeart/2005/8/layout/vList5"/>
    <dgm:cxn modelId="{688F9ECC-2875-40FB-889F-897EC19FF9A2}" srcId="{A6B6C333-E33D-471F-8EF6-5BD7B2979759}" destId="{CF5D83BC-5CA2-4920-BF29-87FE92126B10}" srcOrd="13" destOrd="0" parTransId="{91C62634-9B0E-48BF-AAB7-3F951FDB3930}" sibTransId="{EE171AB6-FD8D-4D44-95E6-2BE83C363DAD}"/>
    <dgm:cxn modelId="{A8139093-34E8-43B7-958B-3B0988E25000}" type="presOf" srcId="{CF5D83BC-5CA2-4920-BF29-87FE92126B10}" destId="{215E2B6C-B83F-4BF8-8A98-BDE1E63551DF}" srcOrd="0" destOrd="0" presId="urn:microsoft.com/office/officeart/2005/8/layout/vList5"/>
    <dgm:cxn modelId="{199B47C2-FEAE-49D3-92DE-C41ABD7B14EF}" type="presOf" srcId="{E6DD9DAE-AEA1-443C-BFB6-63F4943FC307}" destId="{85862DD2-D7DD-4933-B66B-4F8341DE9658}" srcOrd="0" destOrd="0" presId="urn:microsoft.com/office/officeart/2005/8/layout/vList5"/>
    <dgm:cxn modelId="{E52B9553-2F5A-4813-BA6D-EEE802A721B6}" type="presOf" srcId="{A67D46F6-2C77-4AA0-97A8-790F738F46A9}" destId="{814EB9D7-89A4-4069-A522-E4B7B003CD77}" srcOrd="0" destOrd="0" presId="urn:microsoft.com/office/officeart/2005/8/layout/vList5"/>
    <dgm:cxn modelId="{2A1A934F-B6F0-40A9-BC43-042F4DCE000F}" srcId="{A6B6C333-E33D-471F-8EF6-5BD7B2979759}" destId="{0C4691B4-8DD7-4F66-A28A-0EFCB96FF66F}" srcOrd="7" destOrd="0" parTransId="{399CE9DA-765B-466A-A21A-CFDF48D0B6AB}" sibTransId="{2479372F-C19F-4583-AB8E-5A0AC049EB1A}"/>
    <dgm:cxn modelId="{464A63BA-D2C3-4D7C-829E-CC00AB463F69}" srcId="{A6B6C333-E33D-471F-8EF6-5BD7B2979759}" destId="{E6DD9DAE-AEA1-443C-BFB6-63F4943FC307}" srcOrd="9" destOrd="0" parTransId="{2043183C-EF09-4E50-AFCA-BED439D98DF6}" sibTransId="{111BF2C8-E822-40CC-BB10-FBCC5260D2BD}"/>
    <dgm:cxn modelId="{52EB3408-9FFC-4C2F-B508-350C15DF38BF}" type="presOf" srcId="{B597C7BA-520D-4B08-A699-1F2D4BF132B1}" destId="{50B8F140-C11C-4066-BE8C-F6E621AA7AD9}" srcOrd="0" destOrd="0" presId="urn:microsoft.com/office/officeart/2005/8/layout/vList5"/>
    <dgm:cxn modelId="{3C8E7AC8-F9ED-49C7-B963-F60E32064D7A}" type="presOf" srcId="{744295BF-7C85-4E39-882E-8E9A540B2865}" destId="{67E9095A-06BB-4A0D-848C-6EEF81F9571E}" srcOrd="0" destOrd="0" presId="urn:microsoft.com/office/officeart/2005/8/layout/vList5"/>
    <dgm:cxn modelId="{AAD32E00-4A4F-4D0E-807F-63D9C1365D5A}" type="presOf" srcId="{5D93BE6C-87AA-4AC8-A58D-3F91B05ABE6E}" destId="{80DF0242-8BE4-4AE4-8BB4-A565E9A047B0}" srcOrd="0" destOrd="0" presId="urn:microsoft.com/office/officeart/2005/8/layout/vList5"/>
    <dgm:cxn modelId="{75B315E8-A266-4858-B3B2-A4A83D81FFFF}" srcId="{A6B6C333-E33D-471F-8EF6-5BD7B2979759}" destId="{00BF04A5-F26B-4E60-95B8-7842415FC4F6}" srcOrd="2" destOrd="0" parTransId="{82A3E4DA-D3E9-4EEF-B383-7CC36A76C1CA}" sibTransId="{5A4C112D-951D-472E-991B-050216D8F769}"/>
    <dgm:cxn modelId="{83776809-C4D8-41C4-8370-CF913A5BC8C0}" srcId="{A6B6C333-E33D-471F-8EF6-5BD7B2979759}" destId="{5D93BE6C-87AA-4AC8-A58D-3F91B05ABE6E}" srcOrd="5" destOrd="0" parTransId="{CB1FE98C-55AF-4D6C-BDCA-9981C88B2AA2}" sibTransId="{B06AFA95-6CCA-4B71-AFC3-37819F03847A}"/>
    <dgm:cxn modelId="{F9D1CF2C-9239-489C-800E-59F5DD253779}" srcId="{A6B6C333-E33D-471F-8EF6-5BD7B2979759}" destId="{744295BF-7C85-4E39-882E-8E9A540B2865}" srcOrd="6" destOrd="0" parTransId="{9B3D35B5-2AE0-457A-8AEA-CFE1A25DC0F5}" sibTransId="{CCD0F449-4C47-4525-A933-8DA2511A2CF3}"/>
    <dgm:cxn modelId="{C8EF04C7-3249-4823-8D8F-B2118AAC50C6}" type="presOf" srcId="{00BF04A5-F26B-4E60-95B8-7842415FC4F6}" destId="{1FFE10CF-10C4-49DA-AF84-566C46DC3A6E}" srcOrd="0" destOrd="0" presId="urn:microsoft.com/office/officeart/2005/8/layout/vList5"/>
    <dgm:cxn modelId="{1BA7D2E4-3AC7-4394-978F-93B074DCC5FD}" srcId="{A6B6C333-E33D-471F-8EF6-5BD7B2979759}" destId="{B597C7BA-520D-4B08-A699-1F2D4BF132B1}" srcOrd="3" destOrd="0" parTransId="{0803B8CC-7848-43D0-B54F-CCD61E640F43}" sibTransId="{79408A91-238D-4B93-8502-465D38D547F8}"/>
    <dgm:cxn modelId="{93437DBC-1E97-498B-9EFE-CD5E8E6B59D8}" srcId="{A6B6C333-E33D-471F-8EF6-5BD7B2979759}" destId="{A67D46F6-2C77-4AA0-97A8-790F738F46A9}" srcOrd="10" destOrd="0" parTransId="{1681ADC0-F20D-4956-84E6-E187BF9749E6}" sibTransId="{30BBF3D8-4A88-4929-BA80-5292DDBAA492}"/>
    <dgm:cxn modelId="{4483FF79-33E5-4AF9-8B76-E5AF8987EDE3}" type="presOf" srcId="{63AA66AC-FAD0-434B-81D2-6E130A2F4AC7}" destId="{2DE7737A-7979-4041-A699-0F146EF04951}" srcOrd="0" destOrd="0" presId="urn:microsoft.com/office/officeart/2005/8/layout/vList5"/>
    <dgm:cxn modelId="{6ACD5230-ACB1-4A91-8128-77CC1F76F693}" type="presOf" srcId="{3E06F88B-AC84-4409-8188-0B0BD1B544FE}" destId="{F724A201-394C-404C-996B-8554236D81F2}" srcOrd="0" destOrd="0" presId="urn:microsoft.com/office/officeart/2005/8/layout/vList5"/>
    <dgm:cxn modelId="{2339D86C-1A7D-4256-B925-B23410A92FB4}" srcId="{A6B6C333-E33D-471F-8EF6-5BD7B2979759}" destId="{D88CE82B-E87B-4EF0-9DBF-179CCA2235A9}" srcOrd="1" destOrd="0" parTransId="{47406A71-4E6D-4158-A6E6-B7212BF7ADCA}" sibTransId="{98393733-999F-4C17-BD49-C31EEBD15503}"/>
    <dgm:cxn modelId="{383A4181-0A44-4394-90A4-A947E143B936}" type="presOf" srcId="{E2891437-626F-4F00-8846-8B4DE626C7D4}" destId="{8D5BBF01-5C28-4401-8956-68C569DBB28D}" srcOrd="0" destOrd="0" presId="urn:microsoft.com/office/officeart/2005/8/layout/vList5"/>
    <dgm:cxn modelId="{9BF4039A-5860-4C4F-9D34-2F2C4CFFBB32}" type="presOf" srcId="{9A683CD5-EBED-4C82-9680-E07535A88F78}" destId="{715ABC9A-D3BB-48FF-8D24-3B6ECD54C8A8}" srcOrd="0" destOrd="0" presId="urn:microsoft.com/office/officeart/2005/8/layout/vList5"/>
    <dgm:cxn modelId="{CDB89130-039E-4C1A-A8A1-0E635C624EB7}" type="presParOf" srcId="{3F519FEB-7875-4F7D-84E9-1591862980AC}" destId="{7E6B8629-14EB-4F74-AD39-1F146E4787EF}" srcOrd="0" destOrd="0" presId="urn:microsoft.com/office/officeart/2005/8/layout/vList5"/>
    <dgm:cxn modelId="{A9405F10-E60A-4B77-B1BB-7BC385365B06}" type="presParOf" srcId="{7E6B8629-14EB-4F74-AD39-1F146E4787EF}" destId="{F1BAE947-2A56-4C51-AE8E-AE3D1B336095}" srcOrd="0" destOrd="0" presId="urn:microsoft.com/office/officeart/2005/8/layout/vList5"/>
    <dgm:cxn modelId="{9B47934C-0D3B-4D7C-B8FF-12C8DD62E006}" type="presParOf" srcId="{3F519FEB-7875-4F7D-84E9-1591862980AC}" destId="{A600145F-D1C0-4F45-8E4B-596B08138BF0}" srcOrd="1" destOrd="0" presId="urn:microsoft.com/office/officeart/2005/8/layout/vList5"/>
    <dgm:cxn modelId="{DAEDC8A2-522D-468C-B09F-D8CADCBA9E9B}" type="presParOf" srcId="{3F519FEB-7875-4F7D-84E9-1591862980AC}" destId="{01D6EF1C-9CD2-4A46-AC8B-A7D9312495F2}" srcOrd="2" destOrd="0" presId="urn:microsoft.com/office/officeart/2005/8/layout/vList5"/>
    <dgm:cxn modelId="{86071036-DE5E-4B32-9072-950DE18BECF4}" type="presParOf" srcId="{01D6EF1C-9CD2-4A46-AC8B-A7D9312495F2}" destId="{995C6222-D9A1-483F-B0ED-C480AD237167}" srcOrd="0" destOrd="0" presId="urn:microsoft.com/office/officeart/2005/8/layout/vList5"/>
    <dgm:cxn modelId="{DF0A9099-55E6-42A6-AB62-2BEEA02267B2}" type="presParOf" srcId="{3F519FEB-7875-4F7D-84E9-1591862980AC}" destId="{1C5124F1-C539-4D56-9131-2848E3748757}" srcOrd="3" destOrd="0" presId="urn:microsoft.com/office/officeart/2005/8/layout/vList5"/>
    <dgm:cxn modelId="{9A767143-5F99-4810-BEAF-78EF6177ADF0}" type="presParOf" srcId="{3F519FEB-7875-4F7D-84E9-1591862980AC}" destId="{68399555-7E63-4BAA-AA48-D96F7FB42676}" srcOrd="4" destOrd="0" presId="urn:microsoft.com/office/officeart/2005/8/layout/vList5"/>
    <dgm:cxn modelId="{B9EC8AE1-79D8-40A8-8333-E97DD997531A}" type="presParOf" srcId="{68399555-7E63-4BAA-AA48-D96F7FB42676}" destId="{1FFE10CF-10C4-49DA-AF84-566C46DC3A6E}" srcOrd="0" destOrd="0" presId="urn:microsoft.com/office/officeart/2005/8/layout/vList5"/>
    <dgm:cxn modelId="{07995D1C-05C9-413A-A5D4-4BF99EEF4377}" type="presParOf" srcId="{3F519FEB-7875-4F7D-84E9-1591862980AC}" destId="{A9380931-78BD-45FB-8BCD-9C6CCE7348BC}" srcOrd="5" destOrd="0" presId="urn:microsoft.com/office/officeart/2005/8/layout/vList5"/>
    <dgm:cxn modelId="{CC4A1582-9005-4567-9650-5B22C2757C13}" type="presParOf" srcId="{3F519FEB-7875-4F7D-84E9-1591862980AC}" destId="{C7024C6D-9918-47CC-8D7B-C9001290A8E9}" srcOrd="6" destOrd="0" presId="urn:microsoft.com/office/officeart/2005/8/layout/vList5"/>
    <dgm:cxn modelId="{0B1F6CE8-408C-4C37-81CD-DC7AE0ADC889}" type="presParOf" srcId="{C7024C6D-9918-47CC-8D7B-C9001290A8E9}" destId="{50B8F140-C11C-4066-BE8C-F6E621AA7AD9}" srcOrd="0" destOrd="0" presId="urn:microsoft.com/office/officeart/2005/8/layout/vList5"/>
    <dgm:cxn modelId="{A3B9C5AA-742C-49AB-BDE9-E13619237EB1}" type="presParOf" srcId="{3F519FEB-7875-4F7D-84E9-1591862980AC}" destId="{C6AA452E-C427-429E-9A8F-29F74D5871B2}" srcOrd="7" destOrd="0" presId="urn:microsoft.com/office/officeart/2005/8/layout/vList5"/>
    <dgm:cxn modelId="{E791D18E-13C6-4CC7-9A67-D0AD1A04FA19}" type="presParOf" srcId="{3F519FEB-7875-4F7D-84E9-1591862980AC}" destId="{44931B1E-594A-46B5-9228-6268A4CD1B03}" srcOrd="8" destOrd="0" presId="urn:microsoft.com/office/officeart/2005/8/layout/vList5"/>
    <dgm:cxn modelId="{3E5A3455-6389-4BC6-86DD-496D4CDE7E07}" type="presParOf" srcId="{44931B1E-594A-46B5-9228-6268A4CD1B03}" destId="{8D5BBF01-5C28-4401-8956-68C569DBB28D}" srcOrd="0" destOrd="0" presId="urn:microsoft.com/office/officeart/2005/8/layout/vList5"/>
    <dgm:cxn modelId="{8594CA4C-22B9-4B53-9D5B-F3D321A10EEA}" type="presParOf" srcId="{3F519FEB-7875-4F7D-84E9-1591862980AC}" destId="{6A04DA4C-39EF-4340-A772-20764D6D9688}" srcOrd="9" destOrd="0" presId="urn:microsoft.com/office/officeart/2005/8/layout/vList5"/>
    <dgm:cxn modelId="{1CA0AB0C-A3FA-4E56-A1F3-165ED2C47E9F}" type="presParOf" srcId="{3F519FEB-7875-4F7D-84E9-1591862980AC}" destId="{E85A4BDA-B878-4633-AA55-2419B9B0E97B}" srcOrd="10" destOrd="0" presId="urn:microsoft.com/office/officeart/2005/8/layout/vList5"/>
    <dgm:cxn modelId="{F29EAEC8-1762-4201-8CBA-F81C528CC67D}" type="presParOf" srcId="{E85A4BDA-B878-4633-AA55-2419B9B0E97B}" destId="{80DF0242-8BE4-4AE4-8BB4-A565E9A047B0}" srcOrd="0" destOrd="0" presId="urn:microsoft.com/office/officeart/2005/8/layout/vList5"/>
    <dgm:cxn modelId="{4E8E87FD-1868-43A9-B9F5-4A91F12CF1F6}" type="presParOf" srcId="{3F519FEB-7875-4F7D-84E9-1591862980AC}" destId="{ED58996A-698F-4950-83E8-68F2FD69BEA3}" srcOrd="11" destOrd="0" presId="urn:microsoft.com/office/officeart/2005/8/layout/vList5"/>
    <dgm:cxn modelId="{AD6A7120-A261-4700-BF1C-ADC3065B4BA8}" type="presParOf" srcId="{3F519FEB-7875-4F7D-84E9-1591862980AC}" destId="{82590CF7-CDBA-42FA-B0EE-B32CB937076E}" srcOrd="12" destOrd="0" presId="urn:microsoft.com/office/officeart/2005/8/layout/vList5"/>
    <dgm:cxn modelId="{B2F2ADAE-7B2C-4D74-AB7B-F0E45E8144C5}" type="presParOf" srcId="{82590CF7-CDBA-42FA-B0EE-B32CB937076E}" destId="{67E9095A-06BB-4A0D-848C-6EEF81F9571E}" srcOrd="0" destOrd="0" presId="urn:microsoft.com/office/officeart/2005/8/layout/vList5"/>
    <dgm:cxn modelId="{BFAEC091-12BA-4926-8577-81F65A73EE6E}" type="presParOf" srcId="{3F519FEB-7875-4F7D-84E9-1591862980AC}" destId="{A8331D15-641D-4CE4-A6B9-8641CA543D3B}" srcOrd="13" destOrd="0" presId="urn:microsoft.com/office/officeart/2005/8/layout/vList5"/>
    <dgm:cxn modelId="{97A1B765-4A32-45E7-8AC8-C1E908D917E1}" type="presParOf" srcId="{3F519FEB-7875-4F7D-84E9-1591862980AC}" destId="{63FC3F48-D582-404F-B0CA-36625C038426}" srcOrd="14" destOrd="0" presId="urn:microsoft.com/office/officeart/2005/8/layout/vList5"/>
    <dgm:cxn modelId="{4DCEE67F-FD91-4822-901F-11C1F727E21C}" type="presParOf" srcId="{63FC3F48-D582-404F-B0CA-36625C038426}" destId="{8B144CE3-816C-4D01-A922-EA21DB08218D}" srcOrd="0" destOrd="0" presId="urn:microsoft.com/office/officeart/2005/8/layout/vList5"/>
    <dgm:cxn modelId="{D4D298DF-74CD-4596-8408-8E5EB7E2FD08}" type="presParOf" srcId="{3F519FEB-7875-4F7D-84E9-1591862980AC}" destId="{EF2E2229-731F-4D97-9E1A-B48FD79E0D8C}" srcOrd="15" destOrd="0" presId="urn:microsoft.com/office/officeart/2005/8/layout/vList5"/>
    <dgm:cxn modelId="{A8236D7C-9905-4CF4-B3F6-67A5D1C2AEB8}" type="presParOf" srcId="{3F519FEB-7875-4F7D-84E9-1591862980AC}" destId="{095DBAE1-F392-4D65-9DF2-0BDC4B732B16}" srcOrd="16" destOrd="0" presId="urn:microsoft.com/office/officeart/2005/8/layout/vList5"/>
    <dgm:cxn modelId="{B9B8F4FB-5752-4FCC-9719-BABA2D3CC9C5}" type="presParOf" srcId="{095DBAE1-F392-4D65-9DF2-0BDC4B732B16}" destId="{F724A201-394C-404C-996B-8554236D81F2}" srcOrd="0" destOrd="0" presId="urn:microsoft.com/office/officeart/2005/8/layout/vList5"/>
    <dgm:cxn modelId="{88C27647-DA80-4CE2-90A2-08333596BD7B}" type="presParOf" srcId="{3F519FEB-7875-4F7D-84E9-1591862980AC}" destId="{D2D12838-1E0E-4B12-9FBD-BFE9FB5155F6}" srcOrd="17" destOrd="0" presId="urn:microsoft.com/office/officeart/2005/8/layout/vList5"/>
    <dgm:cxn modelId="{A63CFBD3-FCFB-4466-8088-1086CC2418D1}" type="presParOf" srcId="{3F519FEB-7875-4F7D-84E9-1591862980AC}" destId="{A65523BD-BEE1-4129-9493-1E7FEE9FEAE5}" srcOrd="18" destOrd="0" presId="urn:microsoft.com/office/officeart/2005/8/layout/vList5"/>
    <dgm:cxn modelId="{B6A6E970-2A62-4140-8DB9-F598850967A9}" type="presParOf" srcId="{A65523BD-BEE1-4129-9493-1E7FEE9FEAE5}" destId="{85862DD2-D7DD-4933-B66B-4F8341DE9658}" srcOrd="0" destOrd="0" presId="urn:microsoft.com/office/officeart/2005/8/layout/vList5"/>
    <dgm:cxn modelId="{5D8EF40C-1908-4142-971C-EDE91AD3D8B2}" type="presParOf" srcId="{3F519FEB-7875-4F7D-84E9-1591862980AC}" destId="{79113D7B-786E-4B0F-AFBD-8F72D64C5D1E}" srcOrd="19" destOrd="0" presId="urn:microsoft.com/office/officeart/2005/8/layout/vList5"/>
    <dgm:cxn modelId="{CD69D3B5-5F6E-4DCA-9DA5-DE5215516CE4}" type="presParOf" srcId="{3F519FEB-7875-4F7D-84E9-1591862980AC}" destId="{8EF2396A-4BF2-47D2-8FF6-0278FB7F9BFE}" srcOrd="20" destOrd="0" presId="urn:microsoft.com/office/officeart/2005/8/layout/vList5"/>
    <dgm:cxn modelId="{FDA3AFEB-6CB6-49BA-9B16-D98A83EB1E16}" type="presParOf" srcId="{8EF2396A-4BF2-47D2-8FF6-0278FB7F9BFE}" destId="{814EB9D7-89A4-4069-A522-E4B7B003CD77}" srcOrd="0" destOrd="0" presId="urn:microsoft.com/office/officeart/2005/8/layout/vList5"/>
    <dgm:cxn modelId="{8B90E11F-E7F0-437C-B964-C1EB1EB535EA}" type="presParOf" srcId="{3F519FEB-7875-4F7D-84E9-1591862980AC}" destId="{FFB19CE1-DDD4-4A06-BA6E-3173DF1B6E58}" srcOrd="21" destOrd="0" presId="urn:microsoft.com/office/officeart/2005/8/layout/vList5"/>
    <dgm:cxn modelId="{7758DCE1-A932-4A46-98E4-E03728A3D068}" type="presParOf" srcId="{3F519FEB-7875-4F7D-84E9-1591862980AC}" destId="{FC75DC06-9448-4D54-B397-B76641FA198C}" srcOrd="22" destOrd="0" presId="urn:microsoft.com/office/officeart/2005/8/layout/vList5"/>
    <dgm:cxn modelId="{9E404B60-6F77-4A53-96E5-986E3AAEE8FA}" type="presParOf" srcId="{FC75DC06-9448-4D54-B397-B76641FA198C}" destId="{715ABC9A-D3BB-48FF-8D24-3B6ECD54C8A8}" srcOrd="0" destOrd="0" presId="urn:microsoft.com/office/officeart/2005/8/layout/vList5"/>
    <dgm:cxn modelId="{AA058151-2E68-4FC0-A221-EB3C347D3E8C}" type="presParOf" srcId="{3F519FEB-7875-4F7D-84E9-1591862980AC}" destId="{D3F45A4D-84DD-42F4-83ED-3311C8212EB4}" srcOrd="23" destOrd="0" presId="urn:microsoft.com/office/officeart/2005/8/layout/vList5"/>
    <dgm:cxn modelId="{A3962909-EFDD-4A3A-971C-F09C46CB8DFA}" type="presParOf" srcId="{3F519FEB-7875-4F7D-84E9-1591862980AC}" destId="{B7666264-957C-43AA-BBF7-6FC064DBB9AC}" srcOrd="24" destOrd="0" presId="urn:microsoft.com/office/officeart/2005/8/layout/vList5"/>
    <dgm:cxn modelId="{BD4F541D-9AD8-42AA-B616-32F66213680C}" type="presParOf" srcId="{B7666264-957C-43AA-BBF7-6FC064DBB9AC}" destId="{2DE7737A-7979-4041-A699-0F146EF04951}" srcOrd="0" destOrd="0" presId="urn:microsoft.com/office/officeart/2005/8/layout/vList5"/>
    <dgm:cxn modelId="{BC58EDC2-70E9-4E35-B08F-51C2583D0619}" type="presParOf" srcId="{3F519FEB-7875-4F7D-84E9-1591862980AC}" destId="{CC757EE8-CA70-491E-868D-37A8DDA75497}" srcOrd="25" destOrd="0" presId="urn:microsoft.com/office/officeart/2005/8/layout/vList5"/>
    <dgm:cxn modelId="{F86246DA-D7D0-47C0-BFB9-E836BB509C62}" type="presParOf" srcId="{3F519FEB-7875-4F7D-84E9-1591862980AC}" destId="{8C12681F-65D6-4717-A233-A4213F5B70CD}" srcOrd="26" destOrd="0" presId="urn:microsoft.com/office/officeart/2005/8/layout/vList5"/>
    <dgm:cxn modelId="{2388E224-4107-4C1C-9A10-518D95AA34B3}" type="presParOf" srcId="{8C12681F-65D6-4717-A233-A4213F5B70CD}" destId="{215E2B6C-B83F-4BF8-8A98-BDE1E63551D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214F3A-B096-4F50-8675-A13F80B89FEA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048E9F4-B7AA-4788-83B5-4F1F42022227}">
      <dgm:prSet phldrT="[Текст]"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Ekofisk</a:t>
          </a:r>
          <a:endParaRPr lang="ru-RU" sz="1200"/>
        </a:p>
      </dgm:t>
    </dgm:pt>
    <dgm:pt modelId="{53401D4B-9169-40DC-A511-794EA0B0F84C}" type="parTrans" cxnId="{8232BAE0-E2DD-4A2E-A9B4-22DC85AD2054}">
      <dgm:prSet/>
      <dgm:spPr/>
      <dgm:t>
        <a:bodyPr/>
        <a:lstStyle/>
        <a:p>
          <a:endParaRPr lang="ru-RU" sz="1200"/>
        </a:p>
      </dgm:t>
    </dgm:pt>
    <dgm:pt modelId="{82CC343F-B8B8-4070-86C4-6EAD6EA285AE}" type="sibTrans" cxnId="{8232BAE0-E2DD-4A2E-A9B4-22DC85AD2054}">
      <dgm:prSet/>
      <dgm:spPr/>
      <dgm:t>
        <a:bodyPr/>
        <a:lstStyle/>
        <a:p>
          <a:endParaRPr lang="ru-RU" sz="1200"/>
        </a:p>
      </dgm:t>
    </dgm:pt>
    <dgm:pt modelId="{88F08D5B-5831-4C2C-AB23-5E739E32679E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Etive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76D0569B-C5F1-4C54-8B1A-F88180457F73}" type="parTrans" cxnId="{B0777000-303A-43EF-94A2-2D6E780E3155}">
      <dgm:prSet/>
      <dgm:spPr/>
      <dgm:t>
        <a:bodyPr/>
        <a:lstStyle/>
        <a:p>
          <a:endParaRPr lang="ru-RU" sz="1200"/>
        </a:p>
      </dgm:t>
    </dgm:pt>
    <dgm:pt modelId="{016AE6AB-BF71-42AD-BB7C-219B3315EEE2}" type="sibTrans" cxnId="{B0777000-303A-43EF-94A2-2D6E780E3155}">
      <dgm:prSet/>
      <dgm:spPr/>
      <dgm:t>
        <a:bodyPr/>
        <a:lstStyle/>
        <a:p>
          <a:endParaRPr lang="ru-RU" sz="1200"/>
        </a:p>
      </dgm:t>
    </dgm:pt>
    <dgm:pt modelId="{0F3E9EF2-E4C6-4CF0-BDAB-B35540273887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Farsund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59E1B7D6-89FC-43CD-BD00-6067D43BCC68}" type="parTrans" cxnId="{1E5332DE-6DA3-4E4C-B124-64F356617838}">
      <dgm:prSet/>
      <dgm:spPr/>
      <dgm:t>
        <a:bodyPr/>
        <a:lstStyle/>
        <a:p>
          <a:endParaRPr lang="ru-RU" sz="1200"/>
        </a:p>
      </dgm:t>
    </dgm:pt>
    <dgm:pt modelId="{44B92F8D-15DA-419E-9112-2C848EEC0FB5}" type="sibTrans" cxnId="{1E5332DE-6DA3-4E4C-B124-64F356617838}">
      <dgm:prSet/>
      <dgm:spPr/>
      <dgm:t>
        <a:bodyPr/>
        <a:lstStyle/>
        <a:p>
          <a:endParaRPr lang="ru-RU" sz="1200"/>
        </a:p>
      </dgm:t>
    </dgm:pt>
    <dgm:pt modelId="{53EB87D8-7F2B-47C9-9544-10725D6C084D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Fensfjord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49B55783-A181-4CA8-8BDC-822755285E94}" type="parTrans" cxnId="{28059440-C43E-4145-B6BC-BB91E76F2C83}">
      <dgm:prSet/>
      <dgm:spPr/>
      <dgm:t>
        <a:bodyPr/>
        <a:lstStyle/>
        <a:p>
          <a:endParaRPr lang="ru-RU" sz="1200"/>
        </a:p>
      </dgm:t>
    </dgm:pt>
    <dgm:pt modelId="{2C46A7E8-F56C-4C59-B7A7-54D2BACCF1D2}" type="sibTrans" cxnId="{28059440-C43E-4145-B6BC-BB91E76F2C83}">
      <dgm:prSet/>
      <dgm:spPr/>
      <dgm:t>
        <a:bodyPr/>
        <a:lstStyle/>
        <a:p>
          <a:endParaRPr lang="ru-RU" sz="1200"/>
        </a:p>
      </dgm:t>
    </dgm:pt>
    <dgm:pt modelId="{13126527-90AD-4503-B3EC-87842355A841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Flekkefjord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0081ECD1-36BA-4241-AC13-555A66C88299}" type="parTrans" cxnId="{4F424835-CA13-4957-9D22-50438DFD16BF}">
      <dgm:prSet/>
      <dgm:spPr/>
      <dgm:t>
        <a:bodyPr/>
        <a:lstStyle/>
        <a:p>
          <a:endParaRPr lang="ru-RU" sz="1200"/>
        </a:p>
      </dgm:t>
    </dgm:pt>
    <dgm:pt modelId="{11FE154F-C84A-4D5A-B1C8-07F0F0DF7E6A}" type="sibTrans" cxnId="{4F424835-CA13-4957-9D22-50438DFD16BF}">
      <dgm:prSet/>
      <dgm:spPr/>
      <dgm:t>
        <a:bodyPr/>
        <a:lstStyle/>
        <a:p>
          <a:endParaRPr lang="ru-RU" sz="1200"/>
        </a:p>
      </dgm:t>
    </dgm:pt>
    <dgm:pt modelId="{1AB2047B-8042-4EF4-8A94-B20D1C94D9CE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Frigg</a:t>
          </a:r>
          <a:endParaRPr lang="en-US" altLang="ru-RU" sz="1200" dirty="0" smtClean="0">
            <a:cs typeface="Courier New" panose="02070309020205020404" pitchFamily="49" charset="0"/>
          </a:endParaRPr>
        </a:p>
      </dgm:t>
    </dgm:pt>
    <dgm:pt modelId="{FD37981A-1B9C-4CC5-8999-0882703217A1}" type="parTrans" cxnId="{6742991B-B3E9-4142-951A-3B488273F635}">
      <dgm:prSet/>
      <dgm:spPr/>
      <dgm:t>
        <a:bodyPr/>
        <a:lstStyle/>
        <a:p>
          <a:endParaRPr lang="ru-RU" sz="1200"/>
        </a:p>
      </dgm:t>
    </dgm:pt>
    <dgm:pt modelId="{6C8326C3-3ADF-4192-A938-F55FED31EF5D}" type="sibTrans" cxnId="{6742991B-B3E9-4142-951A-3B488273F635}">
      <dgm:prSet/>
      <dgm:spPr/>
      <dgm:t>
        <a:bodyPr/>
        <a:lstStyle/>
        <a:p>
          <a:endParaRPr lang="ru-RU" sz="1200"/>
        </a:p>
      </dgm:t>
    </dgm:pt>
    <dgm:pt modelId="{BC98033D-7ED4-43CE-95DC-E0A0589A6DCD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Grid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D69AB981-3751-422D-A38B-FC36690E768E}" type="parTrans" cxnId="{3639AA32-0A8C-47AA-8E6F-3686754705B5}">
      <dgm:prSet/>
      <dgm:spPr/>
      <dgm:t>
        <a:bodyPr/>
        <a:lstStyle/>
        <a:p>
          <a:endParaRPr lang="ru-RU" sz="1200"/>
        </a:p>
      </dgm:t>
    </dgm:pt>
    <dgm:pt modelId="{2F60F987-371B-41DE-8AA2-F20FEF1EE4B0}" type="sibTrans" cxnId="{3639AA32-0A8C-47AA-8E6F-3686754705B5}">
      <dgm:prSet/>
      <dgm:spPr/>
      <dgm:t>
        <a:bodyPr/>
        <a:lstStyle/>
        <a:p>
          <a:endParaRPr lang="ru-RU" sz="1200"/>
        </a:p>
      </dgm:t>
    </dgm:pt>
    <dgm:pt modelId="{AB21E7AD-D7EB-484E-92C9-983CE10CF0A3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Grid Mb.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B8224283-3195-4A49-A8CC-5C305F2DAB50}" type="parTrans" cxnId="{86426C5D-7CB4-4199-977E-FC58BFDC58BE}">
      <dgm:prSet/>
      <dgm:spPr/>
      <dgm:t>
        <a:bodyPr/>
        <a:lstStyle/>
        <a:p>
          <a:endParaRPr lang="ru-RU" sz="1200"/>
        </a:p>
      </dgm:t>
    </dgm:pt>
    <dgm:pt modelId="{12B8E115-C16B-4DA5-B48D-466A5E8AA314}" type="sibTrans" cxnId="{86426C5D-7CB4-4199-977E-FC58BFDC58BE}">
      <dgm:prSet/>
      <dgm:spPr/>
      <dgm:t>
        <a:bodyPr/>
        <a:lstStyle/>
        <a:p>
          <a:endParaRPr lang="ru-RU" sz="1200"/>
        </a:p>
      </dgm:t>
    </dgm:pt>
    <dgm:pt modelId="{2F2BB03A-0AFD-4AD5-A425-03DD6D1435C2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Hardraade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31FB4EB8-8226-403B-806F-75AE63BA01C2}" type="parTrans" cxnId="{A8849D76-EBCB-4AD6-B651-22295AC1B1C6}">
      <dgm:prSet/>
      <dgm:spPr/>
      <dgm:t>
        <a:bodyPr/>
        <a:lstStyle/>
        <a:p>
          <a:endParaRPr lang="ru-RU" sz="1200"/>
        </a:p>
      </dgm:t>
    </dgm:pt>
    <dgm:pt modelId="{FD228930-80F4-44FB-BAE4-A7F18BB713C3}" type="sibTrans" cxnId="{A8849D76-EBCB-4AD6-B651-22295AC1B1C6}">
      <dgm:prSet/>
      <dgm:spPr/>
      <dgm:t>
        <a:bodyPr/>
        <a:lstStyle/>
        <a:p>
          <a:endParaRPr lang="ru-RU" sz="1200"/>
        </a:p>
      </dgm:t>
    </dgm:pt>
    <dgm:pt modelId="{8FAC4DE1-774D-4A83-AAD4-C7BB5CBA2DFF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Heather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FE327C46-DFC8-410C-9712-2C752B8AA4B5}" type="parTrans" cxnId="{71B7D9FB-71DE-4C1A-80E6-D620065340A6}">
      <dgm:prSet/>
      <dgm:spPr/>
      <dgm:t>
        <a:bodyPr/>
        <a:lstStyle/>
        <a:p>
          <a:endParaRPr lang="ru-RU" sz="1200"/>
        </a:p>
      </dgm:t>
    </dgm:pt>
    <dgm:pt modelId="{F9FCB4B2-B5E5-44FB-AA11-1322629539E0}" type="sibTrans" cxnId="{71B7D9FB-71DE-4C1A-80E6-D620065340A6}">
      <dgm:prSet/>
      <dgm:spPr/>
      <dgm:t>
        <a:bodyPr/>
        <a:lstStyle/>
        <a:p>
          <a:endParaRPr lang="ru-RU" sz="1200"/>
        </a:p>
      </dgm:t>
    </dgm:pt>
    <dgm:pt modelId="{9BB7664C-E6C8-474C-974E-1AF8F989B9DE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Heimdal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A70943E2-A79D-4D9F-BC13-F3AC4F96C6EC}" type="parTrans" cxnId="{EB17CACE-CA1E-4D03-A43A-3A482542E124}">
      <dgm:prSet/>
      <dgm:spPr/>
      <dgm:t>
        <a:bodyPr/>
        <a:lstStyle/>
        <a:p>
          <a:endParaRPr lang="ru-RU" sz="1200"/>
        </a:p>
      </dgm:t>
    </dgm:pt>
    <dgm:pt modelId="{2B29DB0D-7503-4673-9F58-4279ED009E22}" type="sibTrans" cxnId="{EB17CACE-CA1E-4D03-A43A-3A482542E124}">
      <dgm:prSet/>
      <dgm:spPr/>
      <dgm:t>
        <a:bodyPr/>
        <a:lstStyle/>
        <a:p>
          <a:endParaRPr lang="ru-RU" sz="1200"/>
        </a:p>
      </dgm:t>
    </dgm:pt>
    <dgm:pt modelId="{983B2D30-851B-498C-A32C-66774566B62D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Hermod Mb.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30CCD84C-6B3F-462E-8704-37749E0FE5DB}" type="parTrans" cxnId="{469F6B90-6F34-4502-B990-CD866E66EBAC}">
      <dgm:prSet/>
      <dgm:spPr/>
      <dgm:t>
        <a:bodyPr/>
        <a:lstStyle/>
        <a:p>
          <a:endParaRPr lang="ru-RU" sz="1200"/>
        </a:p>
      </dgm:t>
    </dgm:pt>
    <dgm:pt modelId="{719566A7-100A-42BB-A62D-C613844B28C1}" type="sibTrans" cxnId="{469F6B90-6F34-4502-B990-CD866E66EBAC}">
      <dgm:prSet/>
      <dgm:spPr/>
      <dgm:t>
        <a:bodyPr/>
        <a:lstStyle/>
        <a:p>
          <a:endParaRPr lang="ru-RU" sz="1200"/>
        </a:p>
      </dgm:t>
    </dgm:pt>
    <dgm:pt modelId="{66F02914-E8F2-44A9-9EF9-A601C3D80A23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Hidra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B3937FE4-A813-4019-BC19-E7E407C69B34}" type="parTrans" cxnId="{99265260-2337-4182-B738-AB7C52D58A22}">
      <dgm:prSet/>
      <dgm:spPr/>
      <dgm:t>
        <a:bodyPr/>
        <a:lstStyle/>
        <a:p>
          <a:endParaRPr lang="ru-RU" sz="1200"/>
        </a:p>
      </dgm:t>
    </dgm:pt>
    <dgm:pt modelId="{DCCA7607-6EDD-4A78-A4B9-8D6359301BA7}" type="sibTrans" cxnId="{99265260-2337-4182-B738-AB7C52D58A22}">
      <dgm:prSet/>
      <dgm:spPr/>
      <dgm:t>
        <a:bodyPr/>
        <a:lstStyle/>
        <a:p>
          <a:endParaRPr lang="ru-RU" sz="1200"/>
        </a:p>
      </dgm:t>
    </dgm:pt>
    <dgm:pt modelId="{DC308740-0B83-48CE-B8CF-18A7B367AA9F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Hod</a:t>
          </a:r>
          <a:endParaRPr lang="ru-RU" sz="1200" dirty="0"/>
        </a:p>
      </dgm:t>
    </dgm:pt>
    <dgm:pt modelId="{025D102C-1FED-4C6F-8CC2-BC5C4E8A13D3}" type="parTrans" cxnId="{4760D676-7786-40AB-83D9-3FCE92166161}">
      <dgm:prSet/>
      <dgm:spPr/>
      <dgm:t>
        <a:bodyPr/>
        <a:lstStyle/>
        <a:p>
          <a:endParaRPr lang="ru-RU" sz="1200"/>
        </a:p>
      </dgm:t>
    </dgm:pt>
    <dgm:pt modelId="{C6517AEB-F40A-4732-B24C-4BE14F7873CF}" type="sibTrans" cxnId="{4760D676-7786-40AB-83D9-3FCE92166161}">
      <dgm:prSet/>
      <dgm:spPr/>
      <dgm:t>
        <a:bodyPr/>
        <a:lstStyle/>
        <a:p>
          <a:endParaRPr lang="ru-RU" sz="1200"/>
        </a:p>
      </dgm:t>
    </dgm:pt>
    <dgm:pt modelId="{EC3F1BF7-4CB0-43CE-B17D-6E09F716B94C}" type="pres">
      <dgm:prSet presAssocID="{E7214F3A-B096-4F50-8675-A13F80B89F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EB8AF17-E99D-4524-ACFD-BDBE967508C1}" type="pres">
      <dgm:prSet presAssocID="{7048E9F4-B7AA-4788-83B5-4F1F42022227}" presName="linNode" presStyleCnt="0"/>
      <dgm:spPr/>
    </dgm:pt>
    <dgm:pt modelId="{DBC60ED6-16D4-4F38-AE34-DC0FCAB912B4}" type="pres">
      <dgm:prSet presAssocID="{7048E9F4-B7AA-4788-83B5-4F1F42022227}" presName="parentText" presStyleLbl="node1" presStyleIdx="0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2525A0-4E38-4EA7-94FB-1A9441F75C68}" type="pres">
      <dgm:prSet presAssocID="{82CC343F-B8B8-4070-86C4-6EAD6EA285AE}" presName="sp" presStyleCnt="0"/>
      <dgm:spPr/>
    </dgm:pt>
    <dgm:pt modelId="{ED43B85F-6EA7-442A-8B1D-AF61C4E4DE77}" type="pres">
      <dgm:prSet presAssocID="{88F08D5B-5831-4C2C-AB23-5E739E32679E}" presName="linNode" presStyleCnt="0"/>
      <dgm:spPr/>
    </dgm:pt>
    <dgm:pt modelId="{8C528BBF-ADAA-4EBC-A419-2C31CFBE84AA}" type="pres">
      <dgm:prSet presAssocID="{88F08D5B-5831-4C2C-AB23-5E739E32679E}" presName="parentText" presStyleLbl="node1" presStyleIdx="1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1443CB-8496-4069-9957-335AC10A8F41}" type="pres">
      <dgm:prSet presAssocID="{016AE6AB-BF71-42AD-BB7C-219B3315EEE2}" presName="sp" presStyleCnt="0"/>
      <dgm:spPr/>
    </dgm:pt>
    <dgm:pt modelId="{54DB73E5-6AC3-4131-A18A-B81B1AD321C1}" type="pres">
      <dgm:prSet presAssocID="{0F3E9EF2-E4C6-4CF0-BDAB-B35540273887}" presName="linNode" presStyleCnt="0"/>
      <dgm:spPr/>
    </dgm:pt>
    <dgm:pt modelId="{5CCBEFD7-D64F-4279-BCFF-5CD1A5E9BD4C}" type="pres">
      <dgm:prSet presAssocID="{0F3E9EF2-E4C6-4CF0-BDAB-B35540273887}" presName="parentText" presStyleLbl="node1" presStyleIdx="2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6ACDE9-8828-461F-9F18-58FB8A26AFF8}" type="pres">
      <dgm:prSet presAssocID="{44B92F8D-15DA-419E-9112-2C848EEC0FB5}" presName="sp" presStyleCnt="0"/>
      <dgm:spPr/>
    </dgm:pt>
    <dgm:pt modelId="{89291741-8D36-4FAE-BFA5-44F64A2EB73E}" type="pres">
      <dgm:prSet presAssocID="{53EB87D8-7F2B-47C9-9544-10725D6C084D}" presName="linNode" presStyleCnt="0"/>
      <dgm:spPr/>
    </dgm:pt>
    <dgm:pt modelId="{84B03603-80A6-41E8-9495-CD01BA880904}" type="pres">
      <dgm:prSet presAssocID="{53EB87D8-7F2B-47C9-9544-10725D6C084D}" presName="parentText" presStyleLbl="node1" presStyleIdx="3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42AAED-0DA2-4049-A4FE-19A0DC8D8C6D}" type="pres">
      <dgm:prSet presAssocID="{2C46A7E8-F56C-4C59-B7A7-54D2BACCF1D2}" presName="sp" presStyleCnt="0"/>
      <dgm:spPr/>
    </dgm:pt>
    <dgm:pt modelId="{487ED398-E251-409B-8EE6-7DB9F0CA541C}" type="pres">
      <dgm:prSet presAssocID="{13126527-90AD-4503-B3EC-87842355A841}" presName="linNode" presStyleCnt="0"/>
      <dgm:spPr/>
    </dgm:pt>
    <dgm:pt modelId="{99A944A1-31D4-4AB0-B03B-E5FFEA0D12FE}" type="pres">
      <dgm:prSet presAssocID="{13126527-90AD-4503-B3EC-87842355A841}" presName="parentText" presStyleLbl="node1" presStyleIdx="4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6BA92D-DC45-48BF-868F-D6FAAD07646C}" type="pres">
      <dgm:prSet presAssocID="{11FE154F-C84A-4D5A-B1C8-07F0F0DF7E6A}" presName="sp" presStyleCnt="0"/>
      <dgm:spPr/>
    </dgm:pt>
    <dgm:pt modelId="{0E2FCEF5-3616-4C94-BC11-9FCE4D0E85C5}" type="pres">
      <dgm:prSet presAssocID="{1AB2047B-8042-4EF4-8A94-B20D1C94D9CE}" presName="linNode" presStyleCnt="0"/>
      <dgm:spPr/>
    </dgm:pt>
    <dgm:pt modelId="{E2596100-0DD3-454C-B7DF-44FCF5E37441}" type="pres">
      <dgm:prSet presAssocID="{1AB2047B-8042-4EF4-8A94-B20D1C94D9CE}" presName="parentText" presStyleLbl="node1" presStyleIdx="5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7D55E9-7C6B-4805-916A-A7F7330E959F}" type="pres">
      <dgm:prSet presAssocID="{6C8326C3-3ADF-4192-A938-F55FED31EF5D}" presName="sp" presStyleCnt="0"/>
      <dgm:spPr/>
    </dgm:pt>
    <dgm:pt modelId="{FC5121BD-8E9E-48BA-9D7A-70F91C13E9ED}" type="pres">
      <dgm:prSet presAssocID="{BC98033D-7ED4-43CE-95DC-E0A0589A6DCD}" presName="linNode" presStyleCnt="0"/>
      <dgm:spPr/>
    </dgm:pt>
    <dgm:pt modelId="{7CA73C62-2721-42C0-8CE0-7B1A92E4E401}" type="pres">
      <dgm:prSet presAssocID="{BC98033D-7ED4-43CE-95DC-E0A0589A6DCD}" presName="parentText" presStyleLbl="node1" presStyleIdx="6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FFB824-5898-4153-A837-D66B7813460A}" type="pres">
      <dgm:prSet presAssocID="{2F60F987-371B-41DE-8AA2-F20FEF1EE4B0}" presName="sp" presStyleCnt="0"/>
      <dgm:spPr/>
    </dgm:pt>
    <dgm:pt modelId="{0A89ADBD-C0ED-43B7-9209-1A4591DAF446}" type="pres">
      <dgm:prSet presAssocID="{AB21E7AD-D7EB-484E-92C9-983CE10CF0A3}" presName="linNode" presStyleCnt="0"/>
      <dgm:spPr/>
    </dgm:pt>
    <dgm:pt modelId="{749B6ED9-680B-49F9-8363-791655F6A9BE}" type="pres">
      <dgm:prSet presAssocID="{AB21E7AD-D7EB-484E-92C9-983CE10CF0A3}" presName="parentText" presStyleLbl="node1" presStyleIdx="7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BC9184-3822-4E67-A490-E107C0933571}" type="pres">
      <dgm:prSet presAssocID="{12B8E115-C16B-4DA5-B48D-466A5E8AA314}" presName="sp" presStyleCnt="0"/>
      <dgm:spPr/>
    </dgm:pt>
    <dgm:pt modelId="{CA2C78DE-52F9-43C5-831D-8C348EC18F0B}" type="pres">
      <dgm:prSet presAssocID="{2F2BB03A-0AFD-4AD5-A425-03DD6D1435C2}" presName="linNode" presStyleCnt="0"/>
      <dgm:spPr/>
    </dgm:pt>
    <dgm:pt modelId="{5BA45595-DCFE-4819-BE1A-B96115024B27}" type="pres">
      <dgm:prSet presAssocID="{2F2BB03A-0AFD-4AD5-A425-03DD6D1435C2}" presName="parentText" presStyleLbl="node1" presStyleIdx="8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04F544-95C9-4201-8862-8069068532E3}" type="pres">
      <dgm:prSet presAssocID="{FD228930-80F4-44FB-BAE4-A7F18BB713C3}" presName="sp" presStyleCnt="0"/>
      <dgm:spPr/>
    </dgm:pt>
    <dgm:pt modelId="{A3F7E915-1409-4425-83FC-2ABC9136F236}" type="pres">
      <dgm:prSet presAssocID="{8FAC4DE1-774D-4A83-AAD4-C7BB5CBA2DFF}" presName="linNode" presStyleCnt="0"/>
      <dgm:spPr/>
    </dgm:pt>
    <dgm:pt modelId="{D4178BD5-9E4A-4CD0-8836-80A3BE43DC47}" type="pres">
      <dgm:prSet presAssocID="{8FAC4DE1-774D-4A83-AAD4-C7BB5CBA2DFF}" presName="parentText" presStyleLbl="node1" presStyleIdx="9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78004-CA54-4545-84E8-F103E6D3F460}" type="pres">
      <dgm:prSet presAssocID="{F9FCB4B2-B5E5-44FB-AA11-1322629539E0}" presName="sp" presStyleCnt="0"/>
      <dgm:spPr/>
    </dgm:pt>
    <dgm:pt modelId="{986B781E-A43F-4BD3-B7F5-AD6F24F2C267}" type="pres">
      <dgm:prSet presAssocID="{9BB7664C-E6C8-474C-974E-1AF8F989B9DE}" presName="linNode" presStyleCnt="0"/>
      <dgm:spPr/>
    </dgm:pt>
    <dgm:pt modelId="{9A172A8F-58E0-4049-B486-6287C30A5354}" type="pres">
      <dgm:prSet presAssocID="{9BB7664C-E6C8-474C-974E-1AF8F989B9DE}" presName="parentText" presStyleLbl="node1" presStyleIdx="10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1D761E-8D16-4C6B-81A9-A6A06E0C85D3}" type="pres">
      <dgm:prSet presAssocID="{2B29DB0D-7503-4673-9F58-4279ED009E22}" presName="sp" presStyleCnt="0"/>
      <dgm:spPr/>
    </dgm:pt>
    <dgm:pt modelId="{25787EAB-B9D3-4348-897D-E2ADCCE350D2}" type="pres">
      <dgm:prSet presAssocID="{983B2D30-851B-498C-A32C-66774566B62D}" presName="linNode" presStyleCnt="0"/>
      <dgm:spPr/>
    </dgm:pt>
    <dgm:pt modelId="{8E71B68C-9761-4D05-8026-B8ED0503E9FA}" type="pres">
      <dgm:prSet presAssocID="{983B2D30-851B-498C-A32C-66774566B62D}" presName="parentText" presStyleLbl="node1" presStyleIdx="11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BAFADE-8DCE-4A29-B0BB-4C348ACD9E3E}" type="pres">
      <dgm:prSet presAssocID="{719566A7-100A-42BB-A62D-C613844B28C1}" presName="sp" presStyleCnt="0"/>
      <dgm:spPr/>
    </dgm:pt>
    <dgm:pt modelId="{169C84FA-16C4-494E-A980-695E36D0409C}" type="pres">
      <dgm:prSet presAssocID="{66F02914-E8F2-44A9-9EF9-A601C3D80A23}" presName="linNode" presStyleCnt="0"/>
      <dgm:spPr/>
    </dgm:pt>
    <dgm:pt modelId="{023E3035-BEF0-4974-8DAB-31277D4C988B}" type="pres">
      <dgm:prSet presAssocID="{66F02914-E8F2-44A9-9EF9-A601C3D80A23}" presName="parentText" presStyleLbl="node1" presStyleIdx="12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6C643B-7786-4AE1-80EE-98586B55B4CA}" type="pres">
      <dgm:prSet presAssocID="{DCCA7607-6EDD-4A78-A4B9-8D6359301BA7}" presName="sp" presStyleCnt="0"/>
      <dgm:spPr/>
    </dgm:pt>
    <dgm:pt modelId="{744AA639-0A09-4B6E-940A-B01FD471679D}" type="pres">
      <dgm:prSet presAssocID="{DC308740-0B83-48CE-B8CF-18A7B367AA9F}" presName="linNode" presStyleCnt="0"/>
      <dgm:spPr/>
    </dgm:pt>
    <dgm:pt modelId="{02CF3FDA-BD3E-4E1C-980C-B9D96BD6FB30}" type="pres">
      <dgm:prSet presAssocID="{DC308740-0B83-48CE-B8CF-18A7B367AA9F}" presName="parentText" presStyleLbl="node1" presStyleIdx="13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B17CACE-CA1E-4D03-A43A-3A482542E124}" srcId="{E7214F3A-B096-4F50-8675-A13F80B89FEA}" destId="{9BB7664C-E6C8-474C-974E-1AF8F989B9DE}" srcOrd="10" destOrd="0" parTransId="{A70943E2-A79D-4D9F-BC13-F3AC4F96C6EC}" sibTransId="{2B29DB0D-7503-4673-9F58-4279ED009E22}"/>
    <dgm:cxn modelId="{1F95A073-B313-4C74-BB97-C8F24E9650B2}" type="presOf" srcId="{53EB87D8-7F2B-47C9-9544-10725D6C084D}" destId="{84B03603-80A6-41E8-9495-CD01BA880904}" srcOrd="0" destOrd="0" presId="urn:microsoft.com/office/officeart/2005/8/layout/vList5"/>
    <dgm:cxn modelId="{BF36505C-2801-4D3A-A614-AA6A1272978E}" type="presOf" srcId="{1AB2047B-8042-4EF4-8A94-B20D1C94D9CE}" destId="{E2596100-0DD3-454C-B7DF-44FCF5E37441}" srcOrd="0" destOrd="0" presId="urn:microsoft.com/office/officeart/2005/8/layout/vList5"/>
    <dgm:cxn modelId="{3639AA32-0A8C-47AA-8E6F-3686754705B5}" srcId="{E7214F3A-B096-4F50-8675-A13F80B89FEA}" destId="{BC98033D-7ED4-43CE-95DC-E0A0589A6DCD}" srcOrd="6" destOrd="0" parTransId="{D69AB981-3751-422D-A38B-FC36690E768E}" sibTransId="{2F60F987-371B-41DE-8AA2-F20FEF1EE4B0}"/>
    <dgm:cxn modelId="{B0777000-303A-43EF-94A2-2D6E780E3155}" srcId="{E7214F3A-B096-4F50-8675-A13F80B89FEA}" destId="{88F08D5B-5831-4C2C-AB23-5E739E32679E}" srcOrd="1" destOrd="0" parTransId="{76D0569B-C5F1-4C54-8B1A-F88180457F73}" sibTransId="{016AE6AB-BF71-42AD-BB7C-219B3315EEE2}"/>
    <dgm:cxn modelId="{9E3BE40F-B6EC-4C81-B44B-1E34E3F66CBE}" type="presOf" srcId="{13126527-90AD-4503-B3EC-87842355A841}" destId="{99A944A1-31D4-4AB0-B03B-E5FFEA0D12FE}" srcOrd="0" destOrd="0" presId="urn:microsoft.com/office/officeart/2005/8/layout/vList5"/>
    <dgm:cxn modelId="{DB0D52B9-E3EF-4F6F-A7F7-7955C7FD434D}" type="presOf" srcId="{E7214F3A-B096-4F50-8675-A13F80B89FEA}" destId="{EC3F1BF7-4CB0-43CE-B17D-6E09F716B94C}" srcOrd="0" destOrd="0" presId="urn:microsoft.com/office/officeart/2005/8/layout/vList5"/>
    <dgm:cxn modelId="{EE253A49-45E6-499D-81C4-36346C2DF11C}" type="presOf" srcId="{0F3E9EF2-E4C6-4CF0-BDAB-B35540273887}" destId="{5CCBEFD7-D64F-4279-BCFF-5CD1A5E9BD4C}" srcOrd="0" destOrd="0" presId="urn:microsoft.com/office/officeart/2005/8/layout/vList5"/>
    <dgm:cxn modelId="{C0AD0160-65C4-4182-8E5C-07F5AB515D8B}" type="presOf" srcId="{DC308740-0B83-48CE-B8CF-18A7B367AA9F}" destId="{02CF3FDA-BD3E-4E1C-980C-B9D96BD6FB30}" srcOrd="0" destOrd="0" presId="urn:microsoft.com/office/officeart/2005/8/layout/vList5"/>
    <dgm:cxn modelId="{4F424835-CA13-4957-9D22-50438DFD16BF}" srcId="{E7214F3A-B096-4F50-8675-A13F80B89FEA}" destId="{13126527-90AD-4503-B3EC-87842355A841}" srcOrd="4" destOrd="0" parTransId="{0081ECD1-36BA-4241-AC13-555A66C88299}" sibTransId="{11FE154F-C84A-4D5A-B1C8-07F0F0DF7E6A}"/>
    <dgm:cxn modelId="{1E5332DE-6DA3-4E4C-B124-64F356617838}" srcId="{E7214F3A-B096-4F50-8675-A13F80B89FEA}" destId="{0F3E9EF2-E4C6-4CF0-BDAB-B35540273887}" srcOrd="2" destOrd="0" parTransId="{59E1B7D6-89FC-43CD-BD00-6067D43BCC68}" sibTransId="{44B92F8D-15DA-419E-9112-2C848EEC0FB5}"/>
    <dgm:cxn modelId="{469F6B90-6F34-4502-B990-CD866E66EBAC}" srcId="{E7214F3A-B096-4F50-8675-A13F80B89FEA}" destId="{983B2D30-851B-498C-A32C-66774566B62D}" srcOrd="11" destOrd="0" parTransId="{30CCD84C-6B3F-462E-8704-37749E0FE5DB}" sibTransId="{719566A7-100A-42BB-A62D-C613844B28C1}"/>
    <dgm:cxn modelId="{86426C5D-7CB4-4199-977E-FC58BFDC58BE}" srcId="{E7214F3A-B096-4F50-8675-A13F80B89FEA}" destId="{AB21E7AD-D7EB-484E-92C9-983CE10CF0A3}" srcOrd="7" destOrd="0" parTransId="{B8224283-3195-4A49-A8CC-5C305F2DAB50}" sibTransId="{12B8E115-C16B-4DA5-B48D-466A5E8AA314}"/>
    <dgm:cxn modelId="{6D623798-6FD1-4040-9D58-839294C83674}" type="presOf" srcId="{BC98033D-7ED4-43CE-95DC-E0A0589A6DCD}" destId="{7CA73C62-2721-42C0-8CE0-7B1A92E4E401}" srcOrd="0" destOrd="0" presId="urn:microsoft.com/office/officeart/2005/8/layout/vList5"/>
    <dgm:cxn modelId="{27D873F8-05D3-4980-8B3B-FC34AA812C7F}" type="presOf" srcId="{983B2D30-851B-498C-A32C-66774566B62D}" destId="{8E71B68C-9761-4D05-8026-B8ED0503E9FA}" srcOrd="0" destOrd="0" presId="urn:microsoft.com/office/officeart/2005/8/layout/vList5"/>
    <dgm:cxn modelId="{99265260-2337-4182-B738-AB7C52D58A22}" srcId="{E7214F3A-B096-4F50-8675-A13F80B89FEA}" destId="{66F02914-E8F2-44A9-9EF9-A601C3D80A23}" srcOrd="12" destOrd="0" parTransId="{B3937FE4-A813-4019-BC19-E7E407C69B34}" sibTransId="{DCCA7607-6EDD-4A78-A4B9-8D6359301BA7}"/>
    <dgm:cxn modelId="{28059440-C43E-4145-B6BC-BB91E76F2C83}" srcId="{E7214F3A-B096-4F50-8675-A13F80B89FEA}" destId="{53EB87D8-7F2B-47C9-9544-10725D6C084D}" srcOrd="3" destOrd="0" parTransId="{49B55783-A181-4CA8-8BDC-822755285E94}" sibTransId="{2C46A7E8-F56C-4C59-B7A7-54D2BACCF1D2}"/>
    <dgm:cxn modelId="{734727A0-3DEC-4B2F-A5E7-4D8E3ED61B0F}" type="presOf" srcId="{2F2BB03A-0AFD-4AD5-A425-03DD6D1435C2}" destId="{5BA45595-DCFE-4819-BE1A-B96115024B27}" srcOrd="0" destOrd="0" presId="urn:microsoft.com/office/officeart/2005/8/layout/vList5"/>
    <dgm:cxn modelId="{610912F5-1727-45F9-899B-10CF511E4C6D}" type="presOf" srcId="{9BB7664C-E6C8-474C-974E-1AF8F989B9DE}" destId="{9A172A8F-58E0-4049-B486-6287C30A5354}" srcOrd="0" destOrd="0" presId="urn:microsoft.com/office/officeart/2005/8/layout/vList5"/>
    <dgm:cxn modelId="{05D64320-9741-4989-9FFD-F4A5BB1A357F}" type="presOf" srcId="{7048E9F4-B7AA-4788-83B5-4F1F42022227}" destId="{DBC60ED6-16D4-4F38-AE34-DC0FCAB912B4}" srcOrd="0" destOrd="0" presId="urn:microsoft.com/office/officeart/2005/8/layout/vList5"/>
    <dgm:cxn modelId="{6742991B-B3E9-4142-951A-3B488273F635}" srcId="{E7214F3A-B096-4F50-8675-A13F80B89FEA}" destId="{1AB2047B-8042-4EF4-8A94-B20D1C94D9CE}" srcOrd="5" destOrd="0" parTransId="{FD37981A-1B9C-4CC5-8999-0882703217A1}" sibTransId="{6C8326C3-3ADF-4192-A938-F55FED31EF5D}"/>
    <dgm:cxn modelId="{23C6148A-5BA5-4AEE-AF4B-CAC2730195B1}" type="presOf" srcId="{8FAC4DE1-774D-4A83-AAD4-C7BB5CBA2DFF}" destId="{D4178BD5-9E4A-4CD0-8836-80A3BE43DC47}" srcOrd="0" destOrd="0" presId="urn:microsoft.com/office/officeart/2005/8/layout/vList5"/>
    <dgm:cxn modelId="{0D7BB395-E380-4544-A921-9AEFD68E37A1}" type="presOf" srcId="{AB21E7AD-D7EB-484E-92C9-983CE10CF0A3}" destId="{749B6ED9-680B-49F9-8363-791655F6A9BE}" srcOrd="0" destOrd="0" presId="urn:microsoft.com/office/officeart/2005/8/layout/vList5"/>
    <dgm:cxn modelId="{8232BAE0-E2DD-4A2E-A9B4-22DC85AD2054}" srcId="{E7214F3A-B096-4F50-8675-A13F80B89FEA}" destId="{7048E9F4-B7AA-4788-83B5-4F1F42022227}" srcOrd="0" destOrd="0" parTransId="{53401D4B-9169-40DC-A511-794EA0B0F84C}" sibTransId="{82CC343F-B8B8-4070-86C4-6EAD6EA285AE}"/>
    <dgm:cxn modelId="{72958DF4-E58A-4C57-8805-0C0CA105A477}" type="presOf" srcId="{66F02914-E8F2-44A9-9EF9-A601C3D80A23}" destId="{023E3035-BEF0-4974-8DAB-31277D4C988B}" srcOrd="0" destOrd="0" presId="urn:microsoft.com/office/officeart/2005/8/layout/vList5"/>
    <dgm:cxn modelId="{71B7D9FB-71DE-4C1A-80E6-D620065340A6}" srcId="{E7214F3A-B096-4F50-8675-A13F80B89FEA}" destId="{8FAC4DE1-774D-4A83-AAD4-C7BB5CBA2DFF}" srcOrd="9" destOrd="0" parTransId="{FE327C46-DFC8-410C-9712-2C752B8AA4B5}" sibTransId="{F9FCB4B2-B5E5-44FB-AA11-1322629539E0}"/>
    <dgm:cxn modelId="{4760D676-7786-40AB-83D9-3FCE92166161}" srcId="{E7214F3A-B096-4F50-8675-A13F80B89FEA}" destId="{DC308740-0B83-48CE-B8CF-18A7B367AA9F}" srcOrd="13" destOrd="0" parTransId="{025D102C-1FED-4C6F-8CC2-BC5C4E8A13D3}" sibTransId="{C6517AEB-F40A-4732-B24C-4BE14F7873CF}"/>
    <dgm:cxn modelId="{A8849D76-EBCB-4AD6-B651-22295AC1B1C6}" srcId="{E7214F3A-B096-4F50-8675-A13F80B89FEA}" destId="{2F2BB03A-0AFD-4AD5-A425-03DD6D1435C2}" srcOrd="8" destOrd="0" parTransId="{31FB4EB8-8226-403B-806F-75AE63BA01C2}" sibTransId="{FD228930-80F4-44FB-BAE4-A7F18BB713C3}"/>
    <dgm:cxn modelId="{5B23BBE6-4F6E-41C0-88C5-7435AAE15B3E}" type="presOf" srcId="{88F08D5B-5831-4C2C-AB23-5E739E32679E}" destId="{8C528BBF-ADAA-4EBC-A419-2C31CFBE84AA}" srcOrd="0" destOrd="0" presId="urn:microsoft.com/office/officeart/2005/8/layout/vList5"/>
    <dgm:cxn modelId="{5BE71631-9CF4-4AE0-B276-38FC728519B6}" type="presParOf" srcId="{EC3F1BF7-4CB0-43CE-B17D-6E09F716B94C}" destId="{BEB8AF17-E99D-4524-ACFD-BDBE967508C1}" srcOrd="0" destOrd="0" presId="urn:microsoft.com/office/officeart/2005/8/layout/vList5"/>
    <dgm:cxn modelId="{767D29F2-09C6-4762-85A3-B10793F1BBBB}" type="presParOf" srcId="{BEB8AF17-E99D-4524-ACFD-BDBE967508C1}" destId="{DBC60ED6-16D4-4F38-AE34-DC0FCAB912B4}" srcOrd="0" destOrd="0" presId="urn:microsoft.com/office/officeart/2005/8/layout/vList5"/>
    <dgm:cxn modelId="{BFAC16A7-DC97-4551-9977-A0CC64A41F15}" type="presParOf" srcId="{EC3F1BF7-4CB0-43CE-B17D-6E09F716B94C}" destId="{502525A0-4E38-4EA7-94FB-1A9441F75C68}" srcOrd="1" destOrd="0" presId="urn:microsoft.com/office/officeart/2005/8/layout/vList5"/>
    <dgm:cxn modelId="{7F30B120-6ACC-4D42-B210-00A89C599171}" type="presParOf" srcId="{EC3F1BF7-4CB0-43CE-B17D-6E09F716B94C}" destId="{ED43B85F-6EA7-442A-8B1D-AF61C4E4DE77}" srcOrd="2" destOrd="0" presId="urn:microsoft.com/office/officeart/2005/8/layout/vList5"/>
    <dgm:cxn modelId="{0C374136-81F8-43E0-81A5-6FF91D1CD27F}" type="presParOf" srcId="{ED43B85F-6EA7-442A-8B1D-AF61C4E4DE77}" destId="{8C528BBF-ADAA-4EBC-A419-2C31CFBE84AA}" srcOrd="0" destOrd="0" presId="urn:microsoft.com/office/officeart/2005/8/layout/vList5"/>
    <dgm:cxn modelId="{DE97BB6D-BBE3-4741-A5D1-32A13277E3A5}" type="presParOf" srcId="{EC3F1BF7-4CB0-43CE-B17D-6E09F716B94C}" destId="{451443CB-8496-4069-9957-335AC10A8F41}" srcOrd="3" destOrd="0" presId="urn:microsoft.com/office/officeart/2005/8/layout/vList5"/>
    <dgm:cxn modelId="{7F480976-7FCF-4734-B3F9-6C55DF5BDF04}" type="presParOf" srcId="{EC3F1BF7-4CB0-43CE-B17D-6E09F716B94C}" destId="{54DB73E5-6AC3-4131-A18A-B81B1AD321C1}" srcOrd="4" destOrd="0" presId="urn:microsoft.com/office/officeart/2005/8/layout/vList5"/>
    <dgm:cxn modelId="{0009947F-8A68-4B17-8832-87E29972C40D}" type="presParOf" srcId="{54DB73E5-6AC3-4131-A18A-B81B1AD321C1}" destId="{5CCBEFD7-D64F-4279-BCFF-5CD1A5E9BD4C}" srcOrd="0" destOrd="0" presId="urn:microsoft.com/office/officeart/2005/8/layout/vList5"/>
    <dgm:cxn modelId="{DB54F44D-B6DE-464B-AB8A-A75A9D811D85}" type="presParOf" srcId="{EC3F1BF7-4CB0-43CE-B17D-6E09F716B94C}" destId="{FA6ACDE9-8828-461F-9F18-58FB8A26AFF8}" srcOrd="5" destOrd="0" presId="urn:microsoft.com/office/officeart/2005/8/layout/vList5"/>
    <dgm:cxn modelId="{3B12D686-50E4-4A34-ADEB-87DF607DB740}" type="presParOf" srcId="{EC3F1BF7-4CB0-43CE-B17D-6E09F716B94C}" destId="{89291741-8D36-4FAE-BFA5-44F64A2EB73E}" srcOrd="6" destOrd="0" presId="urn:microsoft.com/office/officeart/2005/8/layout/vList5"/>
    <dgm:cxn modelId="{FFCD7E33-A587-48C0-88AA-EE40489FC397}" type="presParOf" srcId="{89291741-8D36-4FAE-BFA5-44F64A2EB73E}" destId="{84B03603-80A6-41E8-9495-CD01BA880904}" srcOrd="0" destOrd="0" presId="urn:microsoft.com/office/officeart/2005/8/layout/vList5"/>
    <dgm:cxn modelId="{2EF3858F-D84C-463A-8CE1-CB7D36D65B92}" type="presParOf" srcId="{EC3F1BF7-4CB0-43CE-B17D-6E09F716B94C}" destId="{9F42AAED-0DA2-4049-A4FE-19A0DC8D8C6D}" srcOrd="7" destOrd="0" presId="urn:microsoft.com/office/officeart/2005/8/layout/vList5"/>
    <dgm:cxn modelId="{2D2657D4-F5DB-4143-802E-7E477FF90FD3}" type="presParOf" srcId="{EC3F1BF7-4CB0-43CE-B17D-6E09F716B94C}" destId="{487ED398-E251-409B-8EE6-7DB9F0CA541C}" srcOrd="8" destOrd="0" presId="urn:microsoft.com/office/officeart/2005/8/layout/vList5"/>
    <dgm:cxn modelId="{E4B0E443-E389-404D-83FC-446878BC6196}" type="presParOf" srcId="{487ED398-E251-409B-8EE6-7DB9F0CA541C}" destId="{99A944A1-31D4-4AB0-B03B-E5FFEA0D12FE}" srcOrd="0" destOrd="0" presId="urn:microsoft.com/office/officeart/2005/8/layout/vList5"/>
    <dgm:cxn modelId="{A96CCBA6-8B58-40A6-B6CD-5E25B439D767}" type="presParOf" srcId="{EC3F1BF7-4CB0-43CE-B17D-6E09F716B94C}" destId="{7F6BA92D-DC45-48BF-868F-D6FAAD07646C}" srcOrd="9" destOrd="0" presId="urn:microsoft.com/office/officeart/2005/8/layout/vList5"/>
    <dgm:cxn modelId="{F6AA512C-44DF-4402-BDE5-BB04ECF8A816}" type="presParOf" srcId="{EC3F1BF7-4CB0-43CE-B17D-6E09F716B94C}" destId="{0E2FCEF5-3616-4C94-BC11-9FCE4D0E85C5}" srcOrd="10" destOrd="0" presId="urn:microsoft.com/office/officeart/2005/8/layout/vList5"/>
    <dgm:cxn modelId="{7D56F168-C8D9-4E77-A3C6-EA0D9E24368B}" type="presParOf" srcId="{0E2FCEF5-3616-4C94-BC11-9FCE4D0E85C5}" destId="{E2596100-0DD3-454C-B7DF-44FCF5E37441}" srcOrd="0" destOrd="0" presId="urn:microsoft.com/office/officeart/2005/8/layout/vList5"/>
    <dgm:cxn modelId="{0A4116B5-92D4-4D7D-9806-B2F389C984AD}" type="presParOf" srcId="{EC3F1BF7-4CB0-43CE-B17D-6E09F716B94C}" destId="{1B7D55E9-7C6B-4805-916A-A7F7330E959F}" srcOrd="11" destOrd="0" presId="urn:microsoft.com/office/officeart/2005/8/layout/vList5"/>
    <dgm:cxn modelId="{17BEAAA4-0480-4067-B1BF-153CD41BDF58}" type="presParOf" srcId="{EC3F1BF7-4CB0-43CE-B17D-6E09F716B94C}" destId="{FC5121BD-8E9E-48BA-9D7A-70F91C13E9ED}" srcOrd="12" destOrd="0" presId="urn:microsoft.com/office/officeart/2005/8/layout/vList5"/>
    <dgm:cxn modelId="{4987FB08-E786-420F-B110-C13A4ED270FF}" type="presParOf" srcId="{FC5121BD-8E9E-48BA-9D7A-70F91C13E9ED}" destId="{7CA73C62-2721-42C0-8CE0-7B1A92E4E401}" srcOrd="0" destOrd="0" presId="urn:microsoft.com/office/officeart/2005/8/layout/vList5"/>
    <dgm:cxn modelId="{3E860E56-EBD7-4DEE-A189-BC9503C2BEAF}" type="presParOf" srcId="{EC3F1BF7-4CB0-43CE-B17D-6E09F716B94C}" destId="{D6FFB824-5898-4153-A837-D66B7813460A}" srcOrd="13" destOrd="0" presId="urn:microsoft.com/office/officeart/2005/8/layout/vList5"/>
    <dgm:cxn modelId="{0E48FE19-1123-4059-A70E-0A1DF4EB1854}" type="presParOf" srcId="{EC3F1BF7-4CB0-43CE-B17D-6E09F716B94C}" destId="{0A89ADBD-C0ED-43B7-9209-1A4591DAF446}" srcOrd="14" destOrd="0" presId="urn:microsoft.com/office/officeart/2005/8/layout/vList5"/>
    <dgm:cxn modelId="{D7A95E87-552D-4A1D-9492-179D2E70C6F9}" type="presParOf" srcId="{0A89ADBD-C0ED-43B7-9209-1A4591DAF446}" destId="{749B6ED9-680B-49F9-8363-791655F6A9BE}" srcOrd="0" destOrd="0" presId="urn:microsoft.com/office/officeart/2005/8/layout/vList5"/>
    <dgm:cxn modelId="{CC46684F-A283-4FB3-A6EB-5A0EA013CC2E}" type="presParOf" srcId="{EC3F1BF7-4CB0-43CE-B17D-6E09F716B94C}" destId="{DCBC9184-3822-4E67-A490-E107C0933571}" srcOrd="15" destOrd="0" presId="urn:microsoft.com/office/officeart/2005/8/layout/vList5"/>
    <dgm:cxn modelId="{EECA2AE2-D835-42F1-B999-EC4087F35675}" type="presParOf" srcId="{EC3F1BF7-4CB0-43CE-B17D-6E09F716B94C}" destId="{CA2C78DE-52F9-43C5-831D-8C348EC18F0B}" srcOrd="16" destOrd="0" presId="urn:microsoft.com/office/officeart/2005/8/layout/vList5"/>
    <dgm:cxn modelId="{86109420-5B74-4F85-967D-5BAF7A27B876}" type="presParOf" srcId="{CA2C78DE-52F9-43C5-831D-8C348EC18F0B}" destId="{5BA45595-DCFE-4819-BE1A-B96115024B27}" srcOrd="0" destOrd="0" presId="urn:microsoft.com/office/officeart/2005/8/layout/vList5"/>
    <dgm:cxn modelId="{3CA1FED6-32E4-4747-BC87-BC92A3A263D5}" type="presParOf" srcId="{EC3F1BF7-4CB0-43CE-B17D-6E09F716B94C}" destId="{5C04F544-95C9-4201-8862-8069068532E3}" srcOrd="17" destOrd="0" presId="urn:microsoft.com/office/officeart/2005/8/layout/vList5"/>
    <dgm:cxn modelId="{FA125E01-061F-4AF4-8A79-9746504B6157}" type="presParOf" srcId="{EC3F1BF7-4CB0-43CE-B17D-6E09F716B94C}" destId="{A3F7E915-1409-4425-83FC-2ABC9136F236}" srcOrd="18" destOrd="0" presId="urn:microsoft.com/office/officeart/2005/8/layout/vList5"/>
    <dgm:cxn modelId="{2F3DD19E-7CB3-4E84-BE1F-FA0E1AFF3792}" type="presParOf" srcId="{A3F7E915-1409-4425-83FC-2ABC9136F236}" destId="{D4178BD5-9E4A-4CD0-8836-80A3BE43DC47}" srcOrd="0" destOrd="0" presId="urn:microsoft.com/office/officeart/2005/8/layout/vList5"/>
    <dgm:cxn modelId="{297DEF00-BE68-4598-92DC-3D6E4E89A39B}" type="presParOf" srcId="{EC3F1BF7-4CB0-43CE-B17D-6E09F716B94C}" destId="{78178004-CA54-4545-84E8-F103E6D3F460}" srcOrd="19" destOrd="0" presId="urn:microsoft.com/office/officeart/2005/8/layout/vList5"/>
    <dgm:cxn modelId="{C4CC14A7-8233-4076-AC19-B9ACB9CB5E23}" type="presParOf" srcId="{EC3F1BF7-4CB0-43CE-B17D-6E09F716B94C}" destId="{986B781E-A43F-4BD3-B7F5-AD6F24F2C267}" srcOrd="20" destOrd="0" presId="urn:microsoft.com/office/officeart/2005/8/layout/vList5"/>
    <dgm:cxn modelId="{35DF1DC2-9E2E-41BE-84D4-22A5CDB15012}" type="presParOf" srcId="{986B781E-A43F-4BD3-B7F5-AD6F24F2C267}" destId="{9A172A8F-58E0-4049-B486-6287C30A5354}" srcOrd="0" destOrd="0" presId="urn:microsoft.com/office/officeart/2005/8/layout/vList5"/>
    <dgm:cxn modelId="{0E8EA4E2-1A76-4F08-AC48-386F92548962}" type="presParOf" srcId="{EC3F1BF7-4CB0-43CE-B17D-6E09F716B94C}" destId="{BC1D761E-8D16-4C6B-81A9-A6A06E0C85D3}" srcOrd="21" destOrd="0" presId="urn:microsoft.com/office/officeart/2005/8/layout/vList5"/>
    <dgm:cxn modelId="{7C55AF66-0F4C-405B-A614-179AD3507024}" type="presParOf" srcId="{EC3F1BF7-4CB0-43CE-B17D-6E09F716B94C}" destId="{25787EAB-B9D3-4348-897D-E2ADCCE350D2}" srcOrd="22" destOrd="0" presId="urn:microsoft.com/office/officeart/2005/8/layout/vList5"/>
    <dgm:cxn modelId="{5BD02979-0DE8-4215-92C8-DCBEE9B3F97C}" type="presParOf" srcId="{25787EAB-B9D3-4348-897D-E2ADCCE350D2}" destId="{8E71B68C-9761-4D05-8026-B8ED0503E9FA}" srcOrd="0" destOrd="0" presId="urn:microsoft.com/office/officeart/2005/8/layout/vList5"/>
    <dgm:cxn modelId="{34294CD8-9622-4CEB-9CDD-76280591ADD7}" type="presParOf" srcId="{EC3F1BF7-4CB0-43CE-B17D-6E09F716B94C}" destId="{EFBAFADE-8DCE-4A29-B0BB-4C348ACD9E3E}" srcOrd="23" destOrd="0" presId="urn:microsoft.com/office/officeart/2005/8/layout/vList5"/>
    <dgm:cxn modelId="{2B583C65-B17C-4C05-9568-50CA9A085A9C}" type="presParOf" srcId="{EC3F1BF7-4CB0-43CE-B17D-6E09F716B94C}" destId="{169C84FA-16C4-494E-A980-695E36D0409C}" srcOrd="24" destOrd="0" presId="urn:microsoft.com/office/officeart/2005/8/layout/vList5"/>
    <dgm:cxn modelId="{4EEB4036-473E-4BC1-9775-3186BF1D3D3E}" type="presParOf" srcId="{169C84FA-16C4-494E-A980-695E36D0409C}" destId="{023E3035-BEF0-4974-8DAB-31277D4C988B}" srcOrd="0" destOrd="0" presId="urn:microsoft.com/office/officeart/2005/8/layout/vList5"/>
    <dgm:cxn modelId="{996C45C2-71CF-4D50-960A-D3960FA393E4}" type="presParOf" srcId="{EC3F1BF7-4CB0-43CE-B17D-6E09F716B94C}" destId="{086C643B-7786-4AE1-80EE-98586B55B4CA}" srcOrd="25" destOrd="0" presId="urn:microsoft.com/office/officeart/2005/8/layout/vList5"/>
    <dgm:cxn modelId="{3534F130-E8A4-4B09-899D-D4B33E71494C}" type="presParOf" srcId="{EC3F1BF7-4CB0-43CE-B17D-6E09F716B94C}" destId="{744AA639-0A09-4B6E-940A-B01FD471679D}" srcOrd="26" destOrd="0" presId="urn:microsoft.com/office/officeart/2005/8/layout/vList5"/>
    <dgm:cxn modelId="{CC3B5FB4-15DA-47C0-86F6-E353C665CA36}" type="presParOf" srcId="{744AA639-0A09-4B6E-940A-B01FD471679D}" destId="{02CF3FDA-BD3E-4E1C-980C-B9D96BD6FB3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F4A289-F977-409A-B498-578FA682A60F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C16F778-04BC-4DAC-B336-EA8E5C3344B6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Hugin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D44472E0-2CD8-4197-BC98-8B5A480E084B}" type="parTrans" cxnId="{FCF5D774-4E37-4BE6-92FB-E23DDB978732}">
      <dgm:prSet/>
      <dgm:spPr/>
      <dgm:t>
        <a:bodyPr/>
        <a:lstStyle/>
        <a:p>
          <a:endParaRPr lang="ru-RU" sz="1200"/>
        </a:p>
      </dgm:t>
    </dgm:pt>
    <dgm:pt modelId="{C5F810F7-AD83-4544-81E0-249EBFD37023}" type="sibTrans" cxnId="{FCF5D774-4E37-4BE6-92FB-E23DDB978732}">
      <dgm:prSet/>
      <dgm:spPr/>
      <dgm:t>
        <a:bodyPr/>
        <a:lstStyle/>
        <a:p>
          <a:endParaRPr lang="ru-RU" sz="1200"/>
        </a:p>
      </dgm:t>
    </dgm:pt>
    <dgm:pt modelId="{2B8891BE-620D-4F75-BFD3-69C39062A631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Intra Balder Sst.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0A3C55F2-81AC-4A5F-8FD8-1E7689070DA0}" type="parTrans" cxnId="{D65A5F28-6A06-4DE7-9A21-6A92E398BBD6}">
      <dgm:prSet/>
      <dgm:spPr/>
      <dgm:t>
        <a:bodyPr/>
        <a:lstStyle/>
        <a:p>
          <a:endParaRPr lang="ru-RU" sz="1200"/>
        </a:p>
      </dgm:t>
    </dgm:pt>
    <dgm:pt modelId="{D3FB9685-5051-4A55-B82E-178C452C38AA}" type="sibTrans" cxnId="{D65A5F28-6A06-4DE7-9A21-6A92E398BBD6}">
      <dgm:prSet/>
      <dgm:spPr/>
      <dgm:t>
        <a:bodyPr/>
        <a:lstStyle/>
        <a:p>
          <a:endParaRPr lang="ru-RU" sz="1200"/>
        </a:p>
      </dgm:t>
    </dgm:pt>
    <dgm:pt modelId="{EDC3F845-F2B4-4F2A-ABB7-56E4577DC9DE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Intra Draupne Sst.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D619C625-7E86-480A-81A2-31C93FB3BB17}" type="parTrans" cxnId="{C3883AA7-FA8F-492B-AF62-FE34728F8985}">
      <dgm:prSet/>
      <dgm:spPr/>
      <dgm:t>
        <a:bodyPr/>
        <a:lstStyle/>
        <a:p>
          <a:endParaRPr lang="ru-RU" sz="1200"/>
        </a:p>
      </dgm:t>
    </dgm:pt>
    <dgm:pt modelId="{EBCD4CAC-642F-40F1-9677-6540E8D0BF38}" type="sibTrans" cxnId="{C3883AA7-FA8F-492B-AF62-FE34728F8985}">
      <dgm:prSet/>
      <dgm:spPr/>
      <dgm:t>
        <a:bodyPr/>
        <a:lstStyle/>
        <a:p>
          <a:endParaRPr lang="ru-RU" sz="1200"/>
        </a:p>
      </dgm:t>
    </dgm:pt>
    <dgm:pt modelId="{47238030-7E7F-4A35-9A55-3F88272FD5E3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Intra Heather Sst.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32415E29-AE02-4EF2-A124-428F78A0C9F8}" type="parTrans" cxnId="{120BEFA5-8AD6-4FD8-89D2-138AB65D1682}">
      <dgm:prSet/>
      <dgm:spPr/>
      <dgm:t>
        <a:bodyPr/>
        <a:lstStyle/>
        <a:p>
          <a:endParaRPr lang="ru-RU" sz="1200"/>
        </a:p>
      </dgm:t>
    </dgm:pt>
    <dgm:pt modelId="{82449FC2-AFCC-456B-B222-D7325DB4BC69}" type="sibTrans" cxnId="{120BEFA5-8AD6-4FD8-89D2-138AB65D1682}">
      <dgm:prSet/>
      <dgm:spPr/>
      <dgm:t>
        <a:bodyPr/>
        <a:lstStyle/>
        <a:p>
          <a:endParaRPr lang="ru-RU" sz="1200"/>
        </a:p>
      </dgm:t>
    </dgm:pt>
    <dgm:pt modelId="{7FF16F29-EC33-4059-8F69-633C00DB5859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Johansen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53D44A4D-81C2-4151-80E8-ED2A7B01FE90}" type="parTrans" cxnId="{6C2A34EB-74DE-480E-83AF-BD0300A1375A}">
      <dgm:prSet/>
      <dgm:spPr/>
      <dgm:t>
        <a:bodyPr/>
        <a:lstStyle/>
        <a:p>
          <a:endParaRPr lang="ru-RU" sz="1200"/>
        </a:p>
      </dgm:t>
    </dgm:pt>
    <dgm:pt modelId="{C4A1B48D-B6A4-4B74-A6EE-4A0DE0B217C0}" type="sibTrans" cxnId="{6C2A34EB-74DE-480E-83AF-BD0300A1375A}">
      <dgm:prSet/>
      <dgm:spPr/>
      <dgm:t>
        <a:bodyPr/>
        <a:lstStyle/>
        <a:p>
          <a:endParaRPr lang="ru-RU" sz="1200"/>
        </a:p>
      </dgm:t>
    </dgm:pt>
    <dgm:pt modelId="{5DB0916C-2359-4EFA-82CB-2FC20E9394CD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Jorsalfare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54E2AE07-BB36-46B9-96A6-A81B4CF4A167}" type="parTrans" cxnId="{A7899F77-53CA-4D6A-93FC-BEC3C746857E}">
      <dgm:prSet/>
      <dgm:spPr/>
      <dgm:t>
        <a:bodyPr/>
        <a:lstStyle/>
        <a:p>
          <a:endParaRPr lang="ru-RU" sz="1200"/>
        </a:p>
      </dgm:t>
    </dgm:pt>
    <dgm:pt modelId="{1C28F067-1ABE-4492-95CE-626ED6A1B8DB}" type="sibTrans" cxnId="{A7899F77-53CA-4D6A-93FC-BEC3C746857E}">
      <dgm:prSet/>
      <dgm:spPr/>
      <dgm:t>
        <a:bodyPr/>
        <a:lstStyle/>
        <a:p>
          <a:endParaRPr lang="ru-RU" sz="1200"/>
        </a:p>
      </dgm:t>
    </dgm:pt>
    <dgm:pt modelId="{B9D7737E-E24D-48A7-A2C8-3C46AFB6B5AE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Krossfjord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7DCE9C8B-10E6-4E2C-83DD-810F50DCA655}" type="parTrans" cxnId="{F792CE2F-B5EA-473E-B90E-F61A24CB4E42}">
      <dgm:prSet/>
      <dgm:spPr/>
      <dgm:t>
        <a:bodyPr/>
        <a:lstStyle/>
        <a:p>
          <a:endParaRPr lang="ru-RU" sz="1200"/>
        </a:p>
      </dgm:t>
    </dgm:pt>
    <dgm:pt modelId="{E6A146AA-D518-4AEC-95F9-E337F1A02B43}" type="sibTrans" cxnId="{F792CE2F-B5EA-473E-B90E-F61A24CB4E42}">
      <dgm:prSet/>
      <dgm:spPr/>
      <dgm:t>
        <a:bodyPr/>
        <a:lstStyle/>
        <a:p>
          <a:endParaRPr lang="ru-RU" sz="1200"/>
        </a:p>
      </dgm:t>
    </dgm:pt>
    <dgm:pt modelId="{F3C50756-77AC-4CF6-B466-8C1FB51F501F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Kupferschiefer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83016FDF-2722-4ECC-8133-270F1B98475F}" type="parTrans" cxnId="{3255C305-5C76-4F47-AEEA-B14DBDF42E7F}">
      <dgm:prSet/>
      <dgm:spPr/>
      <dgm:t>
        <a:bodyPr/>
        <a:lstStyle/>
        <a:p>
          <a:endParaRPr lang="ru-RU" sz="1200"/>
        </a:p>
      </dgm:t>
    </dgm:pt>
    <dgm:pt modelId="{3A7DAF45-BC49-4BB8-AA9F-F8FFCA908C2A}" type="sibTrans" cxnId="{3255C305-5C76-4F47-AEEA-B14DBDF42E7F}">
      <dgm:prSet/>
      <dgm:spPr/>
      <dgm:t>
        <a:bodyPr/>
        <a:lstStyle/>
        <a:p>
          <a:endParaRPr lang="ru-RU" sz="1200"/>
        </a:p>
      </dgm:t>
    </dgm:pt>
    <dgm:pt modelId="{953BF4AC-2022-4F7D-90B0-FE9710B94535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Kyrre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23498B6A-1379-4BBB-A505-6A461A13136D}" type="parTrans" cxnId="{F8BDC755-F908-483B-83AD-FC9FF4A15CEC}">
      <dgm:prSet/>
      <dgm:spPr/>
      <dgm:t>
        <a:bodyPr/>
        <a:lstStyle/>
        <a:p>
          <a:endParaRPr lang="ru-RU" sz="1200"/>
        </a:p>
      </dgm:t>
    </dgm:pt>
    <dgm:pt modelId="{4B82C507-3BAD-428A-8C90-00FB80F9CF22}" type="sibTrans" cxnId="{F8BDC755-F908-483B-83AD-FC9FF4A15CEC}">
      <dgm:prSet/>
      <dgm:spPr/>
      <dgm:t>
        <a:bodyPr/>
        <a:lstStyle/>
        <a:p>
          <a:endParaRPr lang="ru-RU" sz="1200"/>
        </a:p>
      </dgm:t>
    </dgm:pt>
    <dgm:pt modelId="{9E9A8C15-E60A-4509-AB20-FC9419C09F1F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Lista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80542BC4-D321-46D3-9206-9486C5889C2E}" type="parTrans" cxnId="{DECC3A49-722C-437F-AE60-BA968ADDB071}">
      <dgm:prSet/>
      <dgm:spPr/>
      <dgm:t>
        <a:bodyPr/>
        <a:lstStyle/>
        <a:p>
          <a:endParaRPr lang="ru-RU" sz="1200"/>
        </a:p>
      </dgm:t>
    </dgm:pt>
    <dgm:pt modelId="{A8892DA5-CC17-4C04-841D-B8EFDF613748}" type="sibTrans" cxnId="{DECC3A49-722C-437F-AE60-BA968ADDB071}">
      <dgm:prSet/>
      <dgm:spPr/>
      <dgm:t>
        <a:bodyPr/>
        <a:lstStyle/>
        <a:p>
          <a:endParaRPr lang="ru-RU" sz="1200"/>
        </a:p>
      </dgm:t>
    </dgm:pt>
    <dgm:pt modelId="{DAEBC7B9-9096-4E4F-A1E8-8882F3D61B01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Lunde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78D9925B-2ED6-429E-87C1-31DF784AA29B}" type="parTrans" cxnId="{9C215281-066C-4DFE-AD6B-CBA678203106}">
      <dgm:prSet/>
      <dgm:spPr/>
      <dgm:t>
        <a:bodyPr/>
        <a:lstStyle/>
        <a:p>
          <a:endParaRPr lang="ru-RU" sz="1200"/>
        </a:p>
      </dgm:t>
    </dgm:pt>
    <dgm:pt modelId="{E67DB436-329F-48C5-BDDF-E4ED4D79B40E}" type="sibTrans" cxnId="{9C215281-066C-4DFE-AD6B-CBA678203106}">
      <dgm:prSet/>
      <dgm:spPr/>
      <dgm:t>
        <a:bodyPr/>
        <a:lstStyle/>
        <a:p>
          <a:endParaRPr lang="ru-RU" sz="1200"/>
        </a:p>
      </dgm:t>
    </dgm:pt>
    <dgm:pt modelId="{1A2EA29D-617B-4BAF-9B02-D9C3285A61E4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Mandal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D7C2DCB0-38E5-4C1F-A0F5-D82AB0A11092}" type="parTrans" cxnId="{ECA2E5E0-8763-4C26-80C3-AA7C19FD84D9}">
      <dgm:prSet/>
      <dgm:spPr/>
      <dgm:t>
        <a:bodyPr/>
        <a:lstStyle/>
        <a:p>
          <a:endParaRPr lang="ru-RU" sz="1200"/>
        </a:p>
      </dgm:t>
    </dgm:pt>
    <dgm:pt modelId="{994DC3C2-DA13-4502-9334-270B617ED1C5}" type="sibTrans" cxnId="{ECA2E5E0-8763-4C26-80C3-AA7C19FD84D9}">
      <dgm:prSet/>
      <dgm:spPr/>
      <dgm:t>
        <a:bodyPr/>
        <a:lstStyle/>
        <a:p>
          <a:endParaRPr lang="ru-RU" sz="1200"/>
        </a:p>
      </dgm:t>
    </dgm:pt>
    <dgm:pt modelId="{C0BC1E3C-1D9F-4303-A5C4-D548A2695392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Mime</a:t>
          </a:r>
          <a:endParaRPr lang="en-US" altLang="ru-RU" sz="1200" dirty="0" smtClean="0">
            <a:cs typeface="Courier New" panose="02070309020205020404" pitchFamily="49" charset="0"/>
          </a:endParaRPr>
        </a:p>
      </dgm:t>
    </dgm:pt>
    <dgm:pt modelId="{02ECC6DA-5706-428F-9B0A-B0314442029B}" type="parTrans" cxnId="{3D6C448B-196F-48F2-B3C9-F8DBD026CDEC}">
      <dgm:prSet/>
      <dgm:spPr/>
      <dgm:t>
        <a:bodyPr/>
        <a:lstStyle/>
        <a:p>
          <a:endParaRPr lang="ru-RU" sz="1200"/>
        </a:p>
      </dgm:t>
    </dgm:pt>
    <dgm:pt modelId="{951AB905-1420-4697-A0D9-0B79BE8BEDAB}" type="sibTrans" cxnId="{3D6C448B-196F-48F2-B3C9-F8DBD026CDEC}">
      <dgm:prSet/>
      <dgm:spPr/>
      <dgm:t>
        <a:bodyPr/>
        <a:lstStyle/>
        <a:p>
          <a:endParaRPr lang="ru-RU" sz="1200"/>
        </a:p>
      </dgm:t>
    </dgm:pt>
    <dgm:pt modelId="{757F8D59-433D-4DCD-B21D-57153FAC1754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Ness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F4B08B2E-11B8-49E8-9A64-6A6040143EC8}" type="parTrans" cxnId="{BBCB4DDC-45C9-4B2E-AF83-91C74F16352E}">
      <dgm:prSet/>
      <dgm:spPr/>
      <dgm:t>
        <a:bodyPr/>
        <a:lstStyle/>
        <a:p>
          <a:endParaRPr lang="ru-RU" sz="1200"/>
        </a:p>
      </dgm:t>
    </dgm:pt>
    <dgm:pt modelId="{232D8567-F55F-422D-9C2F-EF4E64E36D0D}" type="sibTrans" cxnId="{BBCB4DDC-45C9-4B2E-AF83-91C74F16352E}">
      <dgm:prSet/>
      <dgm:spPr/>
      <dgm:t>
        <a:bodyPr/>
        <a:lstStyle/>
        <a:p>
          <a:endParaRPr lang="ru-RU" sz="1200"/>
        </a:p>
      </dgm:t>
    </dgm:pt>
    <dgm:pt modelId="{E606E461-DC8E-4FAE-9A9A-D14EB95D7F3F}" type="pres">
      <dgm:prSet presAssocID="{37F4A289-F977-409A-B498-578FA682A60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2A95443-0721-4502-9B2E-DBE7742E4C39}" type="pres">
      <dgm:prSet presAssocID="{1C16F778-04BC-4DAC-B336-EA8E5C3344B6}" presName="linNode" presStyleCnt="0"/>
      <dgm:spPr/>
    </dgm:pt>
    <dgm:pt modelId="{A00F513C-390C-428F-96ED-4DC6506CA2C0}" type="pres">
      <dgm:prSet presAssocID="{1C16F778-04BC-4DAC-B336-EA8E5C3344B6}" presName="parentText" presStyleLbl="node1" presStyleIdx="0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FDBF8A-AE4C-4C7E-B83A-0FC3751F8A9E}" type="pres">
      <dgm:prSet presAssocID="{C5F810F7-AD83-4544-81E0-249EBFD37023}" presName="sp" presStyleCnt="0"/>
      <dgm:spPr/>
    </dgm:pt>
    <dgm:pt modelId="{569E7D80-BDBF-454B-AFF7-FEF105C3B516}" type="pres">
      <dgm:prSet presAssocID="{2B8891BE-620D-4F75-BFD3-69C39062A631}" presName="linNode" presStyleCnt="0"/>
      <dgm:spPr/>
    </dgm:pt>
    <dgm:pt modelId="{BEDE1234-220F-4031-8EC4-A5B5CB2CC55A}" type="pres">
      <dgm:prSet presAssocID="{2B8891BE-620D-4F75-BFD3-69C39062A631}" presName="parentText" presStyleLbl="node1" presStyleIdx="1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CE9280-E18D-4B73-965E-EB1E8BF74D32}" type="pres">
      <dgm:prSet presAssocID="{D3FB9685-5051-4A55-B82E-178C452C38AA}" presName="sp" presStyleCnt="0"/>
      <dgm:spPr/>
    </dgm:pt>
    <dgm:pt modelId="{B09A6096-8485-4019-AC5F-ECC73343D924}" type="pres">
      <dgm:prSet presAssocID="{EDC3F845-F2B4-4F2A-ABB7-56E4577DC9DE}" presName="linNode" presStyleCnt="0"/>
      <dgm:spPr/>
    </dgm:pt>
    <dgm:pt modelId="{3C27D4FD-2460-4F26-BE12-9428192AE557}" type="pres">
      <dgm:prSet presAssocID="{EDC3F845-F2B4-4F2A-ABB7-56E4577DC9DE}" presName="parentText" presStyleLbl="node1" presStyleIdx="2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87A77A-8A6B-4B6C-B7B2-8E1DCF35C042}" type="pres">
      <dgm:prSet presAssocID="{EBCD4CAC-642F-40F1-9677-6540E8D0BF38}" presName="sp" presStyleCnt="0"/>
      <dgm:spPr/>
    </dgm:pt>
    <dgm:pt modelId="{8BC4D0DC-F9A5-4BE7-A814-801146714B7C}" type="pres">
      <dgm:prSet presAssocID="{47238030-7E7F-4A35-9A55-3F88272FD5E3}" presName="linNode" presStyleCnt="0"/>
      <dgm:spPr/>
    </dgm:pt>
    <dgm:pt modelId="{084A5334-70F8-4166-B2C8-3A123065E1CA}" type="pres">
      <dgm:prSet presAssocID="{47238030-7E7F-4A35-9A55-3F88272FD5E3}" presName="parentText" presStyleLbl="node1" presStyleIdx="3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178E4A-E841-4723-8BB5-442C2415435A}" type="pres">
      <dgm:prSet presAssocID="{82449FC2-AFCC-456B-B222-D7325DB4BC69}" presName="sp" presStyleCnt="0"/>
      <dgm:spPr/>
    </dgm:pt>
    <dgm:pt modelId="{487BCB0E-4EE6-4B99-926E-80C66AFA271A}" type="pres">
      <dgm:prSet presAssocID="{7FF16F29-EC33-4059-8F69-633C00DB5859}" presName="linNode" presStyleCnt="0"/>
      <dgm:spPr/>
    </dgm:pt>
    <dgm:pt modelId="{09878D87-E310-470F-BADF-306A00BBF315}" type="pres">
      <dgm:prSet presAssocID="{7FF16F29-EC33-4059-8F69-633C00DB5859}" presName="parentText" presStyleLbl="node1" presStyleIdx="4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97A669-E8AC-4A4E-A724-38714317D814}" type="pres">
      <dgm:prSet presAssocID="{C4A1B48D-B6A4-4B74-A6EE-4A0DE0B217C0}" presName="sp" presStyleCnt="0"/>
      <dgm:spPr/>
    </dgm:pt>
    <dgm:pt modelId="{71D4A4B2-1CBB-40FB-B9EB-90F266071D1D}" type="pres">
      <dgm:prSet presAssocID="{5DB0916C-2359-4EFA-82CB-2FC20E9394CD}" presName="linNode" presStyleCnt="0"/>
      <dgm:spPr/>
    </dgm:pt>
    <dgm:pt modelId="{00C4BB02-3C8D-42AC-907F-1267113001A8}" type="pres">
      <dgm:prSet presAssocID="{5DB0916C-2359-4EFA-82CB-2FC20E9394CD}" presName="parentText" presStyleLbl="node1" presStyleIdx="5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6AEAEE-9655-4E3D-ABEC-CEFE71296992}" type="pres">
      <dgm:prSet presAssocID="{1C28F067-1ABE-4492-95CE-626ED6A1B8DB}" presName="sp" presStyleCnt="0"/>
      <dgm:spPr/>
    </dgm:pt>
    <dgm:pt modelId="{BFD32A31-C4DE-4993-8A83-758770A51049}" type="pres">
      <dgm:prSet presAssocID="{B9D7737E-E24D-48A7-A2C8-3C46AFB6B5AE}" presName="linNode" presStyleCnt="0"/>
      <dgm:spPr/>
    </dgm:pt>
    <dgm:pt modelId="{1B023D62-8041-486E-B5C9-433D38C1EC6C}" type="pres">
      <dgm:prSet presAssocID="{B9D7737E-E24D-48A7-A2C8-3C46AFB6B5AE}" presName="parentText" presStyleLbl="node1" presStyleIdx="6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60E87B-6059-436F-9965-D87A16B28F5E}" type="pres">
      <dgm:prSet presAssocID="{E6A146AA-D518-4AEC-95F9-E337F1A02B43}" presName="sp" presStyleCnt="0"/>
      <dgm:spPr/>
    </dgm:pt>
    <dgm:pt modelId="{1618A500-D27B-4DE0-87B8-C97FE4D36039}" type="pres">
      <dgm:prSet presAssocID="{F3C50756-77AC-4CF6-B466-8C1FB51F501F}" presName="linNode" presStyleCnt="0"/>
      <dgm:spPr/>
    </dgm:pt>
    <dgm:pt modelId="{0782B14D-E84C-48F1-99FE-0EBF0B70BF92}" type="pres">
      <dgm:prSet presAssocID="{F3C50756-77AC-4CF6-B466-8C1FB51F501F}" presName="parentText" presStyleLbl="node1" presStyleIdx="7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2BE43D-3922-49F1-8752-0E7E6ED3F6BA}" type="pres">
      <dgm:prSet presAssocID="{3A7DAF45-BC49-4BB8-AA9F-F8FFCA908C2A}" presName="sp" presStyleCnt="0"/>
      <dgm:spPr/>
    </dgm:pt>
    <dgm:pt modelId="{8F09FB85-3BB7-4D48-9CF3-09701984E059}" type="pres">
      <dgm:prSet presAssocID="{953BF4AC-2022-4F7D-90B0-FE9710B94535}" presName="linNode" presStyleCnt="0"/>
      <dgm:spPr/>
    </dgm:pt>
    <dgm:pt modelId="{AAED12AA-78FC-4F46-8759-1E27445C5105}" type="pres">
      <dgm:prSet presAssocID="{953BF4AC-2022-4F7D-90B0-FE9710B94535}" presName="parentText" presStyleLbl="node1" presStyleIdx="8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CAA2C2-4287-4181-9D09-29F8BDB6A818}" type="pres">
      <dgm:prSet presAssocID="{4B82C507-3BAD-428A-8C90-00FB80F9CF22}" presName="sp" presStyleCnt="0"/>
      <dgm:spPr/>
    </dgm:pt>
    <dgm:pt modelId="{040F53BC-B98A-4108-A690-2FD16FE95153}" type="pres">
      <dgm:prSet presAssocID="{9E9A8C15-E60A-4509-AB20-FC9419C09F1F}" presName="linNode" presStyleCnt="0"/>
      <dgm:spPr/>
    </dgm:pt>
    <dgm:pt modelId="{C70471F1-D5BC-4872-9756-0A7604A2718B}" type="pres">
      <dgm:prSet presAssocID="{9E9A8C15-E60A-4509-AB20-FC9419C09F1F}" presName="parentText" presStyleLbl="node1" presStyleIdx="9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D8F3EE-B950-4204-A3D1-EEF5D3682141}" type="pres">
      <dgm:prSet presAssocID="{A8892DA5-CC17-4C04-841D-B8EFDF613748}" presName="sp" presStyleCnt="0"/>
      <dgm:spPr/>
    </dgm:pt>
    <dgm:pt modelId="{3D07132B-7DED-4DA5-8FB6-073E09EEBC92}" type="pres">
      <dgm:prSet presAssocID="{DAEBC7B9-9096-4E4F-A1E8-8882F3D61B01}" presName="linNode" presStyleCnt="0"/>
      <dgm:spPr/>
    </dgm:pt>
    <dgm:pt modelId="{D034F794-CF59-4870-BE6E-39739F59500B}" type="pres">
      <dgm:prSet presAssocID="{DAEBC7B9-9096-4E4F-A1E8-8882F3D61B01}" presName="parentText" presStyleLbl="node1" presStyleIdx="10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C8290E-3551-42D5-A8C4-4EE88EA1CF8C}" type="pres">
      <dgm:prSet presAssocID="{E67DB436-329F-48C5-BDDF-E4ED4D79B40E}" presName="sp" presStyleCnt="0"/>
      <dgm:spPr/>
    </dgm:pt>
    <dgm:pt modelId="{C3DE27BC-201D-4658-84B9-6D8DBBF7DD72}" type="pres">
      <dgm:prSet presAssocID="{1A2EA29D-617B-4BAF-9B02-D9C3285A61E4}" presName="linNode" presStyleCnt="0"/>
      <dgm:spPr/>
    </dgm:pt>
    <dgm:pt modelId="{61B3831A-3A9E-4698-9CEB-A775A8DAB9FE}" type="pres">
      <dgm:prSet presAssocID="{1A2EA29D-617B-4BAF-9B02-D9C3285A61E4}" presName="parentText" presStyleLbl="node1" presStyleIdx="11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8263F3-A6EE-4761-A449-8D1D2224D478}" type="pres">
      <dgm:prSet presAssocID="{994DC3C2-DA13-4502-9334-270B617ED1C5}" presName="sp" presStyleCnt="0"/>
      <dgm:spPr/>
    </dgm:pt>
    <dgm:pt modelId="{888634D9-AA21-4AFC-B645-E4B07D443600}" type="pres">
      <dgm:prSet presAssocID="{C0BC1E3C-1D9F-4303-A5C4-D548A2695392}" presName="linNode" presStyleCnt="0"/>
      <dgm:spPr/>
    </dgm:pt>
    <dgm:pt modelId="{DB301EDC-3831-4B38-ADC3-C2FE55BFD844}" type="pres">
      <dgm:prSet presAssocID="{C0BC1E3C-1D9F-4303-A5C4-D548A2695392}" presName="parentText" presStyleLbl="node1" presStyleIdx="12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F9800E-B54A-494C-A0F3-7AC879730B37}" type="pres">
      <dgm:prSet presAssocID="{951AB905-1420-4697-A0D9-0B79BE8BEDAB}" presName="sp" presStyleCnt="0"/>
      <dgm:spPr/>
    </dgm:pt>
    <dgm:pt modelId="{8F3F35FD-DD7A-4E6B-A23B-4A92939A2567}" type="pres">
      <dgm:prSet presAssocID="{757F8D59-433D-4DCD-B21D-57153FAC1754}" presName="linNode" presStyleCnt="0"/>
      <dgm:spPr/>
    </dgm:pt>
    <dgm:pt modelId="{F9C04644-BA16-44B1-B828-C920F964E39D}" type="pres">
      <dgm:prSet presAssocID="{757F8D59-433D-4DCD-B21D-57153FAC1754}" presName="parentText" presStyleLbl="node1" presStyleIdx="13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3CD4C24-EDBA-4714-B359-A4CBC0DC2012}" type="presOf" srcId="{1C16F778-04BC-4DAC-B336-EA8E5C3344B6}" destId="{A00F513C-390C-428F-96ED-4DC6506CA2C0}" srcOrd="0" destOrd="0" presId="urn:microsoft.com/office/officeart/2005/8/layout/vList5"/>
    <dgm:cxn modelId="{F06C5B14-99D7-4A5C-8C7C-A823E7CF09CB}" type="presOf" srcId="{757F8D59-433D-4DCD-B21D-57153FAC1754}" destId="{F9C04644-BA16-44B1-B828-C920F964E39D}" srcOrd="0" destOrd="0" presId="urn:microsoft.com/office/officeart/2005/8/layout/vList5"/>
    <dgm:cxn modelId="{9E074FC9-AD2F-466A-BE48-5E08D2BC6A06}" type="presOf" srcId="{9E9A8C15-E60A-4509-AB20-FC9419C09F1F}" destId="{C70471F1-D5BC-4872-9756-0A7604A2718B}" srcOrd="0" destOrd="0" presId="urn:microsoft.com/office/officeart/2005/8/layout/vList5"/>
    <dgm:cxn modelId="{FCF5D774-4E37-4BE6-92FB-E23DDB978732}" srcId="{37F4A289-F977-409A-B498-578FA682A60F}" destId="{1C16F778-04BC-4DAC-B336-EA8E5C3344B6}" srcOrd="0" destOrd="0" parTransId="{D44472E0-2CD8-4197-BC98-8B5A480E084B}" sibTransId="{C5F810F7-AD83-4544-81E0-249EBFD37023}"/>
    <dgm:cxn modelId="{BBCB4DDC-45C9-4B2E-AF83-91C74F16352E}" srcId="{37F4A289-F977-409A-B498-578FA682A60F}" destId="{757F8D59-433D-4DCD-B21D-57153FAC1754}" srcOrd="13" destOrd="0" parTransId="{F4B08B2E-11B8-49E8-9A64-6A6040143EC8}" sibTransId="{232D8567-F55F-422D-9C2F-EF4E64E36D0D}"/>
    <dgm:cxn modelId="{A408C714-B13D-4932-8ECA-C9BD10E8C8A7}" type="presOf" srcId="{953BF4AC-2022-4F7D-90B0-FE9710B94535}" destId="{AAED12AA-78FC-4F46-8759-1E27445C5105}" srcOrd="0" destOrd="0" presId="urn:microsoft.com/office/officeart/2005/8/layout/vList5"/>
    <dgm:cxn modelId="{AA6D259F-2F9D-4F56-BA15-0A84192F70C4}" type="presOf" srcId="{C0BC1E3C-1D9F-4303-A5C4-D548A2695392}" destId="{DB301EDC-3831-4B38-ADC3-C2FE55BFD844}" srcOrd="0" destOrd="0" presId="urn:microsoft.com/office/officeart/2005/8/layout/vList5"/>
    <dgm:cxn modelId="{DECC3A49-722C-437F-AE60-BA968ADDB071}" srcId="{37F4A289-F977-409A-B498-578FA682A60F}" destId="{9E9A8C15-E60A-4509-AB20-FC9419C09F1F}" srcOrd="9" destOrd="0" parTransId="{80542BC4-D321-46D3-9206-9486C5889C2E}" sibTransId="{A8892DA5-CC17-4C04-841D-B8EFDF613748}"/>
    <dgm:cxn modelId="{A7899F77-53CA-4D6A-93FC-BEC3C746857E}" srcId="{37F4A289-F977-409A-B498-578FA682A60F}" destId="{5DB0916C-2359-4EFA-82CB-2FC20E9394CD}" srcOrd="5" destOrd="0" parTransId="{54E2AE07-BB36-46B9-96A6-A81B4CF4A167}" sibTransId="{1C28F067-1ABE-4492-95CE-626ED6A1B8DB}"/>
    <dgm:cxn modelId="{120BEFA5-8AD6-4FD8-89D2-138AB65D1682}" srcId="{37F4A289-F977-409A-B498-578FA682A60F}" destId="{47238030-7E7F-4A35-9A55-3F88272FD5E3}" srcOrd="3" destOrd="0" parTransId="{32415E29-AE02-4EF2-A124-428F78A0C9F8}" sibTransId="{82449FC2-AFCC-456B-B222-D7325DB4BC69}"/>
    <dgm:cxn modelId="{B1CEC9E5-E095-4C68-92A6-5FD88F73C192}" type="presOf" srcId="{B9D7737E-E24D-48A7-A2C8-3C46AFB6B5AE}" destId="{1B023D62-8041-486E-B5C9-433D38C1EC6C}" srcOrd="0" destOrd="0" presId="urn:microsoft.com/office/officeart/2005/8/layout/vList5"/>
    <dgm:cxn modelId="{F8BDC755-F908-483B-83AD-FC9FF4A15CEC}" srcId="{37F4A289-F977-409A-B498-578FA682A60F}" destId="{953BF4AC-2022-4F7D-90B0-FE9710B94535}" srcOrd="8" destOrd="0" parTransId="{23498B6A-1379-4BBB-A505-6A461A13136D}" sibTransId="{4B82C507-3BAD-428A-8C90-00FB80F9CF22}"/>
    <dgm:cxn modelId="{9C215281-066C-4DFE-AD6B-CBA678203106}" srcId="{37F4A289-F977-409A-B498-578FA682A60F}" destId="{DAEBC7B9-9096-4E4F-A1E8-8882F3D61B01}" srcOrd="10" destOrd="0" parTransId="{78D9925B-2ED6-429E-87C1-31DF784AA29B}" sibTransId="{E67DB436-329F-48C5-BDDF-E4ED4D79B40E}"/>
    <dgm:cxn modelId="{52E7AE9E-2AEF-49D4-8C95-A489BBBD59B6}" type="presOf" srcId="{F3C50756-77AC-4CF6-B466-8C1FB51F501F}" destId="{0782B14D-E84C-48F1-99FE-0EBF0B70BF92}" srcOrd="0" destOrd="0" presId="urn:microsoft.com/office/officeart/2005/8/layout/vList5"/>
    <dgm:cxn modelId="{F792CE2F-B5EA-473E-B90E-F61A24CB4E42}" srcId="{37F4A289-F977-409A-B498-578FA682A60F}" destId="{B9D7737E-E24D-48A7-A2C8-3C46AFB6B5AE}" srcOrd="6" destOrd="0" parTransId="{7DCE9C8B-10E6-4E2C-83DD-810F50DCA655}" sibTransId="{E6A146AA-D518-4AEC-95F9-E337F1A02B43}"/>
    <dgm:cxn modelId="{ECA2E5E0-8763-4C26-80C3-AA7C19FD84D9}" srcId="{37F4A289-F977-409A-B498-578FA682A60F}" destId="{1A2EA29D-617B-4BAF-9B02-D9C3285A61E4}" srcOrd="11" destOrd="0" parTransId="{D7C2DCB0-38E5-4C1F-A0F5-D82AB0A11092}" sibTransId="{994DC3C2-DA13-4502-9334-270B617ED1C5}"/>
    <dgm:cxn modelId="{C3883AA7-FA8F-492B-AF62-FE34728F8985}" srcId="{37F4A289-F977-409A-B498-578FA682A60F}" destId="{EDC3F845-F2B4-4F2A-ABB7-56E4577DC9DE}" srcOrd="2" destOrd="0" parTransId="{D619C625-7E86-480A-81A2-31C93FB3BB17}" sibTransId="{EBCD4CAC-642F-40F1-9677-6540E8D0BF38}"/>
    <dgm:cxn modelId="{3D6C448B-196F-48F2-B3C9-F8DBD026CDEC}" srcId="{37F4A289-F977-409A-B498-578FA682A60F}" destId="{C0BC1E3C-1D9F-4303-A5C4-D548A2695392}" srcOrd="12" destOrd="0" parTransId="{02ECC6DA-5706-428F-9B0A-B0314442029B}" sibTransId="{951AB905-1420-4697-A0D9-0B79BE8BEDAB}"/>
    <dgm:cxn modelId="{3255C305-5C76-4F47-AEEA-B14DBDF42E7F}" srcId="{37F4A289-F977-409A-B498-578FA682A60F}" destId="{F3C50756-77AC-4CF6-B466-8C1FB51F501F}" srcOrd="7" destOrd="0" parTransId="{83016FDF-2722-4ECC-8133-270F1B98475F}" sibTransId="{3A7DAF45-BC49-4BB8-AA9F-F8FFCA908C2A}"/>
    <dgm:cxn modelId="{CB15A89C-A5F2-4EC2-A086-3262DD67A60A}" type="presOf" srcId="{37F4A289-F977-409A-B498-578FA682A60F}" destId="{E606E461-DC8E-4FAE-9A9A-D14EB95D7F3F}" srcOrd="0" destOrd="0" presId="urn:microsoft.com/office/officeart/2005/8/layout/vList5"/>
    <dgm:cxn modelId="{B2153295-92D0-4BFA-91EE-1861DB9809D7}" type="presOf" srcId="{5DB0916C-2359-4EFA-82CB-2FC20E9394CD}" destId="{00C4BB02-3C8D-42AC-907F-1267113001A8}" srcOrd="0" destOrd="0" presId="urn:microsoft.com/office/officeart/2005/8/layout/vList5"/>
    <dgm:cxn modelId="{D65A5F28-6A06-4DE7-9A21-6A92E398BBD6}" srcId="{37F4A289-F977-409A-B498-578FA682A60F}" destId="{2B8891BE-620D-4F75-BFD3-69C39062A631}" srcOrd="1" destOrd="0" parTransId="{0A3C55F2-81AC-4A5F-8FD8-1E7689070DA0}" sibTransId="{D3FB9685-5051-4A55-B82E-178C452C38AA}"/>
    <dgm:cxn modelId="{266A2C28-DAF5-4C29-8D69-E9656F26DE73}" type="presOf" srcId="{DAEBC7B9-9096-4E4F-A1E8-8882F3D61B01}" destId="{D034F794-CF59-4870-BE6E-39739F59500B}" srcOrd="0" destOrd="0" presId="urn:microsoft.com/office/officeart/2005/8/layout/vList5"/>
    <dgm:cxn modelId="{6C2A34EB-74DE-480E-83AF-BD0300A1375A}" srcId="{37F4A289-F977-409A-B498-578FA682A60F}" destId="{7FF16F29-EC33-4059-8F69-633C00DB5859}" srcOrd="4" destOrd="0" parTransId="{53D44A4D-81C2-4151-80E8-ED2A7B01FE90}" sibTransId="{C4A1B48D-B6A4-4B74-A6EE-4A0DE0B217C0}"/>
    <dgm:cxn modelId="{BCCA4D06-4A6F-44EB-BFE1-2EC076E161A3}" type="presOf" srcId="{47238030-7E7F-4A35-9A55-3F88272FD5E3}" destId="{084A5334-70F8-4166-B2C8-3A123065E1CA}" srcOrd="0" destOrd="0" presId="urn:microsoft.com/office/officeart/2005/8/layout/vList5"/>
    <dgm:cxn modelId="{4C4A50E4-38C6-4CF0-B64B-215A9E84F39D}" type="presOf" srcId="{1A2EA29D-617B-4BAF-9B02-D9C3285A61E4}" destId="{61B3831A-3A9E-4698-9CEB-A775A8DAB9FE}" srcOrd="0" destOrd="0" presId="urn:microsoft.com/office/officeart/2005/8/layout/vList5"/>
    <dgm:cxn modelId="{D64A22A7-63C2-4139-93E7-2F938C6B40DF}" type="presOf" srcId="{2B8891BE-620D-4F75-BFD3-69C39062A631}" destId="{BEDE1234-220F-4031-8EC4-A5B5CB2CC55A}" srcOrd="0" destOrd="0" presId="urn:microsoft.com/office/officeart/2005/8/layout/vList5"/>
    <dgm:cxn modelId="{98F9CBA2-3B26-4667-9E76-739BE0003795}" type="presOf" srcId="{7FF16F29-EC33-4059-8F69-633C00DB5859}" destId="{09878D87-E310-470F-BADF-306A00BBF315}" srcOrd="0" destOrd="0" presId="urn:microsoft.com/office/officeart/2005/8/layout/vList5"/>
    <dgm:cxn modelId="{FA220E37-C098-4809-A39D-51BD5BF56E02}" type="presOf" srcId="{EDC3F845-F2B4-4F2A-ABB7-56E4577DC9DE}" destId="{3C27D4FD-2460-4F26-BE12-9428192AE557}" srcOrd="0" destOrd="0" presId="urn:microsoft.com/office/officeart/2005/8/layout/vList5"/>
    <dgm:cxn modelId="{09F6CE64-1320-4AD0-9733-4AD8072523F5}" type="presParOf" srcId="{E606E461-DC8E-4FAE-9A9A-D14EB95D7F3F}" destId="{12A95443-0721-4502-9B2E-DBE7742E4C39}" srcOrd="0" destOrd="0" presId="urn:microsoft.com/office/officeart/2005/8/layout/vList5"/>
    <dgm:cxn modelId="{307758B1-6435-4B3B-B2AF-A86BD9B7C5C3}" type="presParOf" srcId="{12A95443-0721-4502-9B2E-DBE7742E4C39}" destId="{A00F513C-390C-428F-96ED-4DC6506CA2C0}" srcOrd="0" destOrd="0" presId="urn:microsoft.com/office/officeart/2005/8/layout/vList5"/>
    <dgm:cxn modelId="{92ACEB7C-56D7-4B2F-861E-AB970350014F}" type="presParOf" srcId="{E606E461-DC8E-4FAE-9A9A-D14EB95D7F3F}" destId="{F7FDBF8A-AE4C-4C7E-B83A-0FC3751F8A9E}" srcOrd="1" destOrd="0" presId="urn:microsoft.com/office/officeart/2005/8/layout/vList5"/>
    <dgm:cxn modelId="{AEF2D26A-9692-4F51-8C73-537F98F8DF7D}" type="presParOf" srcId="{E606E461-DC8E-4FAE-9A9A-D14EB95D7F3F}" destId="{569E7D80-BDBF-454B-AFF7-FEF105C3B516}" srcOrd="2" destOrd="0" presId="urn:microsoft.com/office/officeart/2005/8/layout/vList5"/>
    <dgm:cxn modelId="{4B5BA57F-FFB6-4E39-85A2-A3BCA75E80D4}" type="presParOf" srcId="{569E7D80-BDBF-454B-AFF7-FEF105C3B516}" destId="{BEDE1234-220F-4031-8EC4-A5B5CB2CC55A}" srcOrd="0" destOrd="0" presId="urn:microsoft.com/office/officeart/2005/8/layout/vList5"/>
    <dgm:cxn modelId="{517C2A05-D076-43A1-9F0B-EC86F37AB6CA}" type="presParOf" srcId="{E606E461-DC8E-4FAE-9A9A-D14EB95D7F3F}" destId="{5DCE9280-E18D-4B73-965E-EB1E8BF74D32}" srcOrd="3" destOrd="0" presId="urn:microsoft.com/office/officeart/2005/8/layout/vList5"/>
    <dgm:cxn modelId="{A858535D-9A5F-4FEB-BB32-3939C5AB8A3F}" type="presParOf" srcId="{E606E461-DC8E-4FAE-9A9A-D14EB95D7F3F}" destId="{B09A6096-8485-4019-AC5F-ECC73343D924}" srcOrd="4" destOrd="0" presId="urn:microsoft.com/office/officeart/2005/8/layout/vList5"/>
    <dgm:cxn modelId="{70767439-D0F5-449B-949F-B46F76AC7443}" type="presParOf" srcId="{B09A6096-8485-4019-AC5F-ECC73343D924}" destId="{3C27D4FD-2460-4F26-BE12-9428192AE557}" srcOrd="0" destOrd="0" presId="urn:microsoft.com/office/officeart/2005/8/layout/vList5"/>
    <dgm:cxn modelId="{EDA4CD00-F535-41BD-8493-3D39B816719B}" type="presParOf" srcId="{E606E461-DC8E-4FAE-9A9A-D14EB95D7F3F}" destId="{BD87A77A-8A6B-4B6C-B7B2-8E1DCF35C042}" srcOrd="5" destOrd="0" presId="urn:microsoft.com/office/officeart/2005/8/layout/vList5"/>
    <dgm:cxn modelId="{D0EA5F1D-89A3-45AC-9FBF-864FCDDEB43A}" type="presParOf" srcId="{E606E461-DC8E-4FAE-9A9A-D14EB95D7F3F}" destId="{8BC4D0DC-F9A5-4BE7-A814-801146714B7C}" srcOrd="6" destOrd="0" presId="urn:microsoft.com/office/officeart/2005/8/layout/vList5"/>
    <dgm:cxn modelId="{CEF22BDD-8FDF-41C1-8BDC-D8CD6F05E885}" type="presParOf" srcId="{8BC4D0DC-F9A5-4BE7-A814-801146714B7C}" destId="{084A5334-70F8-4166-B2C8-3A123065E1CA}" srcOrd="0" destOrd="0" presId="urn:microsoft.com/office/officeart/2005/8/layout/vList5"/>
    <dgm:cxn modelId="{C0F9A3EC-7F62-4901-97C7-9E6596B7B250}" type="presParOf" srcId="{E606E461-DC8E-4FAE-9A9A-D14EB95D7F3F}" destId="{02178E4A-E841-4723-8BB5-442C2415435A}" srcOrd="7" destOrd="0" presId="urn:microsoft.com/office/officeart/2005/8/layout/vList5"/>
    <dgm:cxn modelId="{D3B739E3-3BDD-4F95-B0DD-173A2FA3CE01}" type="presParOf" srcId="{E606E461-DC8E-4FAE-9A9A-D14EB95D7F3F}" destId="{487BCB0E-4EE6-4B99-926E-80C66AFA271A}" srcOrd="8" destOrd="0" presId="urn:microsoft.com/office/officeart/2005/8/layout/vList5"/>
    <dgm:cxn modelId="{22F3B9D3-B719-4DF8-9B55-90391D4987EE}" type="presParOf" srcId="{487BCB0E-4EE6-4B99-926E-80C66AFA271A}" destId="{09878D87-E310-470F-BADF-306A00BBF315}" srcOrd="0" destOrd="0" presId="urn:microsoft.com/office/officeart/2005/8/layout/vList5"/>
    <dgm:cxn modelId="{91F28EBB-DB47-4DD5-B0AF-2F9B24AE6FC2}" type="presParOf" srcId="{E606E461-DC8E-4FAE-9A9A-D14EB95D7F3F}" destId="{D297A669-E8AC-4A4E-A724-38714317D814}" srcOrd="9" destOrd="0" presId="urn:microsoft.com/office/officeart/2005/8/layout/vList5"/>
    <dgm:cxn modelId="{FC4E04FA-FC93-4F55-8832-6834608D5A74}" type="presParOf" srcId="{E606E461-DC8E-4FAE-9A9A-D14EB95D7F3F}" destId="{71D4A4B2-1CBB-40FB-B9EB-90F266071D1D}" srcOrd="10" destOrd="0" presId="urn:microsoft.com/office/officeart/2005/8/layout/vList5"/>
    <dgm:cxn modelId="{16F30455-36A3-4E0C-BE5C-16AEFAB8EF51}" type="presParOf" srcId="{71D4A4B2-1CBB-40FB-B9EB-90F266071D1D}" destId="{00C4BB02-3C8D-42AC-907F-1267113001A8}" srcOrd="0" destOrd="0" presId="urn:microsoft.com/office/officeart/2005/8/layout/vList5"/>
    <dgm:cxn modelId="{7A675696-8E27-4CB7-8A32-9733441C7DCD}" type="presParOf" srcId="{E606E461-DC8E-4FAE-9A9A-D14EB95D7F3F}" destId="{786AEAEE-9655-4E3D-ABEC-CEFE71296992}" srcOrd="11" destOrd="0" presId="urn:microsoft.com/office/officeart/2005/8/layout/vList5"/>
    <dgm:cxn modelId="{0E2B7441-C4B9-40BA-9B09-B4D4678E147B}" type="presParOf" srcId="{E606E461-DC8E-4FAE-9A9A-D14EB95D7F3F}" destId="{BFD32A31-C4DE-4993-8A83-758770A51049}" srcOrd="12" destOrd="0" presId="urn:microsoft.com/office/officeart/2005/8/layout/vList5"/>
    <dgm:cxn modelId="{4D90EBB8-5CF6-4E7C-ADEB-74EE1E3FC8D4}" type="presParOf" srcId="{BFD32A31-C4DE-4993-8A83-758770A51049}" destId="{1B023D62-8041-486E-B5C9-433D38C1EC6C}" srcOrd="0" destOrd="0" presId="urn:microsoft.com/office/officeart/2005/8/layout/vList5"/>
    <dgm:cxn modelId="{DF382804-0814-4A2A-AE97-0D1EC2AC49A5}" type="presParOf" srcId="{E606E461-DC8E-4FAE-9A9A-D14EB95D7F3F}" destId="{0660E87B-6059-436F-9965-D87A16B28F5E}" srcOrd="13" destOrd="0" presId="urn:microsoft.com/office/officeart/2005/8/layout/vList5"/>
    <dgm:cxn modelId="{D271F9C9-AA77-49B6-9F11-4FB02F5D708A}" type="presParOf" srcId="{E606E461-DC8E-4FAE-9A9A-D14EB95D7F3F}" destId="{1618A500-D27B-4DE0-87B8-C97FE4D36039}" srcOrd="14" destOrd="0" presId="urn:microsoft.com/office/officeart/2005/8/layout/vList5"/>
    <dgm:cxn modelId="{E6E68B9D-3B8E-4EFB-8BF9-A0C2B3B6CF51}" type="presParOf" srcId="{1618A500-D27B-4DE0-87B8-C97FE4D36039}" destId="{0782B14D-E84C-48F1-99FE-0EBF0B70BF92}" srcOrd="0" destOrd="0" presId="urn:microsoft.com/office/officeart/2005/8/layout/vList5"/>
    <dgm:cxn modelId="{41E75CDA-5700-4A2C-B025-04318B2094E0}" type="presParOf" srcId="{E606E461-DC8E-4FAE-9A9A-D14EB95D7F3F}" destId="{C92BE43D-3922-49F1-8752-0E7E6ED3F6BA}" srcOrd="15" destOrd="0" presId="urn:microsoft.com/office/officeart/2005/8/layout/vList5"/>
    <dgm:cxn modelId="{8A3619FE-5604-4879-B945-15C5F3626AE2}" type="presParOf" srcId="{E606E461-DC8E-4FAE-9A9A-D14EB95D7F3F}" destId="{8F09FB85-3BB7-4D48-9CF3-09701984E059}" srcOrd="16" destOrd="0" presId="urn:microsoft.com/office/officeart/2005/8/layout/vList5"/>
    <dgm:cxn modelId="{5FEE5862-084A-45BA-8551-7D7DAA8BAE5D}" type="presParOf" srcId="{8F09FB85-3BB7-4D48-9CF3-09701984E059}" destId="{AAED12AA-78FC-4F46-8759-1E27445C5105}" srcOrd="0" destOrd="0" presId="urn:microsoft.com/office/officeart/2005/8/layout/vList5"/>
    <dgm:cxn modelId="{69920DC6-8C85-4FAF-89E2-FEC7950603C6}" type="presParOf" srcId="{E606E461-DC8E-4FAE-9A9A-D14EB95D7F3F}" destId="{01CAA2C2-4287-4181-9D09-29F8BDB6A818}" srcOrd="17" destOrd="0" presId="urn:microsoft.com/office/officeart/2005/8/layout/vList5"/>
    <dgm:cxn modelId="{ED59D3E5-49A8-4530-8BE1-A97493F8A0A3}" type="presParOf" srcId="{E606E461-DC8E-4FAE-9A9A-D14EB95D7F3F}" destId="{040F53BC-B98A-4108-A690-2FD16FE95153}" srcOrd="18" destOrd="0" presId="urn:microsoft.com/office/officeart/2005/8/layout/vList5"/>
    <dgm:cxn modelId="{7CAC1578-1814-47ED-9D95-5848C8556FB5}" type="presParOf" srcId="{040F53BC-B98A-4108-A690-2FD16FE95153}" destId="{C70471F1-D5BC-4872-9756-0A7604A2718B}" srcOrd="0" destOrd="0" presId="urn:microsoft.com/office/officeart/2005/8/layout/vList5"/>
    <dgm:cxn modelId="{3FDDF0B7-B89F-406D-8541-653984A63F6E}" type="presParOf" srcId="{E606E461-DC8E-4FAE-9A9A-D14EB95D7F3F}" destId="{DBD8F3EE-B950-4204-A3D1-EEF5D3682141}" srcOrd="19" destOrd="0" presId="urn:microsoft.com/office/officeart/2005/8/layout/vList5"/>
    <dgm:cxn modelId="{16782786-9078-4BE8-92D8-37629E0EED84}" type="presParOf" srcId="{E606E461-DC8E-4FAE-9A9A-D14EB95D7F3F}" destId="{3D07132B-7DED-4DA5-8FB6-073E09EEBC92}" srcOrd="20" destOrd="0" presId="urn:microsoft.com/office/officeart/2005/8/layout/vList5"/>
    <dgm:cxn modelId="{858859C6-D553-443C-BF55-363BEB406E15}" type="presParOf" srcId="{3D07132B-7DED-4DA5-8FB6-073E09EEBC92}" destId="{D034F794-CF59-4870-BE6E-39739F59500B}" srcOrd="0" destOrd="0" presId="urn:microsoft.com/office/officeart/2005/8/layout/vList5"/>
    <dgm:cxn modelId="{2F760AF2-FBE8-4591-BC47-BCC35BA7CE04}" type="presParOf" srcId="{E606E461-DC8E-4FAE-9A9A-D14EB95D7F3F}" destId="{65C8290E-3551-42D5-A8C4-4EE88EA1CF8C}" srcOrd="21" destOrd="0" presId="urn:microsoft.com/office/officeart/2005/8/layout/vList5"/>
    <dgm:cxn modelId="{678B6F5F-4F62-4A10-BBCC-A4A7D51D657B}" type="presParOf" srcId="{E606E461-DC8E-4FAE-9A9A-D14EB95D7F3F}" destId="{C3DE27BC-201D-4658-84B9-6D8DBBF7DD72}" srcOrd="22" destOrd="0" presId="urn:microsoft.com/office/officeart/2005/8/layout/vList5"/>
    <dgm:cxn modelId="{6A59D46C-57BF-4912-9EBA-FC0B658D462D}" type="presParOf" srcId="{C3DE27BC-201D-4658-84B9-6D8DBBF7DD72}" destId="{61B3831A-3A9E-4698-9CEB-A775A8DAB9FE}" srcOrd="0" destOrd="0" presId="urn:microsoft.com/office/officeart/2005/8/layout/vList5"/>
    <dgm:cxn modelId="{E2EA04AD-45B5-4B5E-80BE-0A1C92223C91}" type="presParOf" srcId="{E606E461-DC8E-4FAE-9A9A-D14EB95D7F3F}" destId="{868263F3-A6EE-4761-A449-8D1D2224D478}" srcOrd="23" destOrd="0" presId="urn:microsoft.com/office/officeart/2005/8/layout/vList5"/>
    <dgm:cxn modelId="{7B0C12F6-9DDA-4486-AE86-AFC03ED2E592}" type="presParOf" srcId="{E606E461-DC8E-4FAE-9A9A-D14EB95D7F3F}" destId="{888634D9-AA21-4AFC-B645-E4B07D443600}" srcOrd="24" destOrd="0" presId="urn:microsoft.com/office/officeart/2005/8/layout/vList5"/>
    <dgm:cxn modelId="{869DE8B1-C028-43C4-B0B9-39D1121F4327}" type="presParOf" srcId="{888634D9-AA21-4AFC-B645-E4B07D443600}" destId="{DB301EDC-3831-4B38-ADC3-C2FE55BFD844}" srcOrd="0" destOrd="0" presId="urn:microsoft.com/office/officeart/2005/8/layout/vList5"/>
    <dgm:cxn modelId="{14EA6BF9-2E24-4743-89F5-D452A6868649}" type="presParOf" srcId="{E606E461-DC8E-4FAE-9A9A-D14EB95D7F3F}" destId="{F2F9800E-B54A-494C-A0F3-7AC879730B37}" srcOrd="25" destOrd="0" presId="urn:microsoft.com/office/officeart/2005/8/layout/vList5"/>
    <dgm:cxn modelId="{36BD2866-166E-4F39-B4C8-E77268482D52}" type="presParOf" srcId="{E606E461-DC8E-4FAE-9A9A-D14EB95D7F3F}" destId="{8F3F35FD-DD7A-4E6B-A23B-4A92939A2567}" srcOrd="26" destOrd="0" presId="urn:microsoft.com/office/officeart/2005/8/layout/vList5"/>
    <dgm:cxn modelId="{AE2DA66B-8653-4CD6-8AB8-34210780F641}" type="presParOf" srcId="{8F3F35FD-DD7A-4E6B-A23B-4A92939A2567}" destId="{F9C04644-BA16-44B1-B828-C920F964E39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330209-3337-477A-B1C1-99134EE9C3FC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AC8125E-FB0F-4D41-9183-3338A93375E8}">
      <dgm:prSet phldrT="[Текст]"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Oseberg</a:t>
          </a:r>
          <a:endParaRPr lang="ru-RU" sz="1200"/>
        </a:p>
      </dgm:t>
    </dgm:pt>
    <dgm:pt modelId="{A677E215-F354-4B69-A8D1-B94030C7D2A5}" type="parTrans" cxnId="{5B22339B-49DE-4472-8531-FA8B673438BC}">
      <dgm:prSet/>
      <dgm:spPr/>
      <dgm:t>
        <a:bodyPr/>
        <a:lstStyle/>
        <a:p>
          <a:endParaRPr lang="ru-RU"/>
        </a:p>
      </dgm:t>
    </dgm:pt>
    <dgm:pt modelId="{C68E0C0A-66E9-4197-BE21-CF3833B17EA8}" type="sibTrans" cxnId="{5B22339B-49DE-4472-8531-FA8B673438BC}">
      <dgm:prSet/>
      <dgm:spPr/>
      <dgm:t>
        <a:bodyPr/>
        <a:lstStyle/>
        <a:p>
          <a:endParaRPr lang="ru-RU"/>
        </a:p>
      </dgm:t>
    </dgm:pt>
    <dgm:pt modelId="{87AEE6FE-5350-402D-A217-DA6B52D84C77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Ran Sst Mb.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2C7E6B9C-28A0-4ED3-B2BB-1CEDF6B16EE0}" type="parTrans" cxnId="{00EC41F4-3BF9-4DCF-8A29-8AD4911BEF42}">
      <dgm:prSet/>
      <dgm:spPr/>
      <dgm:t>
        <a:bodyPr/>
        <a:lstStyle/>
        <a:p>
          <a:endParaRPr lang="ru-RU"/>
        </a:p>
      </dgm:t>
    </dgm:pt>
    <dgm:pt modelId="{2F47715D-030D-4FB2-B452-67B7CBA313E9}" type="sibTrans" cxnId="{00EC41F4-3BF9-4DCF-8A29-8AD4911BEF42}">
      <dgm:prSet/>
      <dgm:spPr/>
      <dgm:t>
        <a:bodyPr/>
        <a:lstStyle/>
        <a:p>
          <a:endParaRPr lang="ru-RU"/>
        </a:p>
      </dgm:t>
    </dgm:pt>
    <dgm:pt modelId="{8764AF70-D036-47C9-ABAC-61068FDEE863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Rannoch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18A6A353-A0CF-4DAB-8E07-128AC933B572}" type="parTrans" cxnId="{0B472962-6142-4CA2-AD9E-EEC6282806CE}">
      <dgm:prSet/>
      <dgm:spPr/>
      <dgm:t>
        <a:bodyPr/>
        <a:lstStyle/>
        <a:p>
          <a:endParaRPr lang="ru-RU"/>
        </a:p>
      </dgm:t>
    </dgm:pt>
    <dgm:pt modelId="{7B2E09DB-DE69-49C5-A598-BF349D5EF899}" type="sibTrans" cxnId="{0B472962-6142-4CA2-AD9E-EEC6282806CE}">
      <dgm:prSet/>
      <dgm:spPr/>
      <dgm:t>
        <a:bodyPr/>
        <a:lstStyle/>
        <a:p>
          <a:endParaRPr lang="ru-RU"/>
        </a:p>
      </dgm:t>
    </dgm:pt>
    <dgm:pt modelId="{EAC94F0C-E96F-4842-956F-AE0A7486349E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Raude Mb.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4BA270BB-A20F-4E8C-9C70-6D366F9F7E78}" type="parTrans" cxnId="{19D75613-8D35-4FC2-BC7F-A999DD5F6CB9}">
      <dgm:prSet/>
      <dgm:spPr/>
      <dgm:t>
        <a:bodyPr/>
        <a:lstStyle/>
        <a:p>
          <a:endParaRPr lang="ru-RU"/>
        </a:p>
      </dgm:t>
    </dgm:pt>
    <dgm:pt modelId="{9DC0031D-1584-4961-9593-2AE38B6F1362}" type="sibTrans" cxnId="{19D75613-8D35-4FC2-BC7F-A999DD5F6CB9}">
      <dgm:prSet/>
      <dgm:spPr/>
      <dgm:t>
        <a:bodyPr/>
        <a:lstStyle/>
        <a:p>
          <a:endParaRPr lang="ru-RU"/>
        </a:p>
      </dgm:t>
    </dgm:pt>
    <dgm:pt modelId="{56BD242B-DC14-4253-9036-D84AB486A1CD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Roedby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F1218F2F-717E-4459-BE9C-780EBD70A94B}" type="parTrans" cxnId="{E8358EC9-7849-42C8-83F4-D96E6A94F6C1}">
      <dgm:prSet/>
      <dgm:spPr/>
      <dgm:t>
        <a:bodyPr/>
        <a:lstStyle/>
        <a:p>
          <a:endParaRPr lang="ru-RU"/>
        </a:p>
      </dgm:t>
    </dgm:pt>
    <dgm:pt modelId="{C33D5D0F-D047-4B2A-BD63-53E5D64E39D4}" type="sibTrans" cxnId="{E8358EC9-7849-42C8-83F4-D96E6A94F6C1}">
      <dgm:prSet/>
      <dgm:spPr/>
      <dgm:t>
        <a:bodyPr/>
        <a:lstStyle/>
        <a:p>
          <a:endParaRPr lang="ru-RU"/>
        </a:p>
      </dgm:t>
    </dgm:pt>
    <dgm:pt modelId="{DB6980D6-53D2-4161-811D-22D9C2C32DF3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Sandnes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12F9D604-A65B-4510-BC4D-B2FCB1CA1889}" type="parTrans" cxnId="{F3F5643C-5CDD-4F8B-A94A-3EF31CC225E9}">
      <dgm:prSet/>
      <dgm:spPr/>
      <dgm:t>
        <a:bodyPr/>
        <a:lstStyle/>
        <a:p>
          <a:endParaRPr lang="ru-RU"/>
        </a:p>
      </dgm:t>
    </dgm:pt>
    <dgm:pt modelId="{A4B083D2-74BE-41EE-8914-1828765F556A}" type="sibTrans" cxnId="{F3F5643C-5CDD-4F8B-A94A-3EF31CC225E9}">
      <dgm:prSet/>
      <dgm:spPr/>
      <dgm:t>
        <a:bodyPr/>
        <a:lstStyle/>
        <a:p>
          <a:endParaRPr lang="ru-RU"/>
        </a:p>
      </dgm:t>
    </dgm:pt>
    <dgm:pt modelId="{025E42D7-94E2-449D-8E0D-18723A28EAA6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Sele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17245B13-5CA0-4B69-94DE-67341730F333}" type="parTrans" cxnId="{C9484161-83DF-4C57-9FB7-4BEC26C1D83F}">
      <dgm:prSet/>
      <dgm:spPr/>
      <dgm:t>
        <a:bodyPr/>
        <a:lstStyle/>
        <a:p>
          <a:endParaRPr lang="ru-RU"/>
        </a:p>
      </dgm:t>
    </dgm:pt>
    <dgm:pt modelId="{8E52B6EA-F616-4616-AAED-CAAEE55C9337}" type="sibTrans" cxnId="{C9484161-83DF-4C57-9FB7-4BEC26C1D83F}">
      <dgm:prSet/>
      <dgm:spPr/>
      <dgm:t>
        <a:bodyPr/>
        <a:lstStyle/>
        <a:p>
          <a:endParaRPr lang="ru-RU"/>
        </a:p>
      </dgm:t>
    </dgm:pt>
    <dgm:pt modelId="{6BF4E92B-2205-4531-8325-C75766CB6A6F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Skade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7EA6944F-1574-4AE6-8B0F-103C78931777}" type="parTrans" cxnId="{A1F893E0-6B9F-4D2A-A04D-CC7BF8608404}">
      <dgm:prSet/>
      <dgm:spPr/>
      <dgm:t>
        <a:bodyPr/>
        <a:lstStyle/>
        <a:p>
          <a:endParaRPr lang="ru-RU"/>
        </a:p>
      </dgm:t>
    </dgm:pt>
    <dgm:pt modelId="{D83D129D-C0C9-4074-BD1E-208EC62EBF86}" type="sibTrans" cxnId="{A1F893E0-6B9F-4D2A-A04D-CC7BF8608404}">
      <dgm:prSet/>
      <dgm:spPr/>
      <dgm:t>
        <a:bodyPr/>
        <a:lstStyle/>
        <a:p>
          <a:endParaRPr lang="ru-RU"/>
        </a:p>
      </dgm:t>
    </dgm:pt>
    <dgm:pt modelId="{89B85EFC-6073-419B-9516-67D8D02D3B00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Skade Mb.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5D73DC77-5D07-4942-9310-F41D77C04204}" type="parTrans" cxnId="{AFACEC8E-8438-474F-9D12-06211658A364}">
      <dgm:prSet/>
      <dgm:spPr/>
      <dgm:t>
        <a:bodyPr/>
        <a:lstStyle/>
        <a:p>
          <a:endParaRPr lang="ru-RU"/>
        </a:p>
      </dgm:t>
    </dgm:pt>
    <dgm:pt modelId="{CE658567-B044-4DF8-8DEB-6C7A9811F580}" type="sibTrans" cxnId="{AFACEC8E-8438-474F-9D12-06211658A364}">
      <dgm:prSet/>
      <dgm:spPr/>
      <dgm:t>
        <a:bodyPr/>
        <a:lstStyle/>
        <a:p>
          <a:endParaRPr lang="ru-RU"/>
        </a:p>
      </dgm:t>
    </dgm:pt>
    <dgm:pt modelId="{FC2EA2B0-B747-4D43-A420-AA5D18F59CD0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Skagerrak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8F214350-84D2-4266-B37D-F8547944E2B2}" type="parTrans" cxnId="{DBA423F5-6A23-45D1-BF1F-EF3874058A89}">
      <dgm:prSet/>
      <dgm:spPr/>
      <dgm:t>
        <a:bodyPr/>
        <a:lstStyle/>
        <a:p>
          <a:endParaRPr lang="ru-RU"/>
        </a:p>
      </dgm:t>
    </dgm:pt>
    <dgm:pt modelId="{E8213829-D78F-4815-A16F-65984C820DAE}" type="sibTrans" cxnId="{DBA423F5-6A23-45D1-BF1F-EF3874058A89}">
      <dgm:prSet/>
      <dgm:spPr/>
      <dgm:t>
        <a:bodyPr/>
        <a:lstStyle/>
        <a:p>
          <a:endParaRPr lang="ru-RU"/>
        </a:p>
      </dgm:t>
    </dgm:pt>
    <dgm:pt modelId="{08EAF3C2-E76D-4DAD-BE0C-1695A339801A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Sleipner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CFCC97DC-D41B-447B-A19B-F729D0AB21DE}" type="parTrans" cxnId="{8C32DD7B-71A8-4CF1-9C50-1B6664747655}">
      <dgm:prSet/>
      <dgm:spPr/>
      <dgm:t>
        <a:bodyPr/>
        <a:lstStyle/>
        <a:p>
          <a:endParaRPr lang="ru-RU"/>
        </a:p>
      </dgm:t>
    </dgm:pt>
    <dgm:pt modelId="{F4F1AC08-34BC-4177-8743-1D6D0214391B}" type="sibTrans" cxnId="{8C32DD7B-71A8-4CF1-9C50-1B6664747655}">
      <dgm:prSet/>
      <dgm:spPr/>
      <dgm:t>
        <a:bodyPr/>
        <a:lstStyle/>
        <a:p>
          <a:endParaRPr lang="ru-RU"/>
        </a:p>
      </dgm:t>
    </dgm:pt>
    <dgm:pt modelId="{99793978-0427-4BCE-8796-681199F7D61D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Smith Bank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EFE83627-3465-457A-BF62-A3F96A20B840}" type="parTrans" cxnId="{953E955E-FA4A-4AF5-B9F0-0ACFDC647F0E}">
      <dgm:prSet/>
      <dgm:spPr/>
      <dgm:t>
        <a:bodyPr/>
        <a:lstStyle/>
        <a:p>
          <a:endParaRPr lang="ru-RU"/>
        </a:p>
      </dgm:t>
    </dgm:pt>
    <dgm:pt modelId="{D9FA4B37-C31B-45F3-9930-2E25A8B1FBFE}" type="sibTrans" cxnId="{953E955E-FA4A-4AF5-B9F0-0ACFDC647F0E}">
      <dgm:prSet/>
      <dgm:spPr/>
      <dgm:t>
        <a:bodyPr/>
        <a:lstStyle/>
        <a:p>
          <a:endParaRPr lang="ru-RU"/>
        </a:p>
      </dgm:t>
    </dgm:pt>
    <dgm:pt modelId="{99CA0599-37DC-49BC-A35C-AE041737DF87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Sognefjord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27C1634B-D966-4D53-B9A8-6FD6B36B84F1}" type="parTrans" cxnId="{A16269A5-6DDB-45AC-87D8-42E2C3F2DD9E}">
      <dgm:prSet/>
      <dgm:spPr/>
      <dgm:t>
        <a:bodyPr/>
        <a:lstStyle/>
        <a:p>
          <a:endParaRPr lang="ru-RU"/>
        </a:p>
      </dgm:t>
    </dgm:pt>
    <dgm:pt modelId="{BB3940A4-FAB1-4479-AD40-918F0A17F41A}" type="sibTrans" cxnId="{A16269A5-6DDB-45AC-87D8-42E2C3F2DD9E}">
      <dgm:prSet/>
      <dgm:spPr/>
      <dgm:t>
        <a:bodyPr/>
        <a:lstStyle/>
        <a:p>
          <a:endParaRPr lang="ru-RU"/>
        </a:p>
      </dgm:t>
    </dgm:pt>
    <dgm:pt modelId="{EBEF0A25-EA80-449B-92D3-FFA60355CDD3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Sauda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F0060156-D210-44D5-A8AD-5FDF29786269}" type="sibTrans" cxnId="{187F75FD-F987-4DAB-A02D-45E86CE591DC}">
      <dgm:prSet/>
      <dgm:spPr/>
      <dgm:t>
        <a:bodyPr/>
        <a:lstStyle/>
        <a:p>
          <a:endParaRPr lang="ru-RU"/>
        </a:p>
      </dgm:t>
    </dgm:pt>
    <dgm:pt modelId="{83D2AC04-2C29-4853-A17A-4924FE9F2A7F}" type="parTrans" cxnId="{187F75FD-F987-4DAB-A02D-45E86CE591DC}">
      <dgm:prSet/>
      <dgm:spPr/>
      <dgm:t>
        <a:bodyPr/>
        <a:lstStyle/>
        <a:p>
          <a:endParaRPr lang="ru-RU"/>
        </a:p>
      </dgm:t>
    </dgm:pt>
    <dgm:pt modelId="{C9C873FF-6631-4C1C-B9FF-C198A6BA0326}" type="pres">
      <dgm:prSet presAssocID="{60330209-3337-477A-B1C1-99134EE9C3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1AC239B-9632-4A6A-A3E4-548CD2D5B614}" type="pres">
      <dgm:prSet presAssocID="{3AC8125E-FB0F-4D41-9183-3338A93375E8}" presName="linNode" presStyleCnt="0"/>
      <dgm:spPr/>
    </dgm:pt>
    <dgm:pt modelId="{BD72C37C-7ACA-4F2D-A048-A3200802E002}" type="pres">
      <dgm:prSet presAssocID="{3AC8125E-FB0F-4D41-9183-3338A93375E8}" presName="parentText" presStyleLbl="node1" presStyleIdx="0" presStyleCnt="14" custLinFactNeighborY="362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DB6A19-65B9-4211-95A3-454600875F88}" type="pres">
      <dgm:prSet presAssocID="{C68E0C0A-66E9-4197-BE21-CF3833B17EA8}" presName="sp" presStyleCnt="0"/>
      <dgm:spPr/>
    </dgm:pt>
    <dgm:pt modelId="{19D1ABF1-60CF-44CF-BFCF-532801AABE3F}" type="pres">
      <dgm:prSet presAssocID="{87AEE6FE-5350-402D-A217-DA6B52D84C77}" presName="linNode" presStyleCnt="0"/>
      <dgm:spPr/>
    </dgm:pt>
    <dgm:pt modelId="{206310CE-DC2F-4EF7-96C5-2AD10F00FCED}" type="pres">
      <dgm:prSet presAssocID="{87AEE6FE-5350-402D-A217-DA6B52D84C77}" presName="parentText" presStyleLbl="node1" presStyleIdx="1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4F20D1-0E1E-468E-8DEB-FCB6D515EC55}" type="pres">
      <dgm:prSet presAssocID="{2F47715D-030D-4FB2-B452-67B7CBA313E9}" presName="sp" presStyleCnt="0"/>
      <dgm:spPr/>
    </dgm:pt>
    <dgm:pt modelId="{6CD75E94-04A9-4027-926A-B76A9D6187DD}" type="pres">
      <dgm:prSet presAssocID="{8764AF70-D036-47C9-ABAC-61068FDEE863}" presName="linNode" presStyleCnt="0"/>
      <dgm:spPr/>
    </dgm:pt>
    <dgm:pt modelId="{EDA13253-8373-42D5-A85E-F7F5B38695D7}" type="pres">
      <dgm:prSet presAssocID="{8764AF70-D036-47C9-ABAC-61068FDEE863}" presName="parentText" presStyleLbl="node1" presStyleIdx="2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FB1BC7-9D0F-4519-A201-91BC929581B9}" type="pres">
      <dgm:prSet presAssocID="{7B2E09DB-DE69-49C5-A598-BF349D5EF899}" presName="sp" presStyleCnt="0"/>
      <dgm:spPr/>
    </dgm:pt>
    <dgm:pt modelId="{FEF83DE3-CC4B-4384-BA5B-B3D8F8E36074}" type="pres">
      <dgm:prSet presAssocID="{EAC94F0C-E96F-4842-956F-AE0A7486349E}" presName="linNode" presStyleCnt="0"/>
      <dgm:spPr/>
    </dgm:pt>
    <dgm:pt modelId="{CCFBFF02-C366-4C7E-A771-1B9B14AB719A}" type="pres">
      <dgm:prSet presAssocID="{EAC94F0C-E96F-4842-956F-AE0A7486349E}" presName="parentText" presStyleLbl="node1" presStyleIdx="3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41BADC-7675-4E72-8786-1DA67F7EBC6C}" type="pres">
      <dgm:prSet presAssocID="{9DC0031D-1584-4961-9593-2AE38B6F1362}" presName="sp" presStyleCnt="0"/>
      <dgm:spPr/>
    </dgm:pt>
    <dgm:pt modelId="{56004273-1372-4226-85C1-87FF5200A0EF}" type="pres">
      <dgm:prSet presAssocID="{56BD242B-DC14-4253-9036-D84AB486A1CD}" presName="linNode" presStyleCnt="0"/>
      <dgm:spPr/>
    </dgm:pt>
    <dgm:pt modelId="{1BABEFDC-B3FE-481B-A2BE-CC9AED5033B9}" type="pres">
      <dgm:prSet presAssocID="{56BD242B-DC14-4253-9036-D84AB486A1CD}" presName="parentText" presStyleLbl="node1" presStyleIdx="4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B7D86D-182C-473E-B852-8942DF18BCF2}" type="pres">
      <dgm:prSet presAssocID="{C33D5D0F-D047-4B2A-BD63-53E5D64E39D4}" presName="sp" presStyleCnt="0"/>
      <dgm:spPr/>
    </dgm:pt>
    <dgm:pt modelId="{596240BB-1CB7-410B-B36F-A3379EF60F16}" type="pres">
      <dgm:prSet presAssocID="{DB6980D6-53D2-4161-811D-22D9C2C32DF3}" presName="linNode" presStyleCnt="0"/>
      <dgm:spPr/>
    </dgm:pt>
    <dgm:pt modelId="{BB8796EB-35ED-461F-B189-E0BE27DE71F4}" type="pres">
      <dgm:prSet presAssocID="{DB6980D6-53D2-4161-811D-22D9C2C32DF3}" presName="parentText" presStyleLbl="node1" presStyleIdx="5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DE40D4-2604-493D-BEF4-F550551E3F5E}" type="pres">
      <dgm:prSet presAssocID="{A4B083D2-74BE-41EE-8914-1828765F556A}" presName="sp" presStyleCnt="0"/>
      <dgm:spPr/>
    </dgm:pt>
    <dgm:pt modelId="{5A30D0DA-D6A1-47FF-B5AD-D08B426EED9F}" type="pres">
      <dgm:prSet presAssocID="{EBEF0A25-EA80-449B-92D3-FFA60355CDD3}" presName="linNode" presStyleCnt="0"/>
      <dgm:spPr/>
    </dgm:pt>
    <dgm:pt modelId="{C8F102CD-E02E-412F-82EE-423A55DE1BBA}" type="pres">
      <dgm:prSet presAssocID="{EBEF0A25-EA80-449B-92D3-FFA60355CDD3}" presName="parentText" presStyleLbl="node1" presStyleIdx="6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2F9E61-101F-4DC6-9F37-F7F0D52F4533}" type="pres">
      <dgm:prSet presAssocID="{F0060156-D210-44D5-A8AD-5FDF29786269}" presName="sp" presStyleCnt="0"/>
      <dgm:spPr/>
    </dgm:pt>
    <dgm:pt modelId="{B36F8A93-E945-4DFC-9444-A81D42C79069}" type="pres">
      <dgm:prSet presAssocID="{025E42D7-94E2-449D-8E0D-18723A28EAA6}" presName="linNode" presStyleCnt="0"/>
      <dgm:spPr/>
    </dgm:pt>
    <dgm:pt modelId="{5875D906-7AB0-4558-AE84-D29F57ACDB9E}" type="pres">
      <dgm:prSet presAssocID="{025E42D7-94E2-449D-8E0D-18723A28EAA6}" presName="parentText" presStyleLbl="node1" presStyleIdx="7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E670C8-E735-4571-BBBE-903BFD1EDF25}" type="pres">
      <dgm:prSet presAssocID="{8E52B6EA-F616-4616-AAED-CAAEE55C9337}" presName="sp" presStyleCnt="0"/>
      <dgm:spPr/>
    </dgm:pt>
    <dgm:pt modelId="{882950C8-962D-491E-9EBC-0DF56CF51289}" type="pres">
      <dgm:prSet presAssocID="{6BF4E92B-2205-4531-8325-C75766CB6A6F}" presName="linNode" presStyleCnt="0"/>
      <dgm:spPr/>
    </dgm:pt>
    <dgm:pt modelId="{28580703-DA74-4B4E-8BF8-1C7A0B304460}" type="pres">
      <dgm:prSet presAssocID="{6BF4E92B-2205-4531-8325-C75766CB6A6F}" presName="parentText" presStyleLbl="node1" presStyleIdx="8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099294-247C-49B7-B960-0AAA29C7452B}" type="pres">
      <dgm:prSet presAssocID="{D83D129D-C0C9-4074-BD1E-208EC62EBF86}" presName="sp" presStyleCnt="0"/>
      <dgm:spPr/>
    </dgm:pt>
    <dgm:pt modelId="{FE28A353-507F-4C1E-8E78-79BF4D1870BF}" type="pres">
      <dgm:prSet presAssocID="{89B85EFC-6073-419B-9516-67D8D02D3B00}" presName="linNode" presStyleCnt="0"/>
      <dgm:spPr/>
    </dgm:pt>
    <dgm:pt modelId="{CBEA5A15-39E0-455E-A8B5-7BC1405333CB}" type="pres">
      <dgm:prSet presAssocID="{89B85EFC-6073-419B-9516-67D8D02D3B00}" presName="parentText" presStyleLbl="node1" presStyleIdx="9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7495E0-E333-4537-9D06-1154B5E41805}" type="pres">
      <dgm:prSet presAssocID="{CE658567-B044-4DF8-8DEB-6C7A9811F580}" presName="sp" presStyleCnt="0"/>
      <dgm:spPr/>
    </dgm:pt>
    <dgm:pt modelId="{7B3EB17F-415F-4F2D-92A7-3E200D6794FB}" type="pres">
      <dgm:prSet presAssocID="{FC2EA2B0-B747-4D43-A420-AA5D18F59CD0}" presName="linNode" presStyleCnt="0"/>
      <dgm:spPr/>
    </dgm:pt>
    <dgm:pt modelId="{A3C76F55-5AB4-499A-82B9-7EE5108CADD4}" type="pres">
      <dgm:prSet presAssocID="{FC2EA2B0-B747-4D43-A420-AA5D18F59CD0}" presName="parentText" presStyleLbl="node1" presStyleIdx="10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CAD518-F180-4553-B293-38DEC8803DC6}" type="pres">
      <dgm:prSet presAssocID="{E8213829-D78F-4815-A16F-65984C820DAE}" presName="sp" presStyleCnt="0"/>
      <dgm:spPr/>
    </dgm:pt>
    <dgm:pt modelId="{24704DAF-D7FF-4A8A-9D25-521975AB0229}" type="pres">
      <dgm:prSet presAssocID="{08EAF3C2-E76D-4DAD-BE0C-1695A339801A}" presName="linNode" presStyleCnt="0"/>
      <dgm:spPr/>
    </dgm:pt>
    <dgm:pt modelId="{A34043D5-19A1-4957-BCAA-21179C6C4C1D}" type="pres">
      <dgm:prSet presAssocID="{08EAF3C2-E76D-4DAD-BE0C-1695A339801A}" presName="parentText" presStyleLbl="node1" presStyleIdx="11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2BEB97-C616-42E7-9444-6E6EE6E1C3B6}" type="pres">
      <dgm:prSet presAssocID="{F4F1AC08-34BC-4177-8743-1D6D0214391B}" presName="sp" presStyleCnt="0"/>
      <dgm:spPr/>
    </dgm:pt>
    <dgm:pt modelId="{1199FC12-B20F-46C6-B38D-6D8A2ED94CC9}" type="pres">
      <dgm:prSet presAssocID="{99793978-0427-4BCE-8796-681199F7D61D}" presName="linNode" presStyleCnt="0"/>
      <dgm:spPr/>
    </dgm:pt>
    <dgm:pt modelId="{27DEBFC0-5B2C-4753-B14A-E8ECA3177346}" type="pres">
      <dgm:prSet presAssocID="{99793978-0427-4BCE-8796-681199F7D61D}" presName="parentText" presStyleLbl="node1" presStyleIdx="12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F09D23-83F3-4834-A0A3-98C26F4CE41A}" type="pres">
      <dgm:prSet presAssocID="{D9FA4B37-C31B-45F3-9930-2E25A8B1FBFE}" presName="sp" presStyleCnt="0"/>
      <dgm:spPr/>
    </dgm:pt>
    <dgm:pt modelId="{BDDE4B92-CE4D-4A68-8D30-A1DD47C09AA4}" type="pres">
      <dgm:prSet presAssocID="{99CA0599-37DC-49BC-A35C-AE041737DF87}" presName="linNode" presStyleCnt="0"/>
      <dgm:spPr/>
    </dgm:pt>
    <dgm:pt modelId="{98E6C3C7-51E6-4491-83FB-CC5F8B947161}" type="pres">
      <dgm:prSet presAssocID="{99CA0599-37DC-49BC-A35C-AE041737DF87}" presName="parentText" presStyleLbl="node1" presStyleIdx="13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F3D6203-EB5D-468A-881D-3AEA8DA47F82}" type="presOf" srcId="{89B85EFC-6073-419B-9516-67D8D02D3B00}" destId="{CBEA5A15-39E0-455E-A8B5-7BC1405333CB}" srcOrd="0" destOrd="0" presId="urn:microsoft.com/office/officeart/2005/8/layout/vList5"/>
    <dgm:cxn modelId="{604AE858-64B0-41B9-B30B-711FE4466062}" type="presOf" srcId="{99CA0599-37DC-49BC-A35C-AE041737DF87}" destId="{98E6C3C7-51E6-4491-83FB-CC5F8B947161}" srcOrd="0" destOrd="0" presId="urn:microsoft.com/office/officeart/2005/8/layout/vList5"/>
    <dgm:cxn modelId="{DBA423F5-6A23-45D1-BF1F-EF3874058A89}" srcId="{60330209-3337-477A-B1C1-99134EE9C3FC}" destId="{FC2EA2B0-B747-4D43-A420-AA5D18F59CD0}" srcOrd="10" destOrd="0" parTransId="{8F214350-84D2-4266-B37D-F8547944E2B2}" sibTransId="{E8213829-D78F-4815-A16F-65984C820DAE}"/>
    <dgm:cxn modelId="{00EC41F4-3BF9-4DCF-8A29-8AD4911BEF42}" srcId="{60330209-3337-477A-B1C1-99134EE9C3FC}" destId="{87AEE6FE-5350-402D-A217-DA6B52D84C77}" srcOrd="1" destOrd="0" parTransId="{2C7E6B9C-28A0-4ED3-B2BB-1CEDF6B16EE0}" sibTransId="{2F47715D-030D-4FB2-B452-67B7CBA313E9}"/>
    <dgm:cxn modelId="{C9484161-83DF-4C57-9FB7-4BEC26C1D83F}" srcId="{60330209-3337-477A-B1C1-99134EE9C3FC}" destId="{025E42D7-94E2-449D-8E0D-18723A28EAA6}" srcOrd="7" destOrd="0" parTransId="{17245B13-5CA0-4B69-94DE-67341730F333}" sibTransId="{8E52B6EA-F616-4616-AAED-CAAEE55C9337}"/>
    <dgm:cxn modelId="{F3F5643C-5CDD-4F8B-A94A-3EF31CC225E9}" srcId="{60330209-3337-477A-B1C1-99134EE9C3FC}" destId="{DB6980D6-53D2-4161-811D-22D9C2C32DF3}" srcOrd="5" destOrd="0" parTransId="{12F9D604-A65B-4510-BC4D-B2FCB1CA1889}" sibTransId="{A4B083D2-74BE-41EE-8914-1828765F556A}"/>
    <dgm:cxn modelId="{00D4ED7B-D7CD-4E63-9804-E4874CA687D6}" type="presOf" srcId="{87AEE6FE-5350-402D-A217-DA6B52D84C77}" destId="{206310CE-DC2F-4EF7-96C5-2AD10F00FCED}" srcOrd="0" destOrd="0" presId="urn:microsoft.com/office/officeart/2005/8/layout/vList5"/>
    <dgm:cxn modelId="{8C32DD7B-71A8-4CF1-9C50-1B6664747655}" srcId="{60330209-3337-477A-B1C1-99134EE9C3FC}" destId="{08EAF3C2-E76D-4DAD-BE0C-1695A339801A}" srcOrd="11" destOrd="0" parTransId="{CFCC97DC-D41B-447B-A19B-F729D0AB21DE}" sibTransId="{F4F1AC08-34BC-4177-8743-1D6D0214391B}"/>
    <dgm:cxn modelId="{187F75FD-F987-4DAB-A02D-45E86CE591DC}" srcId="{60330209-3337-477A-B1C1-99134EE9C3FC}" destId="{EBEF0A25-EA80-449B-92D3-FFA60355CDD3}" srcOrd="6" destOrd="0" parTransId="{83D2AC04-2C29-4853-A17A-4924FE9F2A7F}" sibTransId="{F0060156-D210-44D5-A8AD-5FDF29786269}"/>
    <dgm:cxn modelId="{5B22339B-49DE-4472-8531-FA8B673438BC}" srcId="{60330209-3337-477A-B1C1-99134EE9C3FC}" destId="{3AC8125E-FB0F-4D41-9183-3338A93375E8}" srcOrd="0" destOrd="0" parTransId="{A677E215-F354-4B69-A8D1-B94030C7D2A5}" sibTransId="{C68E0C0A-66E9-4197-BE21-CF3833B17EA8}"/>
    <dgm:cxn modelId="{AFACEC8E-8438-474F-9D12-06211658A364}" srcId="{60330209-3337-477A-B1C1-99134EE9C3FC}" destId="{89B85EFC-6073-419B-9516-67D8D02D3B00}" srcOrd="9" destOrd="0" parTransId="{5D73DC77-5D07-4942-9310-F41D77C04204}" sibTransId="{CE658567-B044-4DF8-8DEB-6C7A9811F580}"/>
    <dgm:cxn modelId="{6D453F21-601C-4258-99BE-A73BC5DA49DB}" type="presOf" srcId="{FC2EA2B0-B747-4D43-A420-AA5D18F59CD0}" destId="{A3C76F55-5AB4-499A-82B9-7EE5108CADD4}" srcOrd="0" destOrd="0" presId="urn:microsoft.com/office/officeart/2005/8/layout/vList5"/>
    <dgm:cxn modelId="{F690F5FE-D987-4038-9F21-7E9B1822101A}" type="presOf" srcId="{56BD242B-DC14-4253-9036-D84AB486A1CD}" destId="{1BABEFDC-B3FE-481B-A2BE-CC9AED5033B9}" srcOrd="0" destOrd="0" presId="urn:microsoft.com/office/officeart/2005/8/layout/vList5"/>
    <dgm:cxn modelId="{0B472962-6142-4CA2-AD9E-EEC6282806CE}" srcId="{60330209-3337-477A-B1C1-99134EE9C3FC}" destId="{8764AF70-D036-47C9-ABAC-61068FDEE863}" srcOrd="2" destOrd="0" parTransId="{18A6A353-A0CF-4DAB-8E07-128AC933B572}" sibTransId="{7B2E09DB-DE69-49C5-A598-BF349D5EF899}"/>
    <dgm:cxn modelId="{05FC1058-F948-4DBF-B701-3136E16296ED}" type="presOf" srcId="{EAC94F0C-E96F-4842-956F-AE0A7486349E}" destId="{CCFBFF02-C366-4C7E-A771-1B9B14AB719A}" srcOrd="0" destOrd="0" presId="urn:microsoft.com/office/officeart/2005/8/layout/vList5"/>
    <dgm:cxn modelId="{A16269A5-6DDB-45AC-87D8-42E2C3F2DD9E}" srcId="{60330209-3337-477A-B1C1-99134EE9C3FC}" destId="{99CA0599-37DC-49BC-A35C-AE041737DF87}" srcOrd="13" destOrd="0" parTransId="{27C1634B-D966-4D53-B9A8-6FD6B36B84F1}" sibTransId="{BB3940A4-FAB1-4479-AD40-918F0A17F41A}"/>
    <dgm:cxn modelId="{B33D5828-178F-4D26-A2DF-41CFA1E4F492}" type="presOf" srcId="{08EAF3C2-E76D-4DAD-BE0C-1695A339801A}" destId="{A34043D5-19A1-4957-BCAA-21179C6C4C1D}" srcOrd="0" destOrd="0" presId="urn:microsoft.com/office/officeart/2005/8/layout/vList5"/>
    <dgm:cxn modelId="{8FA26E6D-6465-4ABB-9632-255F34232D51}" type="presOf" srcId="{EBEF0A25-EA80-449B-92D3-FFA60355CDD3}" destId="{C8F102CD-E02E-412F-82EE-423A55DE1BBA}" srcOrd="0" destOrd="0" presId="urn:microsoft.com/office/officeart/2005/8/layout/vList5"/>
    <dgm:cxn modelId="{E8358EC9-7849-42C8-83F4-D96E6A94F6C1}" srcId="{60330209-3337-477A-B1C1-99134EE9C3FC}" destId="{56BD242B-DC14-4253-9036-D84AB486A1CD}" srcOrd="4" destOrd="0" parTransId="{F1218F2F-717E-4459-BE9C-780EBD70A94B}" sibTransId="{C33D5D0F-D047-4B2A-BD63-53E5D64E39D4}"/>
    <dgm:cxn modelId="{D1FA5BCD-8F7B-4625-8E95-6E3FF88392F9}" type="presOf" srcId="{DB6980D6-53D2-4161-811D-22D9C2C32DF3}" destId="{BB8796EB-35ED-461F-B189-E0BE27DE71F4}" srcOrd="0" destOrd="0" presId="urn:microsoft.com/office/officeart/2005/8/layout/vList5"/>
    <dgm:cxn modelId="{624FCF23-79AA-4018-847D-ADEBA41B9314}" type="presOf" srcId="{3AC8125E-FB0F-4D41-9183-3338A93375E8}" destId="{BD72C37C-7ACA-4F2D-A048-A3200802E002}" srcOrd="0" destOrd="0" presId="urn:microsoft.com/office/officeart/2005/8/layout/vList5"/>
    <dgm:cxn modelId="{C6589A8E-8D63-4973-AD42-89A50022AEFB}" type="presOf" srcId="{6BF4E92B-2205-4531-8325-C75766CB6A6F}" destId="{28580703-DA74-4B4E-8BF8-1C7A0B304460}" srcOrd="0" destOrd="0" presId="urn:microsoft.com/office/officeart/2005/8/layout/vList5"/>
    <dgm:cxn modelId="{1363E8F3-7E7B-4499-A150-3CFBE39E69EF}" type="presOf" srcId="{025E42D7-94E2-449D-8E0D-18723A28EAA6}" destId="{5875D906-7AB0-4558-AE84-D29F57ACDB9E}" srcOrd="0" destOrd="0" presId="urn:microsoft.com/office/officeart/2005/8/layout/vList5"/>
    <dgm:cxn modelId="{2C177AB4-86D9-4DE8-A110-BA68B1CC3CEE}" type="presOf" srcId="{8764AF70-D036-47C9-ABAC-61068FDEE863}" destId="{EDA13253-8373-42D5-A85E-F7F5B38695D7}" srcOrd="0" destOrd="0" presId="urn:microsoft.com/office/officeart/2005/8/layout/vList5"/>
    <dgm:cxn modelId="{A1F893E0-6B9F-4D2A-A04D-CC7BF8608404}" srcId="{60330209-3337-477A-B1C1-99134EE9C3FC}" destId="{6BF4E92B-2205-4531-8325-C75766CB6A6F}" srcOrd="8" destOrd="0" parTransId="{7EA6944F-1574-4AE6-8B0F-103C78931777}" sibTransId="{D83D129D-C0C9-4074-BD1E-208EC62EBF86}"/>
    <dgm:cxn modelId="{2A990866-09E4-454F-8902-7B6255AA2594}" type="presOf" srcId="{99793978-0427-4BCE-8796-681199F7D61D}" destId="{27DEBFC0-5B2C-4753-B14A-E8ECA3177346}" srcOrd="0" destOrd="0" presId="urn:microsoft.com/office/officeart/2005/8/layout/vList5"/>
    <dgm:cxn modelId="{6C8D1271-B29F-4AF3-8FC4-38E00269C500}" type="presOf" srcId="{60330209-3337-477A-B1C1-99134EE9C3FC}" destId="{C9C873FF-6631-4C1C-B9FF-C198A6BA0326}" srcOrd="0" destOrd="0" presId="urn:microsoft.com/office/officeart/2005/8/layout/vList5"/>
    <dgm:cxn modelId="{953E955E-FA4A-4AF5-B9F0-0ACFDC647F0E}" srcId="{60330209-3337-477A-B1C1-99134EE9C3FC}" destId="{99793978-0427-4BCE-8796-681199F7D61D}" srcOrd="12" destOrd="0" parTransId="{EFE83627-3465-457A-BF62-A3F96A20B840}" sibTransId="{D9FA4B37-C31B-45F3-9930-2E25A8B1FBFE}"/>
    <dgm:cxn modelId="{19D75613-8D35-4FC2-BC7F-A999DD5F6CB9}" srcId="{60330209-3337-477A-B1C1-99134EE9C3FC}" destId="{EAC94F0C-E96F-4842-956F-AE0A7486349E}" srcOrd="3" destOrd="0" parTransId="{4BA270BB-A20F-4E8C-9C70-6D366F9F7E78}" sibTransId="{9DC0031D-1584-4961-9593-2AE38B6F1362}"/>
    <dgm:cxn modelId="{E5478857-BDF0-4485-A126-28C66C967B3B}" type="presParOf" srcId="{C9C873FF-6631-4C1C-B9FF-C198A6BA0326}" destId="{C1AC239B-9632-4A6A-A3E4-548CD2D5B614}" srcOrd="0" destOrd="0" presId="urn:microsoft.com/office/officeart/2005/8/layout/vList5"/>
    <dgm:cxn modelId="{5046EF46-13DE-41AA-B568-21E444CE1A3D}" type="presParOf" srcId="{C1AC239B-9632-4A6A-A3E4-548CD2D5B614}" destId="{BD72C37C-7ACA-4F2D-A048-A3200802E002}" srcOrd="0" destOrd="0" presId="urn:microsoft.com/office/officeart/2005/8/layout/vList5"/>
    <dgm:cxn modelId="{D4D54DB8-7C12-4109-B583-06FAD3E864FB}" type="presParOf" srcId="{C9C873FF-6631-4C1C-B9FF-C198A6BA0326}" destId="{4ADB6A19-65B9-4211-95A3-454600875F88}" srcOrd="1" destOrd="0" presId="urn:microsoft.com/office/officeart/2005/8/layout/vList5"/>
    <dgm:cxn modelId="{DA51339B-4574-4CF9-8DB4-84A72DF45175}" type="presParOf" srcId="{C9C873FF-6631-4C1C-B9FF-C198A6BA0326}" destId="{19D1ABF1-60CF-44CF-BFCF-532801AABE3F}" srcOrd="2" destOrd="0" presId="urn:microsoft.com/office/officeart/2005/8/layout/vList5"/>
    <dgm:cxn modelId="{8BCB936D-849C-4D96-BB4B-5C994A9CB65B}" type="presParOf" srcId="{19D1ABF1-60CF-44CF-BFCF-532801AABE3F}" destId="{206310CE-DC2F-4EF7-96C5-2AD10F00FCED}" srcOrd="0" destOrd="0" presId="urn:microsoft.com/office/officeart/2005/8/layout/vList5"/>
    <dgm:cxn modelId="{F07F0B3F-A1C5-4EE0-9A8A-2FE0CFACEA8E}" type="presParOf" srcId="{C9C873FF-6631-4C1C-B9FF-C198A6BA0326}" destId="{1E4F20D1-0E1E-468E-8DEB-FCB6D515EC55}" srcOrd="3" destOrd="0" presId="urn:microsoft.com/office/officeart/2005/8/layout/vList5"/>
    <dgm:cxn modelId="{647877DE-18BC-43A6-825F-736E1C6F0EF9}" type="presParOf" srcId="{C9C873FF-6631-4C1C-B9FF-C198A6BA0326}" destId="{6CD75E94-04A9-4027-926A-B76A9D6187DD}" srcOrd="4" destOrd="0" presId="urn:microsoft.com/office/officeart/2005/8/layout/vList5"/>
    <dgm:cxn modelId="{DE4AA313-D7DB-4EEE-9274-DFE0A6FDB7AC}" type="presParOf" srcId="{6CD75E94-04A9-4027-926A-B76A9D6187DD}" destId="{EDA13253-8373-42D5-A85E-F7F5B38695D7}" srcOrd="0" destOrd="0" presId="urn:microsoft.com/office/officeart/2005/8/layout/vList5"/>
    <dgm:cxn modelId="{90469CB3-DB59-4187-B069-AD3478800B26}" type="presParOf" srcId="{C9C873FF-6631-4C1C-B9FF-C198A6BA0326}" destId="{08FB1BC7-9D0F-4519-A201-91BC929581B9}" srcOrd="5" destOrd="0" presId="urn:microsoft.com/office/officeart/2005/8/layout/vList5"/>
    <dgm:cxn modelId="{A20ADB24-8693-48C6-BB0F-73051B7C6375}" type="presParOf" srcId="{C9C873FF-6631-4C1C-B9FF-C198A6BA0326}" destId="{FEF83DE3-CC4B-4384-BA5B-B3D8F8E36074}" srcOrd="6" destOrd="0" presId="urn:microsoft.com/office/officeart/2005/8/layout/vList5"/>
    <dgm:cxn modelId="{260BD4E9-4022-4448-BAC0-8D1EA0BD94CA}" type="presParOf" srcId="{FEF83DE3-CC4B-4384-BA5B-B3D8F8E36074}" destId="{CCFBFF02-C366-4C7E-A771-1B9B14AB719A}" srcOrd="0" destOrd="0" presId="urn:microsoft.com/office/officeart/2005/8/layout/vList5"/>
    <dgm:cxn modelId="{FCD9288A-C335-4287-B1F0-C16BFCB7EB82}" type="presParOf" srcId="{C9C873FF-6631-4C1C-B9FF-C198A6BA0326}" destId="{6141BADC-7675-4E72-8786-1DA67F7EBC6C}" srcOrd="7" destOrd="0" presId="urn:microsoft.com/office/officeart/2005/8/layout/vList5"/>
    <dgm:cxn modelId="{DED0D032-A7FD-4CD2-99D6-F882C9CC7F83}" type="presParOf" srcId="{C9C873FF-6631-4C1C-B9FF-C198A6BA0326}" destId="{56004273-1372-4226-85C1-87FF5200A0EF}" srcOrd="8" destOrd="0" presId="urn:microsoft.com/office/officeart/2005/8/layout/vList5"/>
    <dgm:cxn modelId="{24132D90-A012-4273-BC46-CC8FBCDD0466}" type="presParOf" srcId="{56004273-1372-4226-85C1-87FF5200A0EF}" destId="{1BABEFDC-B3FE-481B-A2BE-CC9AED5033B9}" srcOrd="0" destOrd="0" presId="urn:microsoft.com/office/officeart/2005/8/layout/vList5"/>
    <dgm:cxn modelId="{18A4BF81-719C-46D7-8121-59EF244D4620}" type="presParOf" srcId="{C9C873FF-6631-4C1C-B9FF-C198A6BA0326}" destId="{B2B7D86D-182C-473E-B852-8942DF18BCF2}" srcOrd="9" destOrd="0" presId="urn:microsoft.com/office/officeart/2005/8/layout/vList5"/>
    <dgm:cxn modelId="{1F6ABC50-CFE7-4BA2-8D96-575DB17856EE}" type="presParOf" srcId="{C9C873FF-6631-4C1C-B9FF-C198A6BA0326}" destId="{596240BB-1CB7-410B-B36F-A3379EF60F16}" srcOrd="10" destOrd="0" presId="urn:microsoft.com/office/officeart/2005/8/layout/vList5"/>
    <dgm:cxn modelId="{375C3D8F-7D69-4003-B103-B859A54F8A1F}" type="presParOf" srcId="{596240BB-1CB7-410B-B36F-A3379EF60F16}" destId="{BB8796EB-35ED-461F-B189-E0BE27DE71F4}" srcOrd="0" destOrd="0" presId="urn:microsoft.com/office/officeart/2005/8/layout/vList5"/>
    <dgm:cxn modelId="{7081C7DD-A511-487D-9BFB-3B02A74FFB0C}" type="presParOf" srcId="{C9C873FF-6631-4C1C-B9FF-C198A6BA0326}" destId="{92DE40D4-2604-493D-BEF4-F550551E3F5E}" srcOrd="11" destOrd="0" presId="urn:microsoft.com/office/officeart/2005/8/layout/vList5"/>
    <dgm:cxn modelId="{97019282-3F91-4101-8490-BDC397993D29}" type="presParOf" srcId="{C9C873FF-6631-4C1C-B9FF-C198A6BA0326}" destId="{5A30D0DA-D6A1-47FF-B5AD-D08B426EED9F}" srcOrd="12" destOrd="0" presId="urn:microsoft.com/office/officeart/2005/8/layout/vList5"/>
    <dgm:cxn modelId="{9B27C39E-967A-4A7E-BFD3-2F641585785B}" type="presParOf" srcId="{5A30D0DA-D6A1-47FF-B5AD-D08B426EED9F}" destId="{C8F102CD-E02E-412F-82EE-423A55DE1BBA}" srcOrd="0" destOrd="0" presId="urn:microsoft.com/office/officeart/2005/8/layout/vList5"/>
    <dgm:cxn modelId="{43350E64-4F79-438E-843D-51EF7425F670}" type="presParOf" srcId="{C9C873FF-6631-4C1C-B9FF-C198A6BA0326}" destId="{DA2F9E61-101F-4DC6-9F37-F7F0D52F4533}" srcOrd="13" destOrd="0" presId="urn:microsoft.com/office/officeart/2005/8/layout/vList5"/>
    <dgm:cxn modelId="{BFD417CC-C11F-49BD-879C-9CC15D2ADB5D}" type="presParOf" srcId="{C9C873FF-6631-4C1C-B9FF-C198A6BA0326}" destId="{B36F8A93-E945-4DFC-9444-A81D42C79069}" srcOrd="14" destOrd="0" presId="urn:microsoft.com/office/officeart/2005/8/layout/vList5"/>
    <dgm:cxn modelId="{B71DB17F-2B0F-4083-9C61-F03B484DB546}" type="presParOf" srcId="{B36F8A93-E945-4DFC-9444-A81D42C79069}" destId="{5875D906-7AB0-4558-AE84-D29F57ACDB9E}" srcOrd="0" destOrd="0" presId="urn:microsoft.com/office/officeart/2005/8/layout/vList5"/>
    <dgm:cxn modelId="{6860F809-2214-4D33-AA4E-F985F07E21C8}" type="presParOf" srcId="{C9C873FF-6631-4C1C-B9FF-C198A6BA0326}" destId="{BAE670C8-E735-4571-BBBE-903BFD1EDF25}" srcOrd="15" destOrd="0" presId="urn:microsoft.com/office/officeart/2005/8/layout/vList5"/>
    <dgm:cxn modelId="{F6564C41-5588-4E0D-A8A3-B90BBA48F717}" type="presParOf" srcId="{C9C873FF-6631-4C1C-B9FF-C198A6BA0326}" destId="{882950C8-962D-491E-9EBC-0DF56CF51289}" srcOrd="16" destOrd="0" presId="urn:microsoft.com/office/officeart/2005/8/layout/vList5"/>
    <dgm:cxn modelId="{52FF652D-8EA7-4BB6-9E10-57D6B5268016}" type="presParOf" srcId="{882950C8-962D-491E-9EBC-0DF56CF51289}" destId="{28580703-DA74-4B4E-8BF8-1C7A0B304460}" srcOrd="0" destOrd="0" presId="urn:microsoft.com/office/officeart/2005/8/layout/vList5"/>
    <dgm:cxn modelId="{4C662C77-36B9-4D6F-A591-26581E68F761}" type="presParOf" srcId="{C9C873FF-6631-4C1C-B9FF-C198A6BA0326}" destId="{21099294-247C-49B7-B960-0AAA29C7452B}" srcOrd="17" destOrd="0" presId="urn:microsoft.com/office/officeart/2005/8/layout/vList5"/>
    <dgm:cxn modelId="{AEF26723-9EEC-459C-9AB3-45A4DE0C8356}" type="presParOf" srcId="{C9C873FF-6631-4C1C-B9FF-C198A6BA0326}" destId="{FE28A353-507F-4C1E-8E78-79BF4D1870BF}" srcOrd="18" destOrd="0" presId="urn:microsoft.com/office/officeart/2005/8/layout/vList5"/>
    <dgm:cxn modelId="{E1BBA985-F015-41B3-89DD-E467629A6E02}" type="presParOf" srcId="{FE28A353-507F-4C1E-8E78-79BF4D1870BF}" destId="{CBEA5A15-39E0-455E-A8B5-7BC1405333CB}" srcOrd="0" destOrd="0" presId="urn:microsoft.com/office/officeart/2005/8/layout/vList5"/>
    <dgm:cxn modelId="{36B7793D-8373-4535-AC01-EC56C9852F67}" type="presParOf" srcId="{C9C873FF-6631-4C1C-B9FF-C198A6BA0326}" destId="{7B7495E0-E333-4537-9D06-1154B5E41805}" srcOrd="19" destOrd="0" presId="urn:microsoft.com/office/officeart/2005/8/layout/vList5"/>
    <dgm:cxn modelId="{40AFEA1D-F2DE-4CDD-AAC9-26339D1FBA5D}" type="presParOf" srcId="{C9C873FF-6631-4C1C-B9FF-C198A6BA0326}" destId="{7B3EB17F-415F-4F2D-92A7-3E200D6794FB}" srcOrd="20" destOrd="0" presId="urn:microsoft.com/office/officeart/2005/8/layout/vList5"/>
    <dgm:cxn modelId="{C9AB3B6D-DC8C-4D81-A117-6C4641F11E05}" type="presParOf" srcId="{7B3EB17F-415F-4F2D-92A7-3E200D6794FB}" destId="{A3C76F55-5AB4-499A-82B9-7EE5108CADD4}" srcOrd="0" destOrd="0" presId="urn:microsoft.com/office/officeart/2005/8/layout/vList5"/>
    <dgm:cxn modelId="{317B4AF6-23FD-45F8-BEDF-8DDFE2F65413}" type="presParOf" srcId="{C9C873FF-6631-4C1C-B9FF-C198A6BA0326}" destId="{2DCAD518-F180-4553-B293-38DEC8803DC6}" srcOrd="21" destOrd="0" presId="urn:microsoft.com/office/officeart/2005/8/layout/vList5"/>
    <dgm:cxn modelId="{47960202-086D-4371-AAD6-4827BB76429F}" type="presParOf" srcId="{C9C873FF-6631-4C1C-B9FF-C198A6BA0326}" destId="{24704DAF-D7FF-4A8A-9D25-521975AB0229}" srcOrd="22" destOrd="0" presId="urn:microsoft.com/office/officeart/2005/8/layout/vList5"/>
    <dgm:cxn modelId="{3F6E32B3-F4B7-4468-9496-C2C3E82DA662}" type="presParOf" srcId="{24704DAF-D7FF-4A8A-9D25-521975AB0229}" destId="{A34043D5-19A1-4957-BCAA-21179C6C4C1D}" srcOrd="0" destOrd="0" presId="urn:microsoft.com/office/officeart/2005/8/layout/vList5"/>
    <dgm:cxn modelId="{2A47D895-8095-4423-8AA6-FA0384D8EC86}" type="presParOf" srcId="{C9C873FF-6631-4C1C-B9FF-C198A6BA0326}" destId="{0B2BEB97-C616-42E7-9444-6E6EE6E1C3B6}" srcOrd="23" destOrd="0" presId="urn:microsoft.com/office/officeart/2005/8/layout/vList5"/>
    <dgm:cxn modelId="{ADD97E3E-5923-4587-B7EA-D83A3500FAD7}" type="presParOf" srcId="{C9C873FF-6631-4C1C-B9FF-C198A6BA0326}" destId="{1199FC12-B20F-46C6-B38D-6D8A2ED94CC9}" srcOrd="24" destOrd="0" presId="urn:microsoft.com/office/officeart/2005/8/layout/vList5"/>
    <dgm:cxn modelId="{163B2ED3-EEA6-4F5B-8388-D9B77193C8CC}" type="presParOf" srcId="{1199FC12-B20F-46C6-B38D-6D8A2ED94CC9}" destId="{27DEBFC0-5B2C-4753-B14A-E8ECA3177346}" srcOrd="0" destOrd="0" presId="urn:microsoft.com/office/officeart/2005/8/layout/vList5"/>
    <dgm:cxn modelId="{F3C638BF-F9DA-493B-88DF-689DBF1E6E3A}" type="presParOf" srcId="{C9C873FF-6631-4C1C-B9FF-C198A6BA0326}" destId="{08F09D23-83F3-4834-A0A3-98C26F4CE41A}" srcOrd="25" destOrd="0" presId="urn:microsoft.com/office/officeart/2005/8/layout/vList5"/>
    <dgm:cxn modelId="{F416F272-8F2A-4B0F-B229-826460975F63}" type="presParOf" srcId="{C9C873FF-6631-4C1C-B9FF-C198A6BA0326}" destId="{BDDE4B92-CE4D-4A68-8D30-A1DD47C09AA4}" srcOrd="26" destOrd="0" presId="urn:microsoft.com/office/officeart/2005/8/layout/vList5"/>
    <dgm:cxn modelId="{304D788D-56DA-4082-9D1D-28BE9181392D}" type="presParOf" srcId="{BDDE4B92-CE4D-4A68-8D30-A1DD47C09AA4}" destId="{98E6C3C7-51E6-4491-83FB-CC5F8B94716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B33A7A-EEA6-4DEF-972B-EECEBAAB626E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1341E67-58FF-4A1C-BAAF-97AB69406D07}">
      <dgm:prSet custT="1"/>
      <dgm:spPr/>
      <dgm:t>
        <a:bodyPr/>
        <a:lstStyle/>
        <a:p>
          <a:r>
            <a:rPr lang="ru-RU" altLang="ru-RU" sz="1200" dirty="0" err="1" smtClean="0">
              <a:cs typeface="Courier New" panose="02070309020205020404" pitchFamily="49" charset="0"/>
            </a:rPr>
            <a:t>Tryggvason</a:t>
          </a:r>
          <a:endParaRPr lang="en-US" altLang="ru-RU" sz="1200" dirty="0" smtClean="0">
            <a:cs typeface="Courier New" panose="02070309020205020404" pitchFamily="49" charset="0"/>
          </a:endParaRPr>
        </a:p>
      </dgm:t>
    </dgm:pt>
    <dgm:pt modelId="{62FB1C42-4D9D-4A0C-9F49-509CF3374F22}" type="parTrans" cxnId="{87ACB81B-068C-4FAA-BC75-4196E4AE7FC5}">
      <dgm:prSet/>
      <dgm:spPr/>
      <dgm:t>
        <a:bodyPr/>
        <a:lstStyle/>
        <a:p>
          <a:endParaRPr lang="ru-RU"/>
        </a:p>
      </dgm:t>
    </dgm:pt>
    <dgm:pt modelId="{54E3EFC1-2165-4F38-BCFE-E99B7C44FC62}" type="sibTrans" cxnId="{87ACB81B-068C-4FAA-BC75-4196E4AE7FC5}">
      <dgm:prSet/>
      <dgm:spPr/>
      <dgm:t>
        <a:bodyPr/>
        <a:lstStyle/>
        <a:p>
          <a:endParaRPr lang="ru-RU"/>
        </a:p>
      </dgm:t>
    </dgm:pt>
    <dgm:pt modelId="{35782144-A2D8-4D79-89CB-ED1CAAA0CFB6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Tuxen</a:t>
          </a:r>
          <a:endParaRPr lang="en-US" altLang="ru-RU" sz="1200" dirty="0" smtClean="0">
            <a:cs typeface="Courier New" panose="02070309020205020404" pitchFamily="49" charset="0"/>
          </a:endParaRPr>
        </a:p>
      </dgm:t>
    </dgm:pt>
    <dgm:pt modelId="{C3F2AE5A-168D-44D0-B2F7-6E44A0926713}" type="parTrans" cxnId="{C0C5E286-E9B9-42AF-9CC1-CDA3FE95FCC5}">
      <dgm:prSet/>
      <dgm:spPr/>
      <dgm:t>
        <a:bodyPr/>
        <a:lstStyle/>
        <a:p>
          <a:endParaRPr lang="ru-RU"/>
        </a:p>
      </dgm:t>
    </dgm:pt>
    <dgm:pt modelId="{A0532D02-7294-477A-A13E-F4C8EAE9B9A2}" type="sibTrans" cxnId="{C0C5E286-E9B9-42AF-9CC1-CDA3FE95FCC5}">
      <dgm:prSet/>
      <dgm:spPr/>
      <dgm:t>
        <a:bodyPr/>
        <a:lstStyle/>
        <a:p>
          <a:endParaRPr lang="ru-RU"/>
        </a:p>
      </dgm:t>
    </dgm:pt>
    <dgm:pt modelId="{1E1EB83F-6BBA-4479-A148-825A35F5B8E5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Ty</a:t>
          </a:r>
          <a:endParaRPr lang="en-US" altLang="ru-RU" sz="1200" dirty="0" smtClean="0">
            <a:cs typeface="Courier New" panose="02070309020205020404" pitchFamily="49" charset="0"/>
          </a:endParaRPr>
        </a:p>
      </dgm:t>
    </dgm:pt>
    <dgm:pt modelId="{DFEE959D-4986-40B3-8393-5D91305FC5D6}" type="parTrans" cxnId="{8941DC79-FA7F-4212-92D6-8145BDBC4FD5}">
      <dgm:prSet/>
      <dgm:spPr/>
      <dgm:t>
        <a:bodyPr/>
        <a:lstStyle/>
        <a:p>
          <a:endParaRPr lang="ru-RU"/>
        </a:p>
      </dgm:t>
    </dgm:pt>
    <dgm:pt modelId="{D2F8EB29-C006-450C-AA96-F1CBDE89D959}" type="sibTrans" cxnId="{8941DC79-FA7F-4212-92D6-8145BDBC4FD5}">
      <dgm:prSet/>
      <dgm:spPr/>
      <dgm:t>
        <a:bodyPr/>
        <a:lstStyle/>
        <a:p>
          <a:endParaRPr lang="ru-RU"/>
        </a:p>
      </dgm:t>
    </dgm:pt>
    <dgm:pt modelId="{13940443-07A3-416F-8386-CCDAC8B8A5D6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Ty Mb.</a:t>
          </a:r>
          <a:endParaRPr lang="en-US" altLang="ru-RU" sz="1200" dirty="0" smtClean="0">
            <a:cs typeface="Courier New" panose="02070309020205020404" pitchFamily="49" charset="0"/>
          </a:endParaRPr>
        </a:p>
      </dgm:t>
    </dgm:pt>
    <dgm:pt modelId="{90774B5F-6BB0-4719-A126-09C0B908D656}" type="parTrans" cxnId="{6664FE98-8691-42EF-9052-80502F5B42A4}">
      <dgm:prSet/>
      <dgm:spPr/>
      <dgm:t>
        <a:bodyPr/>
        <a:lstStyle/>
        <a:p>
          <a:endParaRPr lang="ru-RU"/>
        </a:p>
      </dgm:t>
    </dgm:pt>
    <dgm:pt modelId="{BCB7C128-C9CB-49D0-80F8-ED9EB2A17CA3}" type="sibTrans" cxnId="{6664FE98-8691-42EF-9052-80502F5B42A4}">
      <dgm:prSet/>
      <dgm:spPr/>
      <dgm:t>
        <a:bodyPr/>
        <a:lstStyle/>
        <a:p>
          <a:endParaRPr lang="ru-RU"/>
        </a:p>
      </dgm:t>
    </dgm:pt>
    <dgm:pt modelId="{4003CBEF-FB60-4C64-9974-5FB7ADDBEBC8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Ula</a:t>
          </a:r>
          <a:endParaRPr lang="en-US" altLang="ru-RU" sz="1200" dirty="0" smtClean="0">
            <a:cs typeface="Courier New" panose="02070309020205020404" pitchFamily="49" charset="0"/>
          </a:endParaRPr>
        </a:p>
      </dgm:t>
    </dgm:pt>
    <dgm:pt modelId="{9968DA1A-3189-47D7-B6DA-40D7C088A798}" type="parTrans" cxnId="{33049565-4D13-4A58-BD6A-62524E926359}">
      <dgm:prSet/>
      <dgm:spPr/>
      <dgm:t>
        <a:bodyPr/>
        <a:lstStyle/>
        <a:p>
          <a:endParaRPr lang="ru-RU"/>
        </a:p>
      </dgm:t>
    </dgm:pt>
    <dgm:pt modelId="{1A7980DD-62C3-42AC-AC13-B4B95A8390FF}" type="sibTrans" cxnId="{33049565-4D13-4A58-BD6A-62524E926359}">
      <dgm:prSet/>
      <dgm:spPr/>
      <dgm:t>
        <a:bodyPr/>
        <a:lstStyle/>
        <a:p>
          <a:endParaRPr lang="ru-RU"/>
        </a:p>
      </dgm:t>
    </dgm:pt>
    <dgm:pt modelId="{C1B3AE17-EC93-4D4C-9871-FCF0BB1BF5A6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Utsira</a:t>
          </a:r>
          <a:endParaRPr lang="en-US" altLang="ru-RU" sz="1200" dirty="0" smtClean="0">
            <a:cs typeface="Courier New" panose="02070309020205020404" pitchFamily="49" charset="0"/>
          </a:endParaRPr>
        </a:p>
      </dgm:t>
    </dgm:pt>
    <dgm:pt modelId="{3020ADDA-BA11-46A8-9622-3493F8B838A4}" type="parTrans" cxnId="{9F56E82A-65C1-4276-A806-FF4E8A845D1B}">
      <dgm:prSet/>
      <dgm:spPr/>
      <dgm:t>
        <a:bodyPr/>
        <a:lstStyle/>
        <a:p>
          <a:endParaRPr lang="ru-RU"/>
        </a:p>
      </dgm:t>
    </dgm:pt>
    <dgm:pt modelId="{1FFFE3C1-DF5B-4731-B445-51A9DA9D4855}" type="sibTrans" cxnId="{9F56E82A-65C1-4276-A806-FF4E8A845D1B}">
      <dgm:prSet/>
      <dgm:spPr/>
      <dgm:t>
        <a:bodyPr/>
        <a:lstStyle/>
        <a:p>
          <a:endParaRPr lang="ru-RU"/>
        </a:p>
      </dgm:t>
    </dgm:pt>
    <dgm:pt modelId="{9AEADFA8-6B92-4D3D-9601-E27D35D9314B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Vaale </a:t>
          </a:r>
          <a:endParaRPr lang="en-US" altLang="ru-RU" sz="1200" dirty="0" smtClean="0">
            <a:cs typeface="Courier New" panose="02070309020205020404" pitchFamily="49" charset="0"/>
          </a:endParaRPr>
        </a:p>
      </dgm:t>
    </dgm:pt>
    <dgm:pt modelId="{F913CD39-BF95-4B9D-B391-379742DF10F3}" type="parTrans" cxnId="{A1341DAF-D814-4D05-A0E3-F6D89AB23864}">
      <dgm:prSet/>
      <dgm:spPr/>
      <dgm:t>
        <a:bodyPr/>
        <a:lstStyle/>
        <a:p>
          <a:endParaRPr lang="ru-RU"/>
        </a:p>
      </dgm:t>
    </dgm:pt>
    <dgm:pt modelId="{324417E8-D297-42AF-A000-1418582EE3CE}" type="sibTrans" cxnId="{A1341DAF-D814-4D05-A0E3-F6D89AB23864}">
      <dgm:prSet/>
      <dgm:spPr/>
      <dgm:t>
        <a:bodyPr/>
        <a:lstStyle/>
        <a:p>
          <a:endParaRPr lang="ru-RU"/>
        </a:p>
      </dgm:t>
    </dgm:pt>
    <dgm:pt modelId="{F3295BD6-4D3A-4F57-BF75-C1BEABCA155D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Sola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58CF06FA-0E31-4CB1-87AA-D457AB6316E5}" type="parTrans" cxnId="{D6270B2F-9E1A-4D14-A9AB-B9CFE6CD768C}">
      <dgm:prSet/>
      <dgm:spPr/>
      <dgm:t>
        <a:bodyPr/>
        <a:lstStyle/>
        <a:p>
          <a:endParaRPr lang="ru-RU"/>
        </a:p>
      </dgm:t>
    </dgm:pt>
    <dgm:pt modelId="{AC0CEC3C-AFB7-4609-9F15-9D24B84DF5B7}" type="sibTrans" cxnId="{D6270B2F-9E1A-4D14-A9AB-B9CFE6CD768C}">
      <dgm:prSet/>
      <dgm:spPr/>
      <dgm:t>
        <a:bodyPr/>
        <a:lstStyle/>
        <a:p>
          <a:endParaRPr lang="ru-RU"/>
        </a:p>
      </dgm:t>
    </dgm:pt>
    <dgm:pt modelId="{C4D81208-E3C9-4410-9CDC-F704F7A39739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Statfjord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05211F49-9B0C-47D3-8426-E6F14491729F}" type="parTrans" cxnId="{E96279E0-0EAB-48CA-9E4E-EC7D57EB1DF3}">
      <dgm:prSet/>
      <dgm:spPr/>
      <dgm:t>
        <a:bodyPr/>
        <a:lstStyle/>
        <a:p>
          <a:endParaRPr lang="ru-RU"/>
        </a:p>
      </dgm:t>
    </dgm:pt>
    <dgm:pt modelId="{8E0D1B6E-A622-4536-8465-370A84020775}" type="sibTrans" cxnId="{E96279E0-0EAB-48CA-9E4E-EC7D57EB1DF3}">
      <dgm:prSet/>
      <dgm:spPr/>
      <dgm:t>
        <a:bodyPr/>
        <a:lstStyle/>
        <a:p>
          <a:endParaRPr lang="ru-RU"/>
        </a:p>
      </dgm:t>
    </dgm:pt>
    <dgm:pt modelId="{84B6D8A3-9DEF-4688-9437-20C2321D9686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Svarte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C0545865-ED45-4F31-AC50-60B66C2F8569}" type="parTrans" cxnId="{36391AA0-30F5-48BB-B77F-0322C66E5E78}">
      <dgm:prSet/>
      <dgm:spPr/>
      <dgm:t>
        <a:bodyPr/>
        <a:lstStyle/>
        <a:p>
          <a:endParaRPr lang="ru-RU"/>
        </a:p>
      </dgm:t>
    </dgm:pt>
    <dgm:pt modelId="{339660E1-EABC-4031-AF0E-30C1960D457C}" type="sibTrans" cxnId="{36391AA0-30F5-48BB-B77F-0322C66E5E78}">
      <dgm:prSet/>
      <dgm:spPr/>
      <dgm:t>
        <a:bodyPr/>
        <a:lstStyle/>
        <a:p>
          <a:endParaRPr lang="ru-RU"/>
        </a:p>
      </dgm:t>
    </dgm:pt>
    <dgm:pt modelId="{6AA64348-52A4-48D1-B1A3-51EA0E39D51E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Tarbert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0A288AA3-AE65-4E52-B876-287370CE276C}" type="parTrans" cxnId="{6728AF18-B9E8-4D62-8543-1924286E1A2D}">
      <dgm:prSet/>
      <dgm:spPr/>
      <dgm:t>
        <a:bodyPr/>
        <a:lstStyle/>
        <a:p>
          <a:endParaRPr lang="ru-RU"/>
        </a:p>
      </dgm:t>
    </dgm:pt>
    <dgm:pt modelId="{C10C073E-7F18-42F8-8830-AD6053E24BA0}" type="sibTrans" cxnId="{6728AF18-B9E8-4D62-8543-1924286E1A2D}">
      <dgm:prSet/>
      <dgm:spPr/>
      <dgm:t>
        <a:bodyPr/>
        <a:lstStyle/>
        <a:p>
          <a:endParaRPr lang="ru-RU"/>
        </a:p>
      </dgm:t>
    </dgm:pt>
    <dgm:pt modelId="{A7694529-19E9-4006-842A-F3754E4A8AE0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Tau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14769262-6ACC-4C7D-9D2D-6342B955313A}" type="parTrans" cxnId="{51C3AE23-E665-4B35-8448-86B6DED1819E}">
      <dgm:prSet/>
      <dgm:spPr/>
      <dgm:t>
        <a:bodyPr/>
        <a:lstStyle/>
        <a:p>
          <a:endParaRPr lang="ru-RU"/>
        </a:p>
      </dgm:t>
    </dgm:pt>
    <dgm:pt modelId="{76054D12-F685-4561-B2D9-789D8143335C}" type="sibTrans" cxnId="{51C3AE23-E665-4B35-8448-86B6DED1819E}">
      <dgm:prSet/>
      <dgm:spPr/>
      <dgm:t>
        <a:bodyPr/>
        <a:lstStyle/>
        <a:p>
          <a:endParaRPr lang="ru-RU"/>
        </a:p>
      </dgm:t>
    </dgm:pt>
    <dgm:pt modelId="{52A9A2F1-B781-49A7-B961-23C325E132ED}">
      <dgm:prSet custT="1"/>
      <dgm:spPr/>
      <dgm:t>
        <a:bodyPr/>
        <a:lstStyle/>
        <a:p>
          <a:r>
            <a:rPr lang="ru-RU" altLang="ru-RU" sz="1200" smtClean="0">
              <a:cs typeface="Courier New" panose="02070309020205020404" pitchFamily="49" charset="0"/>
            </a:rPr>
            <a:t>Tor</a:t>
          </a:r>
          <a:endParaRPr lang="en-US" altLang="ru-RU" sz="1200" dirty="0">
            <a:cs typeface="Courier New" panose="02070309020205020404" pitchFamily="49" charset="0"/>
          </a:endParaRPr>
        </a:p>
      </dgm:t>
    </dgm:pt>
    <dgm:pt modelId="{8AB1182A-ABAA-4779-82C9-8AE2F27827C0}" type="parTrans" cxnId="{9A62F618-BAD6-41A9-BCFE-652878DCCA0A}">
      <dgm:prSet/>
      <dgm:spPr/>
      <dgm:t>
        <a:bodyPr/>
        <a:lstStyle/>
        <a:p>
          <a:endParaRPr lang="ru-RU"/>
        </a:p>
      </dgm:t>
    </dgm:pt>
    <dgm:pt modelId="{D99302E4-B26D-4D6B-9CBB-1725C06F6F8A}" type="sibTrans" cxnId="{9A62F618-BAD6-41A9-BCFE-652878DCCA0A}">
      <dgm:prSet/>
      <dgm:spPr/>
      <dgm:t>
        <a:bodyPr/>
        <a:lstStyle/>
        <a:p>
          <a:endParaRPr lang="ru-RU"/>
        </a:p>
      </dgm:t>
    </dgm:pt>
    <dgm:pt modelId="{F99D4725-2F71-4041-8021-5C03B75C118C}" type="pres">
      <dgm:prSet presAssocID="{78B33A7A-EEA6-4DEF-972B-EECEBAAB62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4D86AE8-2E6B-45F9-AD49-8DF6AF26A2A4}" type="pres">
      <dgm:prSet presAssocID="{D1341E67-58FF-4A1C-BAAF-97AB69406D07}" presName="linNode" presStyleCnt="0"/>
      <dgm:spPr/>
    </dgm:pt>
    <dgm:pt modelId="{F23D72BF-F823-424D-99BC-941FA6E1EC03}" type="pres">
      <dgm:prSet presAssocID="{D1341E67-58FF-4A1C-BAAF-97AB69406D07}" presName="parentText" presStyleLbl="node1" presStyleIdx="0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828E43-D982-4AA6-B19C-915A63F36DE6}" type="pres">
      <dgm:prSet presAssocID="{54E3EFC1-2165-4F38-BCFE-E99B7C44FC62}" presName="sp" presStyleCnt="0"/>
      <dgm:spPr/>
    </dgm:pt>
    <dgm:pt modelId="{AD1F3269-6F6F-4A34-B199-52E6A6220B96}" type="pres">
      <dgm:prSet presAssocID="{35782144-A2D8-4D79-89CB-ED1CAAA0CFB6}" presName="linNode" presStyleCnt="0"/>
      <dgm:spPr/>
    </dgm:pt>
    <dgm:pt modelId="{0DA83AE6-CD2E-41ED-AED9-5CDDAB3952E2}" type="pres">
      <dgm:prSet presAssocID="{35782144-A2D8-4D79-89CB-ED1CAAA0CFB6}" presName="parentText" presStyleLbl="node1" presStyleIdx="1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6E2063-B1B8-4523-9B38-E96D4830DB83}" type="pres">
      <dgm:prSet presAssocID="{A0532D02-7294-477A-A13E-F4C8EAE9B9A2}" presName="sp" presStyleCnt="0"/>
      <dgm:spPr/>
    </dgm:pt>
    <dgm:pt modelId="{F10EFFE0-9C7C-43C2-8F09-B6A8A1A89B27}" type="pres">
      <dgm:prSet presAssocID="{1E1EB83F-6BBA-4479-A148-825A35F5B8E5}" presName="linNode" presStyleCnt="0"/>
      <dgm:spPr/>
    </dgm:pt>
    <dgm:pt modelId="{E2A43900-1053-4E48-B3FD-CD77EE8B8FC1}" type="pres">
      <dgm:prSet presAssocID="{1E1EB83F-6BBA-4479-A148-825A35F5B8E5}" presName="parentText" presStyleLbl="node1" presStyleIdx="2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361D71-C351-45F2-8EF6-1968700A4089}" type="pres">
      <dgm:prSet presAssocID="{D2F8EB29-C006-450C-AA96-F1CBDE89D959}" presName="sp" presStyleCnt="0"/>
      <dgm:spPr/>
    </dgm:pt>
    <dgm:pt modelId="{AEEEC2C8-7B61-4814-870B-EE91BBBE1822}" type="pres">
      <dgm:prSet presAssocID="{13940443-07A3-416F-8386-CCDAC8B8A5D6}" presName="linNode" presStyleCnt="0"/>
      <dgm:spPr/>
    </dgm:pt>
    <dgm:pt modelId="{A76667DD-855B-450B-8E78-F687C0E0AB5A}" type="pres">
      <dgm:prSet presAssocID="{13940443-07A3-416F-8386-CCDAC8B8A5D6}" presName="parentText" presStyleLbl="node1" presStyleIdx="3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E33258-F965-4F54-A751-630E16AE6E65}" type="pres">
      <dgm:prSet presAssocID="{BCB7C128-C9CB-49D0-80F8-ED9EB2A17CA3}" presName="sp" presStyleCnt="0"/>
      <dgm:spPr/>
    </dgm:pt>
    <dgm:pt modelId="{E4FFB5A3-6F77-4216-87A0-063970D3BF4F}" type="pres">
      <dgm:prSet presAssocID="{4003CBEF-FB60-4C64-9974-5FB7ADDBEBC8}" presName="linNode" presStyleCnt="0"/>
      <dgm:spPr/>
    </dgm:pt>
    <dgm:pt modelId="{95338339-404E-4ED0-A8EA-292F1E9D2E56}" type="pres">
      <dgm:prSet presAssocID="{4003CBEF-FB60-4C64-9974-5FB7ADDBEBC8}" presName="parentText" presStyleLbl="node1" presStyleIdx="4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B69656-0B41-40CD-9054-4AA32C2168C8}" type="pres">
      <dgm:prSet presAssocID="{1A7980DD-62C3-42AC-AC13-B4B95A8390FF}" presName="sp" presStyleCnt="0"/>
      <dgm:spPr/>
    </dgm:pt>
    <dgm:pt modelId="{A5CD58D8-D9C4-4435-B373-1ABB6553DD10}" type="pres">
      <dgm:prSet presAssocID="{C1B3AE17-EC93-4D4C-9871-FCF0BB1BF5A6}" presName="linNode" presStyleCnt="0"/>
      <dgm:spPr/>
    </dgm:pt>
    <dgm:pt modelId="{67E9026C-0480-4474-9960-700BCC8FF85D}" type="pres">
      <dgm:prSet presAssocID="{C1B3AE17-EC93-4D4C-9871-FCF0BB1BF5A6}" presName="parentText" presStyleLbl="node1" presStyleIdx="5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DB1C17-A2AA-4D93-AAD5-03C018464127}" type="pres">
      <dgm:prSet presAssocID="{1FFFE3C1-DF5B-4731-B445-51A9DA9D4855}" presName="sp" presStyleCnt="0"/>
      <dgm:spPr/>
    </dgm:pt>
    <dgm:pt modelId="{8B1A4C88-3003-413D-BED2-D221754BAE4B}" type="pres">
      <dgm:prSet presAssocID="{9AEADFA8-6B92-4D3D-9601-E27D35D9314B}" presName="linNode" presStyleCnt="0"/>
      <dgm:spPr/>
    </dgm:pt>
    <dgm:pt modelId="{15C96FED-B05B-42CC-BDDA-D8784DEA8D26}" type="pres">
      <dgm:prSet presAssocID="{9AEADFA8-6B92-4D3D-9601-E27D35D9314B}" presName="parentText" presStyleLbl="node1" presStyleIdx="6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E1DEF4-A820-454F-ABF2-C60EE83E4E16}" type="pres">
      <dgm:prSet presAssocID="{324417E8-D297-42AF-A000-1418582EE3CE}" presName="sp" presStyleCnt="0"/>
      <dgm:spPr/>
    </dgm:pt>
    <dgm:pt modelId="{B1648691-235B-48BA-BB1E-B896692B56B0}" type="pres">
      <dgm:prSet presAssocID="{F3295BD6-4D3A-4F57-BF75-C1BEABCA155D}" presName="linNode" presStyleCnt="0"/>
      <dgm:spPr/>
    </dgm:pt>
    <dgm:pt modelId="{0759C35A-C674-4A23-BD75-7415E334CC27}" type="pres">
      <dgm:prSet presAssocID="{F3295BD6-4D3A-4F57-BF75-C1BEABCA155D}" presName="parentText" presStyleLbl="node1" presStyleIdx="7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515668-C60D-428D-B57B-3AAD16BE6D87}" type="pres">
      <dgm:prSet presAssocID="{AC0CEC3C-AFB7-4609-9F15-9D24B84DF5B7}" presName="sp" presStyleCnt="0"/>
      <dgm:spPr/>
    </dgm:pt>
    <dgm:pt modelId="{F6D51CFB-7602-411B-A58C-C884EA754C29}" type="pres">
      <dgm:prSet presAssocID="{C4D81208-E3C9-4410-9CDC-F704F7A39739}" presName="linNode" presStyleCnt="0"/>
      <dgm:spPr/>
    </dgm:pt>
    <dgm:pt modelId="{8FCB896F-65D8-4317-A6BF-F7AAD59A178F}" type="pres">
      <dgm:prSet presAssocID="{C4D81208-E3C9-4410-9CDC-F704F7A39739}" presName="parentText" presStyleLbl="node1" presStyleIdx="8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F12E18-8A24-47D2-938E-5A44E7F8D190}" type="pres">
      <dgm:prSet presAssocID="{8E0D1B6E-A622-4536-8465-370A84020775}" presName="sp" presStyleCnt="0"/>
      <dgm:spPr/>
    </dgm:pt>
    <dgm:pt modelId="{6A349CFF-55DD-43F6-B2B5-1A787E0D2AAA}" type="pres">
      <dgm:prSet presAssocID="{84B6D8A3-9DEF-4688-9437-20C2321D9686}" presName="linNode" presStyleCnt="0"/>
      <dgm:spPr/>
    </dgm:pt>
    <dgm:pt modelId="{3CF3D5AD-88C4-4B73-B756-37A60AD59746}" type="pres">
      <dgm:prSet presAssocID="{84B6D8A3-9DEF-4688-9437-20C2321D9686}" presName="parentText" presStyleLbl="node1" presStyleIdx="9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866CDD-C44F-467F-9BB3-8DBBAD012609}" type="pres">
      <dgm:prSet presAssocID="{339660E1-EABC-4031-AF0E-30C1960D457C}" presName="sp" presStyleCnt="0"/>
      <dgm:spPr/>
    </dgm:pt>
    <dgm:pt modelId="{BFF9E857-5903-41F9-BAC3-7A6622B2338D}" type="pres">
      <dgm:prSet presAssocID="{6AA64348-52A4-48D1-B1A3-51EA0E39D51E}" presName="linNode" presStyleCnt="0"/>
      <dgm:spPr/>
    </dgm:pt>
    <dgm:pt modelId="{D50E57F4-EABF-4852-A29D-94186814E9D4}" type="pres">
      <dgm:prSet presAssocID="{6AA64348-52A4-48D1-B1A3-51EA0E39D51E}" presName="parentText" presStyleLbl="node1" presStyleIdx="10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5A755F-FA5E-4458-85F6-32C95471D511}" type="pres">
      <dgm:prSet presAssocID="{C10C073E-7F18-42F8-8830-AD6053E24BA0}" presName="sp" presStyleCnt="0"/>
      <dgm:spPr/>
    </dgm:pt>
    <dgm:pt modelId="{EBA937B7-6205-4B65-8FED-7F07948F2442}" type="pres">
      <dgm:prSet presAssocID="{A7694529-19E9-4006-842A-F3754E4A8AE0}" presName="linNode" presStyleCnt="0"/>
      <dgm:spPr/>
    </dgm:pt>
    <dgm:pt modelId="{0CE50C34-B7D6-4E7E-AB65-316D357D0AA1}" type="pres">
      <dgm:prSet presAssocID="{A7694529-19E9-4006-842A-F3754E4A8AE0}" presName="parentText" presStyleLbl="node1" presStyleIdx="11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1A6B3C-AD49-4243-BA89-6C3AD88B5497}" type="pres">
      <dgm:prSet presAssocID="{76054D12-F685-4561-B2D9-789D8143335C}" presName="sp" presStyleCnt="0"/>
      <dgm:spPr/>
    </dgm:pt>
    <dgm:pt modelId="{E84047A2-D7F2-4E0D-B0C0-E44394888276}" type="pres">
      <dgm:prSet presAssocID="{52A9A2F1-B781-49A7-B961-23C325E132ED}" presName="linNode" presStyleCnt="0"/>
      <dgm:spPr/>
    </dgm:pt>
    <dgm:pt modelId="{9F2B458F-8A43-4AD7-9CD5-5B9252F9DF68}" type="pres">
      <dgm:prSet presAssocID="{52A9A2F1-B781-49A7-B961-23C325E132ED}" presName="parentText" presStyleLbl="node1" presStyleIdx="12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ED5F1B7-B2F8-4C6C-B2B7-A6B0897C8301}" type="presOf" srcId="{C1B3AE17-EC93-4D4C-9871-FCF0BB1BF5A6}" destId="{67E9026C-0480-4474-9960-700BCC8FF85D}" srcOrd="0" destOrd="0" presId="urn:microsoft.com/office/officeart/2005/8/layout/vList5"/>
    <dgm:cxn modelId="{EDFB3653-B7ED-4AD1-BFE2-1C0DD1853510}" type="presOf" srcId="{78B33A7A-EEA6-4DEF-972B-EECEBAAB626E}" destId="{F99D4725-2F71-4041-8021-5C03B75C118C}" srcOrd="0" destOrd="0" presId="urn:microsoft.com/office/officeart/2005/8/layout/vList5"/>
    <dgm:cxn modelId="{01DCD547-8191-4813-994F-B337096C838E}" type="presOf" srcId="{A7694529-19E9-4006-842A-F3754E4A8AE0}" destId="{0CE50C34-B7D6-4E7E-AB65-316D357D0AA1}" srcOrd="0" destOrd="0" presId="urn:microsoft.com/office/officeart/2005/8/layout/vList5"/>
    <dgm:cxn modelId="{FC426060-FC91-4182-A836-D4FBD653FC65}" type="presOf" srcId="{84B6D8A3-9DEF-4688-9437-20C2321D9686}" destId="{3CF3D5AD-88C4-4B73-B756-37A60AD59746}" srcOrd="0" destOrd="0" presId="urn:microsoft.com/office/officeart/2005/8/layout/vList5"/>
    <dgm:cxn modelId="{6728AF18-B9E8-4D62-8543-1924286E1A2D}" srcId="{78B33A7A-EEA6-4DEF-972B-EECEBAAB626E}" destId="{6AA64348-52A4-48D1-B1A3-51EA0E39D51E}" srcOrd="10" destOrd="0" parTransId="{0A288AA3-AE65-4E52-B876-287370CE276C}" sibTransId="{C10C073E-7F18-42F8-8830-AD6053E24BA0}"/>
    <dgm:cxn modelId="{9A62F618-BAD6-41A9-BCFE-652878DCCA0A}" srcId="{78B33A7A-EEA6-4DEF-972B-EECEBAAB626E}" destId="{52A9A2F1-B781-49A7-B961-23C325E132ED}" srcOrd="12" destOrd="0" parTransId="{8AB1182A-ABAA-4779-82C9-8AE2F27827C0}" sibTransId="{D99302E4-B26D-4D6B-9CBB-1725C06F6F8A}"/>
    <dgm:cxn modelId="{F69C97E9-6D80-47C7-B0D1-615FA6DA9F79}" type="presOf" srcId="{6AA64348-52A4-48D1-B1A3-51EA0E39D51E}" destId="{D50E57F4-EABF-4852-A29D-94186814E9D4}" srcOrd="0" destOrd="0" presId="urn:microsoft.com/office/officeart/2005/8/layout/vList5"/>
    <dgm:cxn modelId="{51C3AE23-E665-4B35-8448-86B6DED1819E}" srcId="{78B33A7A-EEA6-4DEF-972B-EECEBAAB626E}" destId="{A7694529-19E9-4006-842A-F3754E4A8AE0}" srcOrd="11" destOrd="0" parTransId="{14769262-6ACC-4C7D-9D2D-6342B955313A}" sibTransId="{76054D12-F685-4561-B2D9-789D8143335C}"/>
    <dgm:cxn modelId="{87ACB81B-068C-4FAA-BC75-4196E4AE7FC5}" srcId="{78B33A7A-EEA6-4DEF-972B-EECEBAAB626E}" destId="{D1341E67-58FF-4A1C-BAAF-97AB69406D07}" srcOrd="0" destOrd="0" parTransId="{62FB1C42-4D9D-4A0C-9F49-509CF3374F22}" sibTransId="{54E3EFC1-2165-4F38-BCFE-E99B7C44FC62}"/>
    <dgm:cxn modelId="{83F66847-E487-4C16-8C5F-E35F34917693}" type="presOf" srcId="{4003CBEF-FB60-4C64-9974-5FB7ADDBEBC8}" destId="{95338339-404E-4ED0-A8EA-292F1E9D2E56}" srcOrd="0" destOrd="0" presId="urn:microsoft.com/office/officeart/2005/8/layout/vList5"/>
    <dgm:cxn modelId="{F34E6DBD-56F3-4E4B-8A77-46C567581AE0}" type="presOf" srcId="{1E1EB83F-6BBA-4479-A148-825A35F5B8E5}" destId="{E2A43900-1053-4E48-B3FD-CD77EE8B8FC1}" srcOrd="0" destOrd="0" presId="urn:microsoft.com/office/officeart/2005/8/layout/vList5"/>
    <dgm:cxn modelId="{33049565-4D13-4A58-BD6A-62524E926359}" srcId="{78B33A7A-EEA6-4DEF-972B-EECEBAAB626E}" destId="{4003CBEF-FB60-4C64-9974-5FB7ADDBEBC8}" srcOrd="4" destOrd="0" parTransId="{9968DA1A-3189-47D7-B6DA-40D7C088A798}" sibTransId="{1A7980DD-62C3-42AC-AC13-B4B95A8390FF}"/>
    <dgm:cxn modelId="{05C4696F-5DDB-4818-B3CB-CE8ECDA669D6}" type="presOf" srcId="{C4D81208-E3C9-4410-9CDC-F704F7A39739}" destId="{8FCB896F-65D8-4317-A6BF-F7AAD59A178F}" srcOrd="0" destOrd="0" presId="urn:microsoft.com/office/officeart/2005/8/layout/vList5"/>
    <dgm:cxn modelId="{36391AA0-30F5-48BB-B77F-0322C66E5E78}" srcId="{78B33A7A-EEA6-4DEF-972B-EECEBAAB626E}" destId="{84B6D8A3-9DEF-4688-9437-20C2321D9686}" srcOrd="9" destOrd="0" parTransId="{C0545865-ED45-4F31-AC50-60B66C2F8569}" sibTransId="{339660E1-EABC-4031-AF0E-30C1960D457C}"/>
    <dgm:cxn modelId="{6664FE98-8691-42EF-9052-80502F5B42A4}" srcId="{78B33A7A-EEA6-4DEF-972B-EECEBAAB626E}" destId="{13940443-07A3-416F-8386-CCDAC8B8A5D6}" srcOrd="3" destOrd="0" parTransId="{90774B5F-6BB0-4719-A126-09C0B908D656}" sibTransId="{BCB7C128-C9CB-49D0-80F8-ED9EB2A17CA3}"/>
    <dgm:cxn modelId="{71B0A3DE-2F01-483F-8503-8B7BA58CB5B2}" type="presOf" srcId="{35782144-A2D8-4D79-89CB-ED1CAAA0CFB6}" destId="{0DA83AE6-CD2E-41ED-AED9-5CDDAB3952E2}" srcOrd="0" destOrd="0" presId="urn:microsoft.com/office/officeart/2005/8/layout/vList5"/>
    <dgm:cxn modelId="{8941DC79-FA7F-4212-92D6-8145BDBC4FD5}" srcId="{78B33A7A-EEA6-4DEF-972B-EECEBAAB626E}" destId="{1E1EB83F-6BBA-4479-A148-825A35F5B8E5}" srcOrd="2" destOrd="0" parTransId="{DFEE959D-4986-40B3-8393-5D91305FC5D6}" sibTransId="{D2F8EB29-C006-450C-AA96-F1CBDE89D959}"/>
    <dgm:cxn modelId="{9F56E82A-65C1-4276-A806-FF4E8A845D1B}" srcId="{78B33A7A-EEA6-4DEF-972B-EECEBAAB626E}" destId="{C1B3AE17-EC93-4D4C-9871-FCF0BB1BF5A6}" srcOrd="5" destOrd="0" parTransId="{3020ADDA-BA11-46A8-9622-3493F8B838A4}" sibTransId="{1FFFE3C1-DF5B-4731-B445-51A9DA9D4855}"/>
    <dgm:cxn modelId="{EBF5393C-95A9-4C70-82DD-FEB8E8B019DF}" type="presOf" srcId="{D1341E67-58FF-4A1C-BAAF-97AB69406D07}" destId="{F23D72BF-F823-424D-99BC-941FA6E1EC03}" srcOrd="0" destOrd="0" presId="urn:microsoft.com/office/officeart/2005/8/layout/vList5"/>
    <dgm:cxn modelId="{EBAB96BD-A2CA-42CC-BED5-4DAAD7DADA5A}" type="presOf" srcId="{13940443-07A3-416F-8386-CCDAC8B8A5D6}" destId="{A76667DD-855B-450B-8E78-F687C0E0AB5A}" srcOrd="0" destOrd="0" presId="urn:microsoft.com/office/officeart/2005/8/layout/vList5"/>
    <dgm:cxn modelId="{BAD3C18E-D6DF-4547-867D-C9E83EBCB483}" type="presOf" srcId="{9AEADFA8-6B92-4D3D-9601-E27D35D9314B}" destId="{15C96FED-B05B-42CC-BDDA-D8784DEA8D26}" srcOrd="0" destOrd="0" presId="urn:microsoft.com/office/officeart/2005/8/layout/vList5"/>
    <dgm:cxn modelId="{A1341DAF-D814-4D05-A0E3-F6D89AB23864}" srcId="{78B33A7A-EEA6-4DEF-972B-EECEBAAB626E}" destId="{9AEADFA8-6B92-4D3D-9601-E27D35D9314B}" srcOrd="6" destOrd="0" parTransId="{F913CD39-BF95-4B9D-B391-379742DF10F3}" sibTransId="{324417E8-D297-42AF-A000-1418582EE3CE}"/>
    <dgm:cxn modelId="{D6270B2F-9E1A-4D14-A9AB-B9CFE6CD768C}" srcId="{78B33A7A-EEA6-4DEF-972B-EECEBAAB626E}" destId="{F3295BD6-4D3A-4F57-BF75-C1BEABCA155D}" srcOrd="7" destOrd="0" parTransId="{58CF06FA-0E31-4CB1-87AA-D457AB6316E5}" sibTransId="{AC0CEC3C-AFB7-4609-9F15-9D24B84DF5B7}"/>
    <dgm:cxn modelId="{8FE654AF-8180-4F47-94C8-0554B958CDF9}" type="presOf" srcId="{52A9A2F1-B781-49A7-B961-23C325E132ED}" destId="{9F2B458F-8A43-4AD7-9CD5-5B9252F9DF68}" srcOrd="0" destOrd="0" presId="urn:microsoft.com/office/officeart/2005/8/layout/vList5"/>
    <dgm:cxn modelId="{08D02F96-00B7-47AB-BAE6-5F990A13DE2F}" type="presOf" srcId="{F3295BD6-4D3A-4F57-BF75-C1BEABCA155D}" destId="{0759C35A-C674-4A23-BD75-7415E334CC27}" srcOrd="0" destOrd="0" presId="urn:microsoft.com/office/officeart/2005/8/layout/vList5"/>
    <dgm:cxn modelId="{E96279E0-0EAB-48CA-9E4E-EC7D57EB1DF3}" srcId="{78B33A7A-EEA6-4DEF-972B-EECEBAAB626E}" destId="{C4D81208-E3C9-4410-9CDC-F704F7A39739}" srcOrd="8" destOrd="0" parTransId="{05211F49-9B0C-47D3-8426-E6F14491729F}" sibTransId="{8E0D1B6E-A622-4536-8465-370A84020775}"/>
    <dgm:cxn modelId="{C0C5E286-E9B9-42AF-9CC1-CDA3FE95FCC5}" srcId="{78B33A7A-EEA6-4DEF-972B-EECEBAAB626E}" destId="{35782144-A2D8-4D79-89CB-ED1CAAA0CFB6}" srcOrd="1" destOrd="0" parTransId="{C3F2AE5A-168D-44D0-B2F7-6E44A0926713}" sibTransId="{A0532D02-7294-477A-A13E-F4C8EAE9B9A2}"/>
    <dgm:cxn modelId="{742D312C-0EB5-497B-BA96-1A523E417B21}" type="presParOf" srcId="{F99D4725-2F71-4041-8021-5C03B75C118C}" destId="{04D86AE8-2E6B-45F9-AD49-8DF6AF26A2A4}" srcOrd="0" destOrd="0" presId="urn:microsoft.com/office/officeart/2005/8/layout/vList5"/>
    <dgm:cxn modelId="{8B26D723-81E0-4814-AE2D-7BBDEBD0670F}" type="presParOf" srcId="{04D86AE8-2E6B-45F9-AD49-8DF6AF26A2A4}" destId="{F23D72BF-F823-424D-99BC-941FA6E1EC03}" srcOrd="0" destOrd="0" presId="urn:microsoft.com/office/officeart/2005/8/layout/vList5"/>
    <dgm:cxn modelId="{AC1D35B2-D83B-4E61-9545-01ADC33294CA}" type="presParOf" srcId="{F99D4725-2F71-4041-8021-5C03B75C118C}" destId="{04828E43-D982-4AA6-B19C-915A63F36DE6}" srcOrd="1" destOrd="0" presId="urn:microsoft.com/office/officeart/2005/8/layout/vList5"/>
    <dgm:cxn modelId="{3A53831F-61AD-4C87-91FB-41DA7AE88086}" type="presParOf" srcId="{F99D4725-2F71-4041-8021-5C03B75C118C}" destId="{AD1F3269-6F6F-4A34-B199-52E6A6220B96}" srcOrd="2" destOrd="0" presId="urn:microsoft.com/office/officeart/2005/8/layout/vList5"/>
    <dgm:cxn modelId="{7FCCA51C-1E19-4CB4-A1C3-0AB105DDB25B}" type="presParOf" srcId="{AD1F3269-6F6F-4A34-B199-52E6A6220B96}" destId="{0DA83AE6-CD2E-41ED-AED9-5CDDAB3952E2}" srcOrd="0" destOrd="0" presId="urn:microsoft.com/office/officeart/2005/8/layout/vList5"/>
    <dgm:cxn modelId="{690EDAAD-AF73-4D0D-83A6-114D3016BF17}" type="presParOf" srcId="{F99D4725-2F71-4041-8021-5C03B75C118C}" destId="{BC6E2063-B1B8-4523-9B38-E96D4830DB83}" srcOrd="3" destOrd="0" presId="urn:microsoft.com/office/officeart/2005/8/layout/vList5"/>
    <dgm:cxn modelId="{71E5D931-99B2-4884-90C8-379A8970B117}" type="presParOf" srcId="{F99D4725-2F71-4041-8021-5C03B75C118C}" destId="{F10EFFE0-9C7C-43C2-8F09-B6A8A1A89B27}" srcOrd="4" destOrd="0" presId="urn:microsoft.com/office/officeart/2005/8/layout/vList5"/>
    <dgm:cxn modelId="{A8F65969-8402-490C-81A1-A627A19CB79D}" type="presParOf" srcId="{F10EFFE0-9C7C-43C2-8F09-B6A8A1A89B27}" destId="{E2A43900-1053-4E48-B3FD-CD77EE8B8FC1}" srcOrd="0" destOrd="0" presId="urn:microsoft.com/office/officeart/2005/8/layout/vList5"/>
    <dgm:cxn modelId="{BD8A53F3-5F35-47D7-B323-CA343D8EAEE5}" type="presParOf" srcId="{F99D4725-2F71-4041-8021-5C03B75C118C}" destId="{DD361D71-C351-45F2-8EF6-1968700A4089}" srcOrd="5" destOrd="0" presId="urn:microsoft.com/office/officeart/2005/8/layout/vList5"/>
    <dgm:cxn modelId="{257C3576-7C9F-47E4-8147-C706353FEBBE}" type="presParOf" srcId="{F99D4725-2F71-4041-8021-5C03B75C118C}" destId="{AEEEC2C8-7B61-4814-870B-EE91BBBE1822}" srcOrd="6" destOrd="0" presId="urn:microsoft.com/office/officeart/2005/8/layout/vList5"/>
    <dgm:cxn modelId="{ED3FD98D-C299-450A-BCC7-3AD66753D1D1}" type="presParOf" srcId="{AEEEC2C8-7B61-4814-870B-EE91BBBE1822}" destId="{A76667DD-855B-450B-8E78-F687C0E0AB5A}" srcOrd="0" destOrd="0" presId="urn:microsoft.com/office/officeart/2005/8/layout/vList5"/>
    <dgm:cxn modelId="{44495D56-3970-4EA8-AD00-333C7F3BD6F0}" type="presParOf" srcId="{F99D4725-2F71-4041-8021-5C03B75C118C}" destId="{EFE33258-F965-4F54-A751-630E16AE6E65}" srcOrd="7" destOrd="0" presId="urn:microsoft.com/office/officeart/2005/8/layout/vList5"/>
    <dgm:cxn modelId="{DFE5A3AC-BB17-4029-926D-53BDF11B7A89}" type="presParOf" srcId="{F99D4725-2F71-4041-8021-5C03B75C118C}" destId="{E4FFB5A3-6F77-4216-87A0-063970D3BF4F}" srcOrd="8" destOrd="0" presId="urn:microsoft.com/office/officeart/2005/8/layout/vList5"/>
    <dgm:cxn modelId="{5272CB32-6C22-490E-ABC9-524CDFCAE12E}" type="presParOf" srcId="{E4FFB5A3-6F77-4216-87A0-063970D3BF4F}" destId="{95338339-404E-4ED0-A8EA-292F1E9D2E56}" srcOrd="0" destOrd="0" presId="urn:microsoft.com/office/officeart/2005/8/layout/vList5"/>
    <dgm:cxn modelId="{657CF714-E906-4A39-8DF5-CF99307B35D3}" type="presParOf" srcId="{F99D4725-2F71-4041-8021-5C03B75C118C}" destId="{CEB69656-0B41-40CD-9054-4AA32C2168C8}" srcOrd="9" destOrd="0" presId="urn:microsoft.com/office/officeart/2005/8/layout/vList5"/>
    <dgm:cxn modelId="{9DC16FAD-CBD0-403A-9352-958538C207DE}" type="presParOf" srcId="{F99D4725-2F71-4041-8021-5C03B75C118C}" destId="{A5CD58D8-D9C4-4435-B373-1ABB6553DD10}" srcOrd="10" destOrd="0" presId="urn:microsoft.com/office/officeart/2005/8/layout/vList5"/>
    <dgm:cxn modelId="{BE6A5F31-3F0B-44B8-BF4A-F85FE23FACAC}" type="presParOf" srcId="{A5CD58D8-D9C4-4435-B373-1ABB6553DD10}" destId="{67E9026C-0480-4474-9960-700BCC8FF85D}" srcOrd="0" destOrd="0" presId="urn:microsoft.com/office/officeart/2005/8/layout/vList5"/>
    <dgm:cxn modelId="{FB2F723E-198E-44C7-A494-A58348E9AC58}" type="presParOf" srcId="{F99D4725-2F71-4041-8021-5C03B75C118C}" destId="{77DB1C17-A2AA-4D93-AAD5-03C018464127}" srcOrd="11" destOrd="0" presId="urn:microsoft.com/office/officeart/2005/8/layout/vList5"/>
    <dgm:cxn modelId="{99620AF6-9084-4A24-9361-AF50364AE52C}" type="presParOf" srcId="{F99D4725-2F71-4041-8021-5C03B75C118C}" destId="{8B1A4C88-3003-413D-BED2-D221754BAE4B}" srcOrd="12" destOrd="0" presId="urn:microsoft.com/office/officeart/2005/8/layout/vList5"/>
    <dgm:cxn modelId="{F62FCC7A-C4AE-4187-831B-1AE6815D29CA}" type="presParOf" srcId="{8B1A4C88-3003-413D-BED2-D221754BAE4B}" destId="{15C96FED-B05B-42CC-BDDA-D8784DEA8D26}" srcOrd="0" destOrd="0" presId="urn:microsoft.com/office/officeart/2005/8/layout/vList5"/>
    <dgm:cxn modelId="{E30BEF51-DB44-44C0-94B4-0FB1140B172B}" type="presParOf" srcId="{F99D4725-2F71-4041-8021-5C03B75C118C}" destId="{1CE1DEF4-A820-454F-ABF2-C60EE83E4E16}" srcOrd="13" destOrd="0" presId="urn:microsoft.com/office/officeart/2005/8/layout/vList5"/>
    <dgm:cxn modelId="{3411F48F-C62D-41B8-AB82-CCA773AB0616}" type="presParOf" srcId="{F99D4725-2F71-4041-8021-5C03B75C118C}" destId="{B1648691-235B-48BA-BB1E-B896692B56B0}" srcOrd="14" destOrd="0" presId="urn:microsoft.com/office/officeart/2005/8/layout/vList5"/>
    <dgm:cxn modelId="{33657C11-D2DF-419E-B6C3-1F9D0E79A023}" type="presParOf" srcId="{B1648691-235B-48BA-BB1E-B896692B56B0}" destId="{0759C35A-C674-4A23-BD75-7415E334CC27}" srcOrd="0" destOrd="0" presId="urn:microsoft.com/office/officeart/2005/8/layout/vList5"/>
    <dgm:cxn modelId="{10C1E848-3067-4FA4-8446-3AE03930B82C}" type="presParOf" srcId="{F99D4725-2F71-4041-8021-5C03B75C118C}" destId="{58515668-C60D-428D-B57B-3AAD16BE6D87}" srcOrd="15" destOrd="0" presId="urn:microsoft.com/office/officeart/2005/8/layout/vList5"/>
    <dgm:cxn modelId="{E7536269-D565-4CE6-A12B-1B3211371C9A}" type="presParOf" srcId="{F99D4725-2F71-4041-8021-5C03B75C118C}" destId="{F6D51CFB-7602-411B-A58C-C884EA754C29}" srcOrd="16" destOrd="0" presId="urn:microsoft.com/office/officeart/2005/8/layout/vList5"/>
    <dgm:cxn modelId="{1DF9BABA-A37C-4FFC-B0FD-19F4A2D17CEB}" type="presParOf" srcId="{F6D51CFB-7602-411B-A58C-C884EA754C29}" destId="{8FCB896F-65D8-4317-A6BF-F7AAD59A178F}" srcOrd="0" destOrd="0" presId="urn:microsoft.com/office/officeart/2005/8/layout/vList5"/>
    <dgm:cxn modelId="{B79C35A6-DD75-4DDA-9F65-6E1D9B1A9026}" type="presParOf" srcId="{F99D4725-2F71-4041-8021-5C03B75C118C}" destId="{6DF12E18-8A24-47D2-938E-5A44E7F8D190}" srcOrd="17" destOrd="0" presId="urn:microsoft.com/office/officeart/2005/8/layout/vList5"/>
    <dgm:cxn modelId="{8D02165B-87EC-4822-93D1-74FD49DA810B}" type="presParOf" srcId="{F99D4725-2F71-4041-8021-5C03B75C118C}" destId="{6A349CFF-55DD-43F6-B2B5-1A787E0D2AAA}" srcOrd="18" destOrd="0" presId="urn:microsoft.com/office/officeart/2005/8/layout/vList5"/>
    <dgm:cxn modelId="{E636655D-4C1E-4CA0-A67C-FE125DC4FCBF}" type="presParOf" srcId="{6A349CFF-55DD-43F6-B2B5-1A787E0D2AAA}" destId="{3CF3D5AD-88C4-4B73-B756-37A60AD59746}" srcOrd="0" destOrd="0" presId="urn:microsoft.com/office/officeart/2005/8/layout/vList5"/>
    <dgm:cxn modelId="{17D1E8A6-8344-4182-8F06-D3187D1CD8BE}" type="presParOf" srcId="{F99D4725-2F71-4041-8021-5C03B75C118C}" destId="{19866CDD-C44F-467F-9BB3-8DBBAD012609}" srcOrd="19" destOrd="0" presId="urn:microsoft.com/office/officeart/2005/8/layout/vList5"/>
    <dgm:cxn modelId="{8F176FFC-9D1C-413F-8DB1-FAB130B1DF80}" type="presParOf" srcId="{F99D4725-2F71-4041-8021-5C03B75C118C}" destId="{BFF9E857-5903-41F9-BAC3-7A6622B2338D}" srcOrd="20" destOrd="0" presId="urn:microsoft.com/office/officeart/2005/8/layout/vList5"/>
    <dgm:cxn modelId="{60B8FF37-E98E-434A-B5F2-42CC125D2E24}" type="presParOf" srcId="{BFF9E857-5903-41F9-BAC3-7A6622B2338D}" destId="{D50E57F4-EABF-4852-A29D-94186814E9D4}" srcOrd="0" destOrd="0" presId="urn:microsoft.com/office/officeart/2005/8/layout/vList5"/>
    <dgm:cxn modelId="{DC858CDC-A3F8-4D79-9349-C977BA20F23A}" type="presParOf" srcId="{F99D4725-2F71-4041-8021-5C03B75C118C}" destId="{E55A755F-FA5E-4458-85F6-32C95471D511}" srcOrd="21" destOrd="0" presId="urn:microsoft.com/office/officeart/2005/8/layout/vList5"/>
    <dgm:cxn modelId="{50FA5684-7DD9-4A11-9EA8-834538B3AC46}" type="presParOf" srcId="{F99D4725-2F71-4041-8021-5C03B75C118C}" destId="{EBA937B7-6205-4B65-8FED-7F07948F2442}" srcOrd="22" destOrd="0" presId="urn:microsoft.com/office/officeart/2005/8/layout/vList5"/>
    <dgm:cxn modelId="{235F41FB-CE8E-42F8-B20B-1719DA26B98D}" type="presParOf" srcId="{EBA937B7-6205-4B65-8FED-7F07948F2442}" destId="{0CE50C34-B7D6-4E7E-AB65-316D357D0AA1}" srcOrd="0" destOrd="0" presId="urn:microsoft.com/office/officeart/2005/8/layout/vList5"/>
    <dgm:cxn modelId="{D86BD6A8-25CA-4DC4-8F72-A847638C1910}" type="presParOf" srcId="{F99D4725-2F71-4041-8021-5C03B75C118C}" destId="{691A6B3C-AD49-4243-BA89-6C3AD88B5497}" srcOrd="23" destOrd="0" presId="urn:microsoft.com/office/officeart/2005/8/layout/vList5"/>
    <dgm:cxn modelId="{1E90FF9A-37B1-4F2A-B65A-4DA858849225}" type="presParOf" srcId="{F99D4725-2F71-4041-8021-5C03B75C118C}" destId="{E84047A2-D7F2-4E0D-B0C0-E44394888276}" srcOrd="24" destOrd="0" presId="urn:microsoft.com/office/officeart/2005/8/layout/vList5"/>
    <dgm:cxn modelId="{97349640-A0A9-49BE-918F-7ABADB644AAB}" type="presParOf" srcId="{E84047A2-D7F2-4E0D-B0C0-E44394888276}" destId="{9F2B458F-8A43-4AD7-9CD5-5B9252F9DF6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1C371-32B2-4F33-A37C-FA61D471F8A9}">
      <dsp:nvSpPr>
        <dsp:cNvPr id="0" name=""/>
        <dsp:cNvSpPr/>
      </dsp:nvSpPr>
      <dsp:spPr>
        <a:xfrm>
          <a:off x="911794" y="140"/>
          <a:ext cx="2265792" cy="30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600" kern="1200" dirty="0" smtClean="0">
              <a:cs typeface="Courier New" panose="02070309020205020404" pitchFamily="49" charset="0"/>
            </a:rPr>
            <a:t>BAAT</a:t>
          </a:r>
          <a:endParaRPr lang="ru-RU" sz="1600" kern="1200" dirty="0"/>
        </a:p>
      </dsp:txBody>
      <dsp:txXfrm>
        <a:off x="926917" y="15263"/>
        <a:ext cx="2235546" cy="279547"/>
      </dsp:txXfrm>
    </dsp:sp>
    <dsp:sp modelId="{E1B0DC63-DC46-496C-9654-DEE4FB1D6592}">
      <dsp:nvSpPr>
        <dsp:cNvPr id="0" name=""/>
        <dsp:cNvSpPr/>
      </dsp:nvSpPr>
      <dsp:spPr>
        <a:xfrm>
          <a:off x="911794" y="310707"/>
          <a:ext cx="2265792" cy="30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600" kern="1200" smtClean="0">
              <a:cs typeface="Courier New" panose="02070309020205020404" pitchFamily="49" charset="0"/>
            </a:rPr>
            <a:t>BOKNFJORD</a:t>
          </a:r>
          <a:endParaRPr lang="ru-RU" sz="1600" kern="1200" dirty="0"/>
        </a:p>
      </dsp:txBody>
      <dsp:txXfrm>
        <a:off x="926917" y="325830"/>
        <a:ext cx="2235546" cy="279547"/>
      </dsp:txXfrm>
    </dsp:sp>
    <dsp:sp modelId="{F3F8EFD6-EB53-4CD5-A2B9-1BF24C3E7A91}">
      <dsp:nvSpPr>
        <dsp:cNvPr id="0" name=""/>
        <dsp:cNvSpPr/>
      </dsp:nvSpPr>
      <dsp:spPr>
        <a:xfrm>
          <a:off x="911794" y="621275"/>
          <a:ext cx="2265792" cy="30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600" kern="1200" dirty="0" smtClean="0">
              <a:cs typeface="Courier New" panose="02070309020205020404" pitchFamily="49" charset="0"/>
            </a:rPr>
            <a:t>CROMER KNOLL</a:t>
          </a:r>
          <a:endParaRPr lang="en-US" altLang="ru-RU" sz="1600" kern="1200" dirty="0" smtClean="0">
            <a:cs typeface="Courier New" panose="02070309020205020404" pitchFamily="49" charset="0"/>
          </a:endParaRPr>
        </a:p>
      </dsp:txBody>
      <dsp:txXfrm>
        <a:off x="926917" y="636398"/>
        <a:ext cx="2235546" cy="279547"/>
      </dsp:txXfrm>
    </dsp:sp>
    <dsp:sp modelId="{E1F12CF4-2891-499D-96DB-3D6B14BDB215}">
      <dsp:nvSpPr>
        <dsp:cNvPr id="0" name=""/>
        <dsp:cNvSpPr/>
      </dsp:nvSpPr>
      <dsp:spPr>
        <a:xfrm>
          <a:off x="911794" y="931843"/>
          <a:ext cx="2265792" cy="30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600" kern="1200" smtClean="0">
              <a:cs typeface="Courier New" panose="02070309020205020404" pitchFamily="49" charset="0"/>
            </a:rPr>
            <a:t>DUNLIN</a:t>
          </a:r>
          <a:endParaRPr lang="en-US" altLang="ru-RU" sz="1600" kern="1200" dirty="0" smtClean="0">
            <a:cs typeface="Courier New" panose="02070309020205020404" pitchFamily="49" charset="0"/>
          </a:endParaRPr>
        </a:p>
      </dsp:txBody>
      <dsp:txXfrm>
        <a:off x="926917" y="946966"/>
        <a:ext cx="2235546" cy="279547"/>
      </dsp:txXfrm>
    </dsp:sp>
    <dsp:sp modelId="{D1A46815-1B82-4261-9038-04561DD6C60C}">
      <dsp:nvSpPr>
        <dsp:cNvPr id="0" name=""/>
        <dsp:cNvSpPr/>
      </dsp:nvSpPr>
      <dsp:spPr>
        <a:xfrm>
          <a:off x="911794" y="1242411"/>
          <a:ext cx="2265792" cy="30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600" kern="1200" smtClean="0">
              <a:cs typeface="Courier New" panose="02070309020205020404" pitchFamily="49" charset="0"/>
            </a:rPr>
            <a:t>HEGRE</a:t>
          </a:r>
          <a:endParaRPr lang="en-US" altLang="ru-RU" sz="1600" kern="1200" dirty="0" smtClean="0">
            <a:cs typeface="Courier New" panose="02070309020205020404" pitchFamily="49" charset="0"/>
          </a:endParaRPr>
        </a:p>
      </dsp:txBody>
      <dsp:txXfrm>
        <a:off x="926917" y="1257534"/>
        <a:ext cx="2235546" cy="279547"/>
      </dsp:txXfrm>
    </dsp:sp>
    <dsp:sp modelId="{76C7A5FC-5D87-4141-9B33-5073D4FFE04D}">
      <dsp:nvSpPr>
        <dsp:cNvPr id="0" name=""/>
        <dsp:cNvSpPr/>
      </dsp:nvSpPr>
      <dsp:spPr>
        <a:xfrm>
          <a:off x="911794" y="1552979"/>
          <a:ext cx="2265792" cy="30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600" kern="1200" dirty="0" smtClean="0">
              <a:cs typeface="Courier New" panose="02070309020205020404" pitchFamily="49" charset="0"/>
            </a:rPr>
            <a:t>HORDALAND</a:t>
          </a:r>
          <a:endParaRPr lang="en-US" altLang="ru-RU" sz="1600" kern="1200" dirty="0" smtClean="0">
            <a:cs typeface="Courier New" panose="02070309020205020404" pitchFamily="49" charset="0"/>
          </a:endParaRPr>
        </a:p>
      </dsp:txBody>
      <dsp:txXfrm>
        <a:off x="926917" y="1568102"/>
        <a:ext cx="2235546" cy="279547"/>
      </dsp:txXfrm>
    </dsp:sp>
    <dsp:sp modelId="{3DE53E27-C47B-422B-98CE-24D74C36E08F}">
      <dsp:nvSpPr>
        <dsp:cNvPr id="0" name=""/>
        <dsp:cNvSpPr/>
      </dsp:nvSpPr>
      <dsp:spPr>
        <a:xfrm>
          <a:off x="911794" y="1863546"/>
          <a:ext cx="2265792" cy="30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600" kern="1200" smtClean="0">
              <a:cs typeface="Courier New" panose="02070309020205020404" pitchFamily="49" charset="0"/>
            </a:rPr>
            <a:t>NORDLAND</a:t>
          </a:r>
          <a:endParaRPr lang="en-US" altLang="ru-RU" sz="1600" kern="1200" dirty="0" smtClean="0">
            <a:cs typeface="Courier New" panose="02070309020205020404" pitchFamily="49" charset="0"/>
          </a:endParaRPr>
        </a:p>
      </dsp:txBody>
      <dsp:txXfrm>
        <a:off x="926917" y="1878669"/>
        <a:ext cx="2235546" cy="279547"/>
      </dsp:txXfrm>
    </dsp:sp>
    <dsp:sp modelId="{36E6BA2C-092E-452F-8FE5-5B4EADFEA66D}">
      <dsp:nvSpPr>
        <dsp:cNvPr id="0" name=""/>
        <dsp:cNvSpPr/>
      </dsp:nvSpPr>
      <dsp:spPr>
        <a:xfrm>
          <a:off x="911794" y="2174114"/>
          <a:ext cx="2265792" cy="30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600" kern="1200" dirty="0" smtClean="0">
              <a:cs typeface="Courier New" panose="02070309020205020404" pitchFamily="49" charset="0"/>
            </a:rPr>
            <a:t>ROGALAND</a:t>
          </a:r>
          <a:endParaRPr lang="en-US" altLang="ru-RU" sz="1600" kern="1200" dirty="0" smtClean="0">
            <a:cs typeface="Courier New" panose="02070309020205020404" pitchFamily="49" charset="0"/>
          </a:endParaRPr>
        </a:p>
      </dsp:txBody>
      <dsp:txXfrm>
        <a:off x="926917" y="2189237"/>
        <a:ext cx="2235546" cy="279547"/>
      </dsp:txXfrm>
    </dsp:sp>
    <dsp:sp modelId="{4951EA55-1BF4-4066-B54F-75D576A9D567}">
      <dsp:nvSpPr>
        <dsp:cNvPr id="0" name=""/>
        <dsp:cNvSpPr/>
      </dsp:nvSpPr>
      <dsp:spPr>
        <a:xfrm>
          <a:off x="911794" y="2484682"/>
          <a:ext cx="2265792" cy="30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600" kern="1200" smtClean="0">
              <a:cs typeface="Courier New" panose="02070309020205020404" pitchFamily="49" charset="0"/>
            </a:rPr>
            <a:t>ROTLIEGENDES</a:t>
          </a:r>
          <a:endParaRPr lang="en-US" altLang="ru-RU" sz="1600" kern="1200" dirty="0" smtClean="0">
            <a:cs typeface="Courier New" panose="02070309020205020404" pitchFamily="49" charset="0"/>
          </a:endParaRPr>
        </a:p>
      </dsp:txBody>
      <dsp:txXfrm>
        <a:off x="926917" y="2499805"/>
        <a:ext cx="2235546" cy="279547"/>
      </dsp:txXfrm>
    </dsp:sp>
    <dsp:sp modelId="{396DF1F2-E5E7-4AFB-A7A4-98FD1DAE929C}">
      <dsp:nvSpPr>
        <dsp:cNvPr id="0" name=""/>
        <dsp:cNvSpPr/>
      </dsp:nvSpPr>
      <dsp:spPr>
        <a:xfrm>
          <a:off x="911794" y="2795250"/>
          <a:ext cx="2265792" cy="30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600" kern="1200" smtClean="0">
              <a:cs typeface="Courier New" panose="02070309020205020404" pitchFamily="49" charset="0"/>
            </a:rPr>
            <a:t>SHETLAND</a:t>
          </a:r>
          <a:endParaRPr lang="en-US" altLang="ru-RU" sz="1600" kern="1200" dirty="0" smtClean="0">
            <a:cs typeface="Courier New" panose="02070309020205020404" pitchFamily="49" charset="0"/>
          </a:endParaRPr>
        </a:p>
      </dsp:txBody>
      <dsp:txXfrm>
        <a:off x="926917" y="2810373"/>
        <a:ext cx="2235546" cy="279547"/>
      </dsp:txXfrm>
    </dsp:sp>
    <dsp:sp modelId="{1D84CFE1-5DB2-4E79-9136-A4BE8387CF0D}">
      <dsp:nvSpPr>
        <dsp:cNvPr id="0" name=""/>
        <dsp:cNvSpPr/>
      </dsp:nvSpPr>
      <dsp:spPr>
        <a:xfrm>
          <a:off x="911794" y="3105818"/>
          <a:ext cx="2265792" cy="30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600" kern="1200" smtClean="0">
              <a:cs typeface="Courier New" panose="02070309020205020404" pitchFamily="49" charset="0"/>
            </a:rPr>
            <a:t>TYNE</a:t>
          </a:r>
          <a:endParaRPr lang="en-US" altLang="ru-RU" sz="1600" kern="1200" dirty="0" smtClean="0">
            <a:cs typeface="Courier New" panose="02070309020205020404" pitchFamily="49" charset="0"/>
          </a:endParaRPr>
        </a:p>
      </dsp:txBody>
      <dsp:txXfrm>
        <a:off x="926917" y="3120941"/>
        <a:ext cx="2235546" cy="279547"/>
      </dsp:txXfrm>
    </dsp:sp>
    <dsp:sp modelId="{9CB15D00-4F14-42E5-9C77-3D90523F80EE}">
      <dsp:nvSpPr>
        <dsp:cNvPr id="0" name=""/>
        <dsp:cNvSpPr/>
      </dsp:nvSpPr>
      <dsp:spPr>
        <a:xfrm>
          <a:off x="911794" y="3416385"/>
          <a:ext cx="2265792" cy="30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600" kern="1200" smtClean="0">
              <a:cs typeface="Courier New" panose="02070309020205020404" pitchFamily="49" charset="0"/>
            </a:rPr>
            <a:t>VESTLAND</a:t>
          </a:r>
          <a:endParaRPr lang="en-US" altLang="ru-RU" sz="1600" kern="1200" dirty="0" smtClean="0">
            <a:cs typeface="Courier New" panose="02070309020205020404" pitchFamily="49" charset="0"/>
          </a:endParaRPr>
        </a:p>
      </dsp:txBody>
      <dsp:txXfrm>
        <a:off x="926917" y="3431508"/>
        <a:ext cx="2235546" cy="279547"/>
      </dsp:txXfrm>
    </dsp:sp>
    <dsp:sp modelId="{95F73111-DB2E-430D-9CF5-0BA943331D00}">
      <dsp:nvSpPr>
        <dsp:cNvPr id="0" name=""/>
        <dsp:cNvSpPr/>
      </dsp:nvSpPr>
      <dsp:spPr>
        <a:xfrm>
          <a:off x="911794" y="3726953"/>
          <a:ext cx="2265792" cy="30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600" kern="1200" smtClean="0">
              <a:cs typeface="Courier New" panose="02070309020205020404" pitchFamily="49" charset="0"/>
            </a:rPr>
            <a:t>VIKING</a:t>
          </a:r>
          <a:endParaRPr lang="en-US" altLang="ru-RU" sz="1600" kern="1200" dirty="0" smtClean="0">
            <a:cs typeface="Courier New" panose="02070309020205020404" pitchFamily="49" charset="0"/>
          </a:endParaRPr>
        </a:p>
      </dsp:txBody>
      <dsp:txXfrm>
        <a:off x="926917" y="3742076"/>
        <a:ext cx="2235546" cy="279547"/>
      </dsp:txXfrm>
    </dsp:sp>
    <dsp:sp modelId="{66C89A7E-87A6-467A-A774-45CDBDF78519}">
      <dsp:nvSpPr>
        <dsp:cNvPr id="0" name=""/>
        <dsp:cNvSpPr/>
      </dsp:nvSpPr>
      <dsp:spPr>
        <a:xfrm>
          <a:off x="911794" y="4037521"/>
          <a:ext cx="2265792" cy="30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600" kern="1200" smtClean="0">
              <a:cs typeface="Courier New" panose="02070309020205020404" pitchFamily="49" charset="0"/>
            </a:rPr>
            <a:t>ZECHSTEIN</a:t>
          </a:r>
          <a:endParaRPr lang="ru-RU" sz="1600" kern="1200" dirty="0"/>
        </a:p>
      </dsp:txBody>
      <dsp:txXfrm>
        <a:off x="926917" y="4052644"/>
        <a:ext cx="2235546" cy="279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AE947-2A56-4C51-AE8E-AE3D1B336095}">
      <dsp:nvSpPr>
        <dsp:cNvPr id="0" name=""/>
        <dsp:cNvSpPr/>
      </dsp:nvSpPr>
      <dsp:spPr>
        <a:xfrm>
          <a:off x="1175040" y="657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Aasgard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14194"/>
        <a:ext cx="1294846" cy="250242"/>
      </dsp:txXfrm>
    </dsp:sp>
    <dsp:sp modelId="{995C6222-D9A1-483F-B0ED-C480AD237167}">
      <dsp:nvSpPr>
        <dsp:cNvPr id="0" name=""/>
        <dsp:cNvSpPr/>
      </dsp:nvSpPr>
      <dsp:spPr>
        <a:xfrm>
          <a:off x="1175040" y="291839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Agat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305376"/>
        <a:ext cx="1294846" cy="250242"/>
      </dsp:txXfrm>
    </dsp:sp>
    <dsp:sp modelId="{1FFE10CF-10C4-49DA-AF84-566C46DC3A6E}">
      <dsp:nvSpPr>
        <dsp:cNvPr id="0" name=""/>
        <dsp:cNvSpPr/>
      </dsp:nvSpPr>
      <dsp:spPr>
        <a:xfrm>
          <a:off x="1175040" y="583021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Amundsen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596558"/>
        <a:ext cx="1294846" cy="250242"/>
      </dsp:txXfrm>
    </dsp:sp>
    <dsp:sp modelId="{50B8F140-C11C-4066-BE8C-F6E621AA7AD9}">
      <dsp:nvSpPr>
        <dsp:cNvPr id="0" name=""/>
        <dsp:cNvSpPr/>
      </dsp:nvSpPr>
      <dsp:spPr>
        <a:xfrm>
          <a:off x="1175040" y="874204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BASEMENT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887741"/>
        <a:ext cx="1294846" cy="250242"/>
      </dsp:txXfrm>
    </dsp:sp>
    <dsp:sp modelId="{8D5BBF01-5C28-4401-8956-68C569DBB28D}">
      <dsp:nvSpPr>
        <dsp:cNvPr id="0" name=""/>
        <dsp:cNvSpPr/>
      </dsp:nvSpPr>
      <dsp:spPr>
        <a:xfrm>
          <a:off x="1175040" y="1165386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Balder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1178923"/>
        <a:ext cx="1294846" cy="250242"/>
      </dsp:txXfrm>
    </dsp:sp>
    <dsp:sp modelId="{80DF0242-8BE4-4AE4-8BB4-A565E9A047B0}">
      <dsp:nvSpPr>
        <dsp:cNvPr id="0" name=""/>
        <dsp:cNvSpPr/>
      </dsp:nvSpPr>
      <dsp:spPr>
        <a:xfrm>
          <a:off x="1175040" y="1456568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Blodoeks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1470105"/>
        <a:ext cx="1294846" cy="250242"/>
      </dsp:txXfrm>
    </dsp:sp>
    <dsp:sp modelId="{67E9095A-06BB-4A0D-848C-6EEF81F9571E}">
      <dsp:nvSpPr>
        <dsp:cNvPr id="0" name=""/>
        <dsp:cNvSpPr/>
      </dsp:nvSpPr>
      <dsp:spPr>
        <a:xfrm>
          <a:off x="1175040" y="1747750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Broom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1761287"/>
        <a:ext cx="1294846" cy="250242"/>
      </dsp:txXfrm>
    </dsp:sp>
    <dsp:sp modelId="{8B144CE3-816C-4D01-A922-EA21DB08218D}">
      <dsp:nvSpPr>
        <dsp:cNvPr id="0" name=""/>
        <dsp:cNvSpPr/>
      </dsp:nvSpPr>
      <dsp:spPr>
        <a:xfrm>
          <a:off x="1175040" y="2038932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Bryne 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2052469"/>
        <a:ext cx="1294846" cy="250242"/>
      </dsp:txXfrm>
    </dsp:sp>
    <dsp:sp modelId="{F724A201-394C-404C-996B-8554236D81F2}">
      <dsp:nvSpPr>
        <dsp:cNvPr id="0" name=""/>
        <dsp:cNvSpPr/>
      </dsp:nvSpPr>
      <dsp:spPr>
        <a:xfrm>
          <a:off x="1175040" y="2330115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Burton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2343652"/>
        <a:ext cx="1294846" cy="250242"/>
      </dsp:txXfrm>
    </dsp:sp>
    <dsp:sp modelId="{85862DD2-D7DD-4933-B66B-4F8341DE9658}">
      <dsp:nvSpPr>
        <dsp:cNvPr id="0" name=""/>
        <dsp:cNvSpPr/>
      </dsp:nvSpPr>
      <dsp:spPr>
        <a:xfrm>
          <a:off x="1175040" y="2621297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Cook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2634834"/>
        <a:ext cx="1294846" cy="250242"/>
      </dsp:txXfrm>
    </dsp:sp>
    <dsp:sp modelId="{814EB9D7-89A4-4069-A522-E4B7B003CD77}">
      <dsp:nvSpPr>
        <dsp:cNvPr id="0" name=""/>
        <dsp:cNvSpPr/>
      </dsp:nvSpPr>
      <dsp:spPr>
        <a:xfrm>
          <a:off x="1175040" y="2912479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Drake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2926016"/>
        <a:ext cx="1294846" cy="250242"/>
      </dsp:txXfrm>
    </dsp:sp>
    <dsp:sp modelId="{715ABC9A-D3BB-48FF-8D24-3B6ECD54C8A8}">
      <dsp:nvSpPr>
        <dsp:cNvPr id="0" name=""/>
        <dsp:cNvSpPr/>
      </dsp:nvSpPr>
      <dsp:spPr>
        <a:xfrm>
          <a:off x="1175040" y="3203661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Draupne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3217198"/>
        <a:ext cx="1294846" cy="250242"/>
      </dsp:txXfrm>
    </dsp:sp>
    <dsp:sp modelId="{2DE7737A-7979-4041-A699-0F146EF04951}">
      <dsp:nvSpPr>
        <dsp:cNvPr id="0" name=""/>
        <dsp:cNvSpPr/>
      </dsp:nvSpPr>
      <dsp:spPr>
        <a:xfrm>
          <a:off x="1175040" y="3494844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Egersund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3508381"/>
        <a:ext cx="1294846" cy="250242"/>
      </dsp:txXfrm>
    </dsp:sp>
    <dsp:sp modelId="{215E2B6C-B83F-4BF8-8A98-BDE1E63551DF}">
      <dsp:nvSpPr>
        <dsp:cNvPr id="0" name=""/>
        <dsp:cNvSpPr/>
      </dsp:nvSpPr>
      <dsp:spPr>
        <a:xfrm>
          <a:off x="1175040" y="3786026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Eiriksson Mb.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3799563"/>
        <a:ext cx="1294846" cy="2502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60ED6-16D4-4F38-AE34-DC0FCAB912B4}">
      <dsp:nvSpPr>
        <dsp:cNvPr id="0" name=""/>
        <dsp:cNvSpPr/>
      </dsp:nvSpPr>
      <dsp:spPr>
        <a:xfrm>
          <a:off x="1175040" y="657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Ekofisk</a:t>
          </a:r>
          <a:endParaRPr lang="ru-RU" sz="1200" kern="1200"/>
        </a:p>
      </dsp:txBody>
      <dsp:txXfrm>
        <a:off x="1188577" y="14194"/>
        <a:ext cx="1294846" cy="250242"/>
      </dsp:txXfrm>
    </dsp:sp>
    <dsp:sp modelId="{8C528BBF-ADAA-4EBC-A419-2C31CFBE84AA}">
      <dsp:nvSpPr>
        <dsp:cNvPr id="0" name=""/>
        <dsp:cNvSpPr/>
      </dsp:nvSpPr>
      <dsp:spPr>
        <a:xfrm>
          <a:off x="1175040" y="291839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Etive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305376"/>
        <a:ext cx="1294846" cy="250242"/>
      </dsp:txXfrm>
    </dsp:sp>
    <dsp:sp modelId="{5CCBEFD7-D64F-4279-BCFF-5CD1A5E9BD4C}">
      <dsp:nvSpPr>
        <dsp:cNvPr id="0" name=""/>
        <dsp:cNvSpPr/>
      </dsp:nvSpPr>
      <dsp:spPr>
        <a:xfrm>
          <a:off x="1175040" y="583021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Farsund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596558"/>
        <a:ext cx="1294846" cy="250242"/>
      </dsp:txXfrm>
    </dsp:sp>
    <dsp:sp modelId="{84B03603-80A6-41E8-9495-CD01BA880904}">
      <dsp:nvSpPr>
        <dsp:cNvPr id="0" name=""/>
        <dsp:cNvSpPr/>
      </dsp:nvSpPr>
      <dsp:spPr>
        <a:xfrm>
          <a:off x="1175040" y="874204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Fensfjord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887741"/>
        <a:ext cx="1294846" cy="250242"/>
      </dsp:txXfrm>
    </dsp:sp>
    <dsp:sp modelId="{99A944A1-31D4-4AB0-B03B-E5FFEA0D12FE}">
      <dsp:nvSpPr>
        <dsp:cNvPr id="0" name=""/>
        <dsp:cNvSpPr/>
      </dsp:nvSpPr>
      <dsp:spPr>
        <a:xfrm>
          <a:off x="1175040" y="1165386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Flekkefjord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1178923"/>
        <a:ext cx="1294846" cy="250242"/>
      </dsp:txXfrm>
    </dsp:sp>
    <dsp:sp modelId="{E2596100-0DD3-454C-B7DF-44FCF5E37441}">
      <dsp:nvSpPr>
        <dsp:cNvPr id="0" name=""/>
        <dsp:cNvSpPr/>
      </dsp:nvSpPr>
      <dsp:spPr>
        <a:xfrm>
          <a:off x="1175040" y="1456568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Frigg</a:t>
          </a:r>
          <a:endParaRPr lang="en-US" altLang="ru-RU" sz="1200" kern="1200" dirty="0" smtClean="0">
            <a:cs typeface="Courier New" panose="02070309020205020404" pitchFamily="49" charset="0"/>
          </a:endParaRPr>
        </a:p>
      </dsp:txBody>
      <dsp:txXfrm>
        <a:off x="1188577" y="1470105"/>
        <a:ext cx="1294846" cy="250242"/>
      </dsp:txXfrm>
    </dsp:sp>
    <dsp:sp modelId="{7CA73C62-2721-42C0-8CE0-7B1A92E4E401}">
      <dsp:nvSpPr>
        <dsp:cNvPr id="0" name=""/>
        <dsp:cNvSpPr/>
      </dsp:nvSpPr>
      <dsp:spPr>
        <a:xfrm>
          <a:off x="1175040" y="1747750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Grid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1761287"/>
        <a:ext cx="1294846" cy="250242"/>
      </dsp:txXfrm>
    </dsp:sp>
    <dsp:sp modelId="{749B6ED9-680B-49F9-8363-791655F6A9BE}">
      <dsp:nvSpPr>
        <dsp:cNvPr id="0" name=""/>
        <dsp:cNvSpPr/>
      </dsp:nvSpPr>
      <dsp:spPr>
        <a:xfrm>
          <a:off x="1175040" y="2038932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Grid Mb.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2052469"/>
        <a:ext cx="1294846" cy="250242"/>
      </dsp:txXfrm>
    </dsp:sp>
    <dsp:sp modelId="{5BA45595-DCFE-4819-BE1A-B96115024B27}">
      <dsp:nvSpPr>
        <dsp:cNvPr id="0" name=""/>
        <dsp:cNvSpPr/>
      </dsp:nvSpPr>
      <dsp:spPr>
        <a:xfrm>
          <a:off x="1175040" y="2330115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Hardraade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2343652"/>
        <a:ext cx="1294846" cy="250242"/>
      </dsp:txXfrm>
    </dsp:sp>
    <dsp:sp modelId="{D4178BD5-9E4A-4CD0-8836-80A3BE43DC47}">
      <dsp:nvSpPr>
        <dsp:cNvPr id="0" name=""/>
        <dsp:cNvSpPr/>
      </dsp:nvSpPr>
      <dsp:spPr>
        <a:xfrm>
          <a:off x="1175040" y="2621297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Heather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2634834"/>
        <a:ext cx="1294846" cy="250242"/>
      </dsp:txXfrm>
    </dsp:sp>
    <dsp:sp modelId="{9A172A8F-58E0-4049-B486-6287C30A5354}">
      <dsp:nvSpPr>
        <dsp:cNvPr id="0" name=""/>
        <dsp:cNvSpPr/>
      </dsp:nvSpPr>
      <dsp:spPr>
        <a:xfrm>
          <a:off x="1175040" y="2912479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Heimdal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2926016"/>
        <a:ext cx="1294846" cy="250242"/>
      </dsp:txXfrm>
    </dsp:sp>
    <dsp:sp modelId="{8E71B68C-9761-4D05-8026-B8ED0503E9FA}">
      <dsp:nvSpPr>
        <dsp:cNvPr id="0" name=""/>
        <dsp:cNvSpPr/>
      </dsp:nvSpPr>
      <dsp:spPr>
        <a:xfrm>
          <a:off x="1175040" y="3203661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Hermod Mb.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3217198"/>
        <a:ext cx="1294846" cy="250242"/>
      </dsp:txXfrm>
    </dsp:sp>
    <dsp:sp modelId="{023E3035-BEF0-4974-8DAB-31277D4C988B}">
      <dsp:nvSpPr>
        <dsp:cNvPr id="0" name=""/>
        <dsp:cNvSpPr/>
      </dsp:nvSpPr>
      <dsp:spPr>
        <a:xfrm>
          <a:off x="1175040" y="3494844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Hidra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3508381"/>
        <a:ext cx="1294846" cy="250242"/>
      </dsp:txXfrm>
    </dsp:sp>
    <dsp:sp modelId="{02CF3FDA-BD3E-4E1C-980C-B9D96BD6FB30}">
      <dsp:nvSpPr>
        <dsp:cNvPr id="0" name=""/>
        <dsp:cNvSpPr/>
      </dsp:nvSpPr>
      <dsp:spPr>
        <a:xfrm>
          <a:off x="1175040" y="3786026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Hod</a:t>
          </a:r>
          <a:endParaRPr lang="ru-RU" sz="1200" kern="1200" dirty="0"/>
        </a:p>
      </dsp:txBody>
      <dsp:txXfrm>
        <a:off x="1188577" y="3799563"/>
        <a:ext cx="1294846" cy="2502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F513C-390C-428F-96ED-4DC6506CA2C0}">
      <dsp:nvSpPr>
        <dsp:cNvPr id="0" name=""/>
        <dsp:cNvSpPr/>
      </dsp:nvSpPr>
      <dsp:spPr>
        <a:xfrm>
          <a:off x="1175040" y="657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Hugin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14194"/>
        <a:ext cx="1294846" cy="250242"/>
      </dsp:txXfrm>
    </dsp:sp>
    <dsp:sp modelId="{BEDE1234-220F-4031-8EC4-A5B5CB2CC55A}">
      <dsp:nvSpPr>
        <dsp:cNvPr id="0" name=""/>
        <dsp:cNvSpPr/>
      </dsp:nvSpPr>
      <dsp:spPr>
        <a:xfrm>
          <a:off x="1175040" y="291839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Intra Balder Sst.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305376"/>
        <a:ext cx="1294846" cy="250242"/>
      </dsp:txXfrm>
    </dsp:sp>
    <dsp:sp modelId="{3C27D4FD-2460-4F26-BE12-9428192AE557}">
      <dsp:nvSpPr>
        <dsp:cNvPr id="0" name=""/>
        <dsp:cNvSpPr/>
      </dsp:nvSpPr>
      <dsp:spPr>
        <a:xfrm>
          <a:off x="1175040" y="583021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Intra Draupne Sst.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596558"/>
        <a:ext cx="1294846" cy="250242"/>
      </dsp:txXfrm>
    </dsp:sp>
    <dsp:sp modelId="{084A5334-70F8-4166-B2C8-3A123065E1CA}">
      <dsp:nvSpPr>
        <dsp:cNvPr id="0" name=""/>
        <dsp:cNvSpPr/>
      </dsp:nvSpPr>
      <dsp:spPr>
        <a:xfrm>
          <a:off x="1175040" y="874204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Intra Heather Sst.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887741"/>
        <a:ext cx="1294846" cy="250242"/>
      </dsp:txXfrm>
    </dsp:sp>
    <dsp:sp modelId="{09878D87-E310-470F-BADF-306A00BBF315}">
      <dsp:nvSpPr>
        <dsp:cNvPr id="0" name=""/>
        <dsp:cNvSpPr/>
      </dsp:nvSpPr>
      <dsp:spPr>
        <a:xfrm>
          <a:off x="1175040" y="1165386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Johansen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1178923"/>
        <a:ext cx="1294846" cy="250242"/>
      </dsp:txXfrm>
    </dsp:sp>
    <dsp:sp modelId="{00C4BB02-3C8D-42AC-907F-1267113001A8}">
      <dsp:nvSpPr>
        <dsp:cNvPr id="0" name=""/>
        <dsp:cNvSpPr/>
      </dsp:nvSpPr>
      <dsp:spPr>
        <a:xfrm>
          <a:off x="1175040" y="1456568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Jorsalfare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1470105"/>
        <a:ext cx="1294846" cy="250242"/>
      </dsp:txXfrm>
    </dsp:sp>
    <dsp:sp modelId="{1B023D62-8041-486E-B5C9-433D38C1EC6C}">
      <dsp:nvSpPr>
        <dsp:cNvPr id="0" name=""/>
        <dsp:cNvSpPr/>
      </dsp:nvSpPr>
      <dsp:spPr>
        <a:xfrm>
          <a:off x="1175040" y="1747750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Krossfjord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1761287"/>
        <a:ext cx="1294846" cy="250242"/>
      </dsp:txXfrm>
    </dsp:sp>
    <dsp:sp modelId="{0782B14D-E84C-48F1-99FE-0EBF0B70BF92}">
      <dsp:nvSpPr>
        <dsp:cNvPr id="0" name=""/>
        <dsp:cNvSpPr/>
      </dsp:nvSpPr>
      <dsp:spPr>
        <a:xfrm>
          <a:off x="1175040" y="2038932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Kupferschiefer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2052469"/>
        <a:ext cx="1294846" cy="250242"/>
      </dsp:txXfrm>
    </dsp:sp>
    <dsp:sp modelId="{AAED12AA-78FC-4F46-8759-1E27445C5105}">
      <dsp:nvSpPr>
        <dsp:cNvPr id="0" name=""/>
        <dsp:cNvSpPr/>
      </dsp:nvSpPr>
      <dsp:spPr>
        <a:xfrm>
          <a:off x="1175040" y="2330115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Kyrre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2343652"/>
        <a:ext cx="1294846" cy="250242"/>
      </dsp:txXfrm>
    </dsp:sp>
    <dsp:sp modelId="{C70471F1-D5BC-4872-9756-0A7604A2718B}">
      <dsp:nvSpPr>
        <dsp:cNvPr id="0" name=""/>
        <dsp:cNvSpPr/>
      </dsp:nvSpPr>
      <dsp:spPr>
        <a:xfrm>
          <a:off x="1175040" y="2621297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Lista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2634834"/>
        <a:ext cx="1294846" cy="250242"/>
      </dsp:txXfrm>
    </dsp:sp>
    <dsp:sp modelId="{D034F794-CF59-4870-BE6E-39739F59500B}">
      <dsp:nvSpPr>
        <dsp:cNvPr id="0" name=""/>
        <dsp:cNvSpPr/>
      </dsp:nvSpPr>
      <dsp:spPr>
        <a:xfrm>
          <a:off x="1175040" y="2912479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Lunde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2926016"/>
        <a:ext cx="1294846" cy="250242"/>
      </dsp:txXfrm>
    </dsp:sp>
    <dsp:sp modelId="{61B3831A-3A9E-4698-9CEB-A775A8DAB9FE}">
      <dsp:nvSpPr>
        <dsp:cNvPr id="0" name=""/>
        <dsp:cNvSpPr/>
      </dsp:nvSpPr>
      <dsp:spPr>
        <a:xfrm>
          <a:off x="1175040" y="3203661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Mandal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3217198"/>
        <a:ext cx="1294846" cy="250242"/>
      </dsp:txXfrm>
    </dsp:sp>
    <dsp:sp modelId="{DB301EDC-3831-4B38-ADC3-C2FE55BFD844}">
      <dsp:nvSpPr>
        <dsp:cNvPr id="0" name=""/>
        <dsp:cNvSpPr/>
      </dsp:nvSpPr>
      <dsp:spPr>
        <a:xfrm>
          <a:off x="1175040" y="3494844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Mime</a:t>
          </a:r>
          <a:endParaRPr lang="en-US" altLang="ru-RU" sz="1200" kern="1200" dirty="0" smtClean="0">
            <a:cs typeface="Courier New" panose="02070309020205020404" pitchFamily="49" charset="0"/>
          </a:endParaRPr>
        </a:p>
      </dsp:txBody>
      <dsp:txXfrm>
        <a:off x="1188577" y="3508381"/>
        <a:ext cx="1294846" cy="250242"/>
      </dsp:txXfrm>
    </dsp:sp>
    <dsp:sp modelId="{F9C04644-BA16-44B1-B828-C920F964E39D}">
      <dsp:nvSpPr>
        <dsp:cNvPr id="0" name=""/>
        <dsp:cNvSpPr/>
      </dsp:nvSpPr>
      <dsp:spPr>
        <a:xfrm>
          <a:off x="1175040" y="3786026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Ness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3799563"/>
        <a:ext cx="1294846" cy="2502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2C37C-7ACA-4F2D-A048-A3200802E002}">
      <dsp:nvSpPr>
        <dsp:cNvPr id="0" name=""/>
        <dsp:cNvSpPr/>
      </dsp:nvSpPr>
      <dsp:spPr>
        <a:xfrm>
          <a:off x="1175040" y="10715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Oseberg</a:t>
          </a:r>
          <a:endParaRPr lang="ru-RU" sz="1200" kern="1200"/>
        </a:p>
      </dsp:txBody>
      <dsp:txXfrm>
        <a:off x="1188577" y="24252"/>
        <a:ext cx="1294846" cy="250242"/>
      </dsp:txXfrm>
    </dsp:sp>
    <dsp:sp modelId="{206310CE-DC2F-4EF7-96C5-2AD10F00FCED}">
      <dsp:nvSpPr>
        <dsp:cNvPr id="0" name=""/>
        <dsp:cNvSpPr/>
      </dsp:nvSpPr>
      <dsp:spPr>
        <a:xfrm>
          <a:off x="1175040" y="291839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Ran Sst Mb.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305376"/>
        <a:ext cx="1294846" cy="250242"/>
      </dsp:txXfrm>
    </dsp:sp>
    <dsp:sp modelId="{EDA13253-8373-42D5-A85E-F7F5B38695D7}">
      <dsp:nvSpPr>
        <dsp:cNvPr id="0" name=""/>
        <dsp:cNvSpPr/>
      </dsp:nvSpPr>
      <dsp:spPr>
        <a:xfrm>
          <a:off x="1175040" y="583021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Rannoch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596558"/>
        <a:ext cx="1294846" cy="250242"/>
      </dsp:txXfrm>
    </dsp:sp>
    <dsp:sp modelId="{CCFBFF02-C366-4C7E-A771-1B9B14AB719A}">
      <dsp:nvSpPr>
        <dsp:cNvPr id="0" name=""/>
        <dsp:cNvSpPr/>
      </dsp:nvSpPr>
      <dsp:spPr>
        <a:xfrm>
          <a:off x="1175040" y="874204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Raude Mb.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887741"/>
        <a:ext cx="1294846" cy="250242"/>
      </dsp:txXfrm>
    </dsp:sp>
    <dsp:sp modelId="{1BABEFDC-B3FE-481B-A2BE-CC9AED5033B9}">
      <dsp:nvSpPr>
        <dsp:cNvPr id="0" name=""/>
        <dsp:cNvSpPr/>
      </dsp:nvSpPr>
      <dsp:spPr>
        <a:xfrm>
          <a:off x="1175040" y="1165386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Roedby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1178923"/>
        <a:ext cx="1294846" cy="250242"/>
      </dsp:txXfrm>
    </dsp:sp>
    <dsp:sp modelId="{BB8796EB-35ED-461F-B189-E0BE27DE71F4}">
      <dsp:nvSpPr>
        <dsp:cNvPr id="0" name=""/>
        <dsp:cNvSpPr/>
      </dsp:nvSpPr>
      <dsp:spPr>
        <a:xfrm>
          <a:off x="1175040" y="1456568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Sandnes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1470105"/>
        <a:ext cx="1294846" cy="250242"/>
      </dsp:txXfrm>
    </dsp:sp>
    <dsp:sp modelId="{C8F102CD-E02E-412F-82EE-423A55DE1BBA}">
      <dsp:nvSpPr>
        <dsp:cNvPr id="0" name=""/>
        <dsp:cNvSpPr/>
      </dsp:nvSpPr>
      <dsp:spPr>
        <a:xfrm>
          <a:off x="1175040" y="1747750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Sauda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1761287"/>
        <a:ext cx="1294846" cy="250242"/>
      </dsp:txXfrm>
    </dsp:sp>
    <dsp:sp modelId="{5875D906-7AB0-4558-AE84-D29F57ACDB9E}">
      <dsp:nvSpPr>
        <dsp:cNvPr id="0" name=""/>
        <dsp:cNvSpPr/>
      </dsp:nvSpPr>
      <dsp:spPr>
        <a:xfrm>
          <a:off x="1175040" y="2038932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Sele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2052469"/>
        <a:ext cx="1294846" cy="250242"/>
      </dsp:txXfrm>
    </dsp:sp>
    <dsp:sp modelId="{28580703-DA74-4B4E-8BF8-1C7A0B304460}">
      <dsp:nvSpPr>
        <dsp:cNvPr id="0" name=""/>
        <dsp:cNvSpPr/>
      </dsp:nvSpPr>
      <dsp:spPr>
        <a:xfrm>
          <a:off x="1175040" y="2330115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Skade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2343652"/>
        <a:ext cx="1294846" cy="250242"/>
      </dsp:txXfrm>
    </dsp:sp>
    <dsp:sp modelId="{CBEA5A15-39E0-455E-A8B5-7BC1405333CB}">
      <dsp:nvSpPr>
        <dsp:cNvPr id="0" name=""/>
        <dsp:cNvSpPr/>
      </dsp:nvSpPr>
      <dsp:spPr>
        <a:xfrm>
          <a:off x="1175040" y="2621297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Skade Mb.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2634834"/>
        <a:ext cx="1294846" cy="250242"/>
      </dsp:txXfrm>
    </dsp:sp>
    <dsp:sp modelId="{A3C76F55-5AB4-499A-82B9-7EE5108CADD4}">
      <dsp:nvSpPr>
        <dsp:cNvPr id="0" name=""/>
        <dsp:cNvSpPr/>
      </dsp:nvSpPr>
      <dsp:spPr>
        <a:xfrm>
          <a:off x="1175040" y="2912479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Skagerrak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2926016"/>
        <a:ext cx="1294846" cy="250242"/>
      </dsp:txXfrm>
    </dsp:sp>
    <dsp:sp modelId="{A34043D5-19A1-4957-BCAA-21179C6C4C1D}">
      <dsp:nvSpPr>
        <dsp:cNvPr id="0" name=""/>
        <dsp:cNvSpPr/>
      </dsp:nvSpPr>
      <dsp:spPr>
        <a:xfrm>
          <a:off x="1175040" y="3203661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Sleipner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3217198"/>
        <a:ext cx="1294846" cy="250242"/>
      </dsp:txXfrm>
    </dsp:sp>
    <dsp:sp modelId="{27DEBFC0-5B2C-4753-B14A-E8ECA3177346}">
      <dsp:nvSpPr>
        <dsp:cNvPr id="0" name=""/>
        <dsp:cNvSpPr/>
      </dsp:nvSpPr>
      <dsp:spPr>
        <a:xfrm>
          <a:off x="1175040" y="3494844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Smith Bank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3508381"/>
        <a:ext cx="1294846" cy="250242"/>
      </dsp:txXfrm>
    </dsp:sp>
    <dsp:sp modelId="{98E6C3C7-51E6-4491-83FB-CC5F8B947161}">
      <dsp:nvSpPr>
        <dsp:cNvPr id="0" name=""/>
        <dsp:cNvSpPr/>
      </dsp:nvSpPr>
      <dsp:spPr>
        <a:xfrm>
          <a:off x="1175040" y="3786026"/>
          <a:ext cx="1321920" cy="277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Sognefjord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8577" y="3799563"/>
        <a:ext cx="1294846" cy="2502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D72BF-F823-424D-99BC-941FA6E1EC03}">
      <dsp:nvSpPr>
        <dsp:cNvPr id="0" name=""/>
        <dsp:cNvSpPr/>
      </dsp:nvSpPr>
      <dsp:spPr>
        <a:xfrm>
          <a:off x="1175040" y="1190"/>
          <a:ext cx="1321920" cy="298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dirty="0" err="1" smtClean="0">
              <a:cs typeface="Courier New" panose="02070309020205020404" pitchFamily="49" charset="0"/>
            </a:rPr>
            <a:t>Tryggvason</a:t>
          </a:r>
          <a:endParaRPr lang="en-US" altLang="ru-RU" sz="1200" kern="1200" dirty="0" smtClean="0">
            <a:cs typeface="Courier New" panose="02070309020205020404" pitchFamily="49" charset="0"/>
          </a:endParaRPr>
        </a:p>
      </dsp:txBody>
      <dsp:txXfrm>
        <a:off x="1189619" y="15769"/>
        <a:ext cx="1292762" cy="269490"/>
      </dsp:txXfrm>
    </dsp:sp>
    <dsp:sp modelId="{0DA83AE6-CD2E-41ED-AED9-5CDDAB3952E2}">
      <dsp:nvSpPr>
        <dsp:cNvPr id="0" name=""/>
        <dsp:cNvSpPr/>
      </dsp:nvSpPr>
      <dsp:spPr>
        <a:xfrm>
          <a:off x="1175040" y="314771"/>
          <a:ext cx="1321920" cy="298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Tuxen</a:t>
          </a:r>
          <a:endParaRPr lang="en-US" altLang="ru-RU" sz="1200" kern="1200" dirty="0" smtClean="0">
            <a:cs typeface="Courier New" panose="02070309020205020404" pitchFamily="49" charset="0"/>
          </a:endParaRPr>
        </a:p>
      </dsp:txBody>
      <dsp:txXfrm>
        <a:off x="1189619" y="329350"/>
        <a:ext cx="1292762" cy="269490"/>
      </dsp:txXfrm>
    </dsp:sp>
    <dsp:sp modelId="{E2A43900-1053-4E48-B3FD-CD77EE8B8FC1}">
      <dsp:nvSpPr>
        <dsp:cNvPr id="0" name=""/>
        <dsp:cNvSpPr/>
      </dsp:nvSpPr>
      <dsp:spPr>
        <a:xfrm>
          <a:off x="1175040" y="628352"/>
          <a:ext cx="1321920" cy="298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Ty</a:t>
          </a:r>
          <a:endParaRPr lang="en-US" altLang="ru-RU" sz="1200" kern="1200" dirty="0" smtClean="0">
            <a:cs typeface="Courier New" panose="02070309020205020404" pitchFamily="49" charset="0"/>
          </a:endParaRPr>
        </a:p>
      </dsp:txBody>
      <dsp:txXfrm>
        <a:off x="1189619" y="642931"/>
        <a:ext cx="1292762" cy="269490"/>
      </dsp:txXfrm>
    </dsp:sp>
    <dsp:sp modelId="{A76667DD-855B-450B-8E78-F687C0E0AB5A}">
      <dsp:nvSpPr>
        <dsp:cNvPr id="0" name=""/>
        <dsp:cNvSpPr/>
      </dsp:nvSpPr>
      <dsp:spPr>
        <a:xfrm>
          <a:off x="1175040" y="941933"/>
          <a:ext cx="1321920" cy="298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Ty Mb.</a:t>
          </a:r>
          <a:endParaRPr lang="en-US" altLang="ru-RU" sz="1200" kern="1200" dirty="0" smtClean="0">
            <a:cs typeface="Courier New" panose="02070309020205020404" pitchFamily="49" charset="0"/>
          </a:endParaRPr>
        </a:p>
      </dsp:txBody>
      <dsp:txXfrm>
        <a:off x="1189619" y="956512"/>
        <a:ext cx="1292762" cy="269490"/>
      </dsp:txXfrm>
    </dsp:sp>
    <dsp:sp modelId="{95338339-404E-4ED0-A8EA-292F1E9D2E56}">
      <dsp:nvSpPr>
        <dsp:cNvPr id="0" name=""/>
        <dsp:cNvSpPr/>
      </dsp:nvSpPr>
      <dsp:spPr>
        <a:xfrm>
          <a:off x="1175040" y="1255514"/>
          <a:ext cx="1321920" cy="298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Ula</a:t>
          </a:r>
          <a:endParaRPr lang="en-US" altLang="ru-RU" sz="1200" kern="1200" dirty="0" smtClean="0">
            <a:cs typeface="Courier New" panose="02070309020205020404" pitchFamily="49" charset="0"/>
          </a:endParaRPr>
        </a:p>
      </dsp:txBody>
      <dsp:txXfrm>
        <a:off x="1189619" y="1270093"/>
        <a:ext cx="1292762" cy="269490"/>
      </dsp:txXfrm>
    </dsp:sp>
    <dsp:sp modelId="{67E9026C-0480-4474-9960-700BCC8FF85D}">
      <dsp:nvSpPr>
        <dsp:cNvPr id="0" name=""/>
        <dsp:cNvSpPr/>
      </dsp:nvSpPr>
      <dsp:spPr>
        <a:xfrm>
          <a:off x="1175040" y="1569094"/>
          <a:ext cx="1321920" cy="298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Utsira</a:t>
          </a:r>
          <a:endParaRPr lang="en-US" altLang="ru-RU" sz="1200" kern="1200" dirty="0" smtClean="0">
            <a:cs typeface="Courier New" panose="02070309020205020404" pitchFamily="49" charset="0"/>
          </a:endParaRPr>
        </a:p>
      </dsp:txBody>
      <dsp:txXfrm>
        <a:off x="1189619" y="1583673"/>
        <a:ext cx="1292762" cy="269490"/>
      </dsp:txXfrm>
    </dsp:sp>
    <dsp:sp modelId="{15C96FED-B05B-42CC-BDDA-D8784DEA8D26}">
      <dsp:nvSpPr>
        <dsp:cNvPr id="0" name=""/>
        <dsp:cNvSpPr/>
      </dsp:nvSpPr>
      <dsp:spPr>
        <a:xfrm>
          <a:off x="1175040" y="1882675"/>
          <a:ext cx="1321920" cy="298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Vaale </a:t>
          </a:r>
          <a:endParaRPr lang="en-US" altLang="ru-RU" sz="1200" kern="1200" dirty="0" smtClean="0">
            <a:cs typeface="Courier New" panose="02070309020205020404" pitchFamily="49" charset="0"/>
          </a:endParaRPr>
        </a:p>
      </dsp:txBody>
      <dsp:txXfrm>
        <a:off x="1189619" y="1897254"/>
        <a:ext cx="1292762" cy="269490"/>
      </dsp:txXfrm>
    </dsp:sp>
    <dsp:sp modelId="{0759C35A-C674-4A23-BD75-7415E334CC27}">
      <dsp:nvSpPr>
        <dsp:cNvPr id="0" name=""/>
        <dsp:cNvSpPr/>
      </dsp:nvSpPr>
      <dsp:spPr>
        <a:xfrm>
          <a:off x="1175040" y="2196256"/>
          <a:ext cx="1321920" cy="298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Sola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9619" y="2210835"/>
        <a:ext cx="1292762" cy="269490"/>
      </dsp:txXfrm>
    </dsp:sp>
    <dsp:sp modelId="{8FCB896F-65D8-4317-A6BF-F7AAD59A178F}">
      <dsp:nvSpPr>
        <dsp:cNvPr id="0" name=""/>
        <dsp:cNvSpPr/>
      </dsp:nvSpPr>
      <dsp:spPr>
        <a:xfrm>
          <a:off x="1175040" y="2509837"/>
          <a:ext cx="1321920" cy="298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Statfjord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9619" y="2524416"/>
        <a:ext cx="1292762" cy="269490"/>
      </dsp:txXfrm>
    </dsp:sp>
    <dsp:sp modelId="{3CF3D5AD-88C4-4B73-B756-37A60AD59746}">
      <dsp:nvSpPr>
        <dsp:cNvPr id="0" name=""/>
        <dsp:cNvSpPr/>
      </dsp:nvSpPr>
      <dsp:spPr>
        <a:xfrm>
          <a:off x="1175040" y="2823418"/>
          <a:ext cx="1321920" cy="298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Svarte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9619" y="2837997"/>
        <a:ext cx="1292762" cy="269490"/>
      </dsp:txXfrm>
    </dsp:sp>
    <dsp:sp modelId="{D50E57F4-EABF-4852-A29D-94186814E9D4}">
      <dsp:nvSpPr>
        <dsp:cNvPr id="0" name=""/>
        <dsp:cNvSpPr/>
      </dsp:nvSpPr>
      <dsp:spPr>
        <a:xfrm>
          <a:off x="1175040" y="3136999"/>
          <a:ext cx="1321920" cy="298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Tarbert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9619" y="3151578"/>
        <a:ext cx="1292762" cy="269490"/>
      </dsp:txXfrm>
    </dsp:sp>
    <dsp:sp modelId="{0CE50C34-B7D6-4E7E-AB65-316D357D0AA1}">
      <dsp:nvSpPr>
        <dsp:cNvPr id="0" name=""/>
        <dsp:cNvSpPr/>
      </dsp:nvSpPr>
      <dsp:spPr>
        <a:xfrm>
          <a:off x="1175040" y="3450580"/>
          <a:ext cx="1321920" cy="298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Tau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9619" y="3465159"/>
        <a:ext cx="1292762" cy="269490"/>
      </dsp:txXfrm>
    </dsp:sp>
    <dsp:sp modelId="{9F2B458F-8A43-4AD7-9CD5-5B9252F9DF68}">
      <dsp:nvSpPr>
        <dsp:cNvPr id="0" name=""/>
        <dsp:cNvSpPr/>
      </dsp:nvSpPr>
      <dsp:spPr>
        <a:xfrm>
          <a:off x="1175040" y="3764160"/>
          <a:ext cx="1321920" cy="298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200" kern="1200" smtClean="0">
              <a:cs typeface="Courier New" panose="02070309020205020404" pitchFamily="49" charset="0"/>
            </a:rPr>
            <a:t>Tor</a:t>
          </a:r>
          <a:endParaRPr lang="en-US" altLang="ru-RU" sz="1200" kern="1200" dirty="0">
            <a:cs typeface="Courier New" panose="02070309020205020404" pitchFamily="49" charset="0"/>
          </a:endParaRPr>
        </a:p>
      </dsp:txBody>
      <dsp:txXfrm>
        <a:off x="1189619" y="3778739"/>
        <a:ext cx="1292762" cy="269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D08E9-85AB-4E19-80F7-4846BF07A3EF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91F93-79E9-434C-94D3-89EDC36A6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82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91F93-79E9-434C-94D3-89EDC36A642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36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91F93-79E9-434C-94D3-89EDC36A642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7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91F93-79E9-434C-94D3-89EDC36A642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165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91F93-79E9-434C-94D3-89EDC36A642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5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81C-D98C-44FD-9829-15BBB2CE39A3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802D-BDDC-4DD7-8B86-088175D59628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5B69-DDA7-47FD-9838-BFC23DEAB933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итульный слайд (русски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7" y="578633"/>
            <a:ext cx="2644228" cy="819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61281" y="3360422"/>
            <a:ext cx="7181542" cy="87959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24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br>
              <a:rPr lang="ru-RU" dirty="0" smtClean="0"/>
            </a:br>
            <a:r>
              <a:rPr lang="ru-RU" dirty="0" smtClean="0"/>
              <a:t>(максимум 2 строки)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61280" y="2612962"/>
            <a:ext cx="7181544" cy="31193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350" baseline="0">
                <a:solidFill>
                  <a:srgbClr val="4AAEEF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dirty="0" smtClean="0"/>
              <a:t>Название магистерской программы</a:t>
            </a:r>
            <a:endParaRPr lang="en-US" dirty="0"/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49" y="671942"/>
            <a:ext cx="2692074" cy="366269"/>
          </a:xfrm>
          <a:prstGeom prst="rect">
            <a:avLst/>
          </a:prstGeom>
        </p:spPr>
      </p:pic>
      <p:sp>
        <p:nvSpPr>
          <p:cNvPr id="16" name="Текст 15"/>
          <p:cNvSpPr>
            <a:spLocks noGrp="1"/>
          </p:cNvSpPr>
          <p:nvPr>
            <p:ph type="body" sz="quarter" idx="13" hasCustomPrompt="1"/>
          </p:nvPr>
        </p:nvSpPr>
        <p:spPr>
          <a:xfrm>
            <a:off x="1262063" y="4792875"/>
            <a:ext cx="7180262" cy="31115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Фамилия Имя Отчество</a:t>
            </a:r>
            <a:endParaRPr lang="en-US" dirty="0" smtClean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1261281" y="4519749"/>
            <a:ext cx="718104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/>
          <p:cNvSpPr>
            <a:spLocks noGrp="1"/>
          </p:cNvSpPr>
          <p:nvPr>
            <p:ph type="body" sz="quarter" idx="14" hasCustomPrompt="1"/>
          </p:nvPr>
        </p:nvSpPr>
        <p:spPr>
          <a:xfrm>
            <a:off x="1261280" y="6016562"/>
            <a:ext cx="567520" cy="31193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rgbClr val="4AAEE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Год</a:t>
            </a:r>
            <a:endParaRPr lang="ru-RU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2214100" y="6016562"/>
            <a:ext cx="1052205" cy="311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52BDF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baseline="0" dirty="0" err="1" smtClean="0">
                <a:solidFill>
                  <a:srgbClr val="4AAEEF"/>
                </a:solidFill>
              </a:rPr>
              <a:t>hw.tpu.ru</a:t>
            </a:r>
            <a:endParaRPr lang="en-US" sz="1350" dirty="0">
              <a:solidFill>
                <a:srgbClr val="4AAEEF"/>
              </a:solidFill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2021401" y="6038335"/>
            <a:ext cx="0" cy="252000"/>
          </a:xfrm>
          <a:prstGeom prst="line">
            <a:avLst/>
          </a:prstGeom>
          <a:ln w="19050">
            <a:solidFill>
              <a:srgbClr val="4A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 txBox="1">
            <a:spLocks/>
          </p:cNvSpPr>
          <p:nvPr/>
        </p:nvSpPr>
        <p:spPr>
          <a:xfrm>
            <a:off x="86461" y="-319881"/>
            <a:ext cx="5307482" cy="1624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52BDF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75" baseline="0" dirty="0" smtClean="0">
                <a:solidFill>
                  <a:schemeClr val="bg1">
                    <a:lumMod val="50000"/>
                  </a:schemeClr>
                </a:solidFill>
              </a:rPr>
              <a:t>Магистратура, </a:t>
            </a:r>
            <a:r>
              <a:rPr lang="en-US" sz="975" baseline="0" dirty="0" smtClean="0">
                <a:solidFill>
                  <a:schemeClr val="bg1">
                    <a:lumMod val="50000"/>
                  </a:schemeClr>
                </a:solidFill>
              </a:rPr>
              <a:t>|, </a:t>
            </a:r>
            <a:r>
              <a:rPr lang="ru-RU" sz="975" baseline="0" dirty="0" smtClean="0">
                <a:solidFill>
                  <a:schemeClr val="bg1">
                    <a:lumMod val="50000"/>
                  </a:schemeClr>
                </a:solidFill>
              </a:rPr>
              <a:t>Титульный слайд на русском языке</a:t>
            </a:r>
            <a:endParaRPr lang="en-US" sz="975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23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лайд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2" y="4034792"/>
            <a:ext cx="4245427" cy="2823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643" y="845340"/>
            <a:ext cx="7746715" cy="6287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875" b="1" baseline="0">
                <a:solidFill>
                  <a:srgbClr val="154C97"/>
                </a:solidFill>
              </a:defRPr>
            </a:lvl1pPr>
          </a:lstStyle>
          <a:p>
            <a:r>
              <a:rPr lang="ru-RU" dirty="0" smtClean="0"/>
              <a:t>Название слайда презентации</a:t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максимум 2 строки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3776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4" y="140890"/>
            <a:ext cx="2540891" cy="22232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65157" y="158445"/>
            <a:ext cx="780201" cy="17142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75">
                <a:solidFill>
                  <a:schemeClr val="bg1"/>
                </a:solidFill>
              </a:defRPr>
            </a:lvl1pPr>
          </a:lstStyle>
          <a:p>
            <a:fld id="{7368F032-A832-463D-A0BA-23C9C3E86D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98643" y="1825625"/>
            <a:ext cx="7746715" cy="45191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3838" indent="-214313">
              <a:lnSpc>
                <a:spcPct val="100000"/>
              </a:lnSpc>
              <a:spcBef>
                <a:spcPts val="0"/>
              </a:spcBef>
              <a:spcAft>
                <a:spcPts val="525"/>
              </a:spcAft>
              <a:buClr>
                <a:srgbClr val="4AAEEF"/>
              </a:buClr>
              <a:buSzPct val="100000"/>
              <a:buFont typeface="Arial" charset="0"/>
              <a:buChar char="•"/>
              <a:tabLst/>
              <a:defRPr sz="1350"/>
            </a:lvl1pPr>
            <a:lvl2pPr marL="200025" indent="-200025">
              <a:buClr>
                <a:srgbClr val="52BDF0"/>
              </a:buClr>
              <a:buFont typeface="Arial" charset="0"/>
              <a:buChar char="•"/>
              <a:tabLst/>
              <a:defRPr sz="1500"/>
            </a:lvl2pPr>
            <a:lvl3pPr marL="1067991" indent="-254794">
              <a:lnSpc>
                <a:spcPct val="100000"/>
              </a:lnSpc>
              <a:buClr>
                <a:srgbClr val="52BDF0"/>
              </a:buClr>
              <a:buFont typeface="Arial" charset="0"/>
              <a:buChar char="•"/>
              <a:tabLst/>
              <a:defRPr sz="1650"/>
            </a:lvl3pPr>
            <a:lvl4pPr marL="267891" indent="-258366">
              <a:lnSpc>
                <a:spcPct val="100000"/>
              </a:lnSpc>
              <a:buClr>
                <a:srgbClr val="52BDF0"/>
              </a:buClr>
              <a:buFont typeface="Arial" charset="0"/>
              <a:buChar char="•"/>
              <a:tabLst/>
              <a:defRPr sz="1650"/>
            </a:lvl4pPr>
            <a:lvl5pPr marL="670322" indent="-254794">
              <a:lnSpc>
                <a:spcPct val="100000"/>
              </a:lnSpc>
              <a:buClr>
                <a:srgbClr val="52BDF0"/>
              </a:buClr>
              <a:buFont typeface="Arial" charset="0"/>
              <a:buChar char="•"/>
              <a:tabLst/>
              <a:defRPr sz="165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86461" y="-319881"/>
            <a:ext cx="5307482" cy="1624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52BDF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75" baseline="0" dirty="0" smtClean="0">
                <a:solidFill>
                  <a:schemeClr val="bg1">
                    <a:lumMod val="50000"/>
                  </a:schemeClr>
                </a:solidFill>
              </a:rPr>
              <a:t>Магистратура, </a:t>
            </a:r>
            <a:r>
              <a:rPr lang="en-US" sz="975" baseline="0" dirty="0" smtClean="0">
                <a:solidFill>
                  <a:schemeClr val="bg1">
                    <a:lumMod val="50000"/>
                  </a:schemeClr>
                </a:solidFill>
              </a:rPr>
              <a:t>|, </a:t>
            </a:r>
            <a:r>
              <a:rPr lang="ru-RU" sz="975" baseline="0" dirty="0" smtClean="0">
                <a:solidFill>
                  <a:schemeClr val="bg1">
                    <a:lumMod val="50000"/>
                  </a:schemeClr>
                </a:solidFill>
              </a:rPr>
              <a:t>Слайд</a:t>
            </a:r>
            <a:endParaRPr lang="en-US" sz="975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4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E9FA-93E3-44BD-85D9-8897DF48C301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2DD7-A5C0-4F44-AE26-135023FEA3EB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ABA-78E1-447F-98A7-CD376C682FAD}" type="datetime1">
              <a:rPr lang="ru-RU" smtClean="0"/>
              <a:t>09.09.2020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5DAB-465A-4168-88FC-48C3B4589323}" type="datetime1">
              <a:rPr lang="ru-RU" smtClean="0"/>
              <a:t>09.09.2020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6D6D-9C34-49EA-B1E7-C39D2A043A05}" type="datetime1">
              <a:rPr lang="ru-RU" smtClean="0"/>
              <a:t>09.09.2020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0C00-290A-4923-A925-00F6348326BB}" type="datetime1">
              <a:rPr lang="ru-RU" smtClean="0"/>
              <a:t>09.09.2020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CA76-600E-4188-9A93-6A81E5F7A3D0}" type="datetime1">
              <a:rPr lang="ru-RU" smtClean="0"/>
              <a:t>09.09.2020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C23A-521A-4D78-94F6-470A83134A01}" type="datetime1">
              <a:rPr lang="ru-RU" smtClean="0"/>
              <a:t>09.09.2020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D203D-79E8-469C-83A5-210C94371DA3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xeek.ai/c/force-well-logs/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err="1" smtClean="0"/>
              <a:t>Хаккатон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1187624" y="4675541"/>
            <a:ext cx="7180262" cy="481651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7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Proposed Workflow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F032-A832-463D-A0BA-23C9C3E86DA6}" type="slidenum">
              <a:rPr lang="ru-RU" smtClean="0"/>
              <a:t>10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441150" y="737325"/>
            <a:ext cx="2444901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Поиск и удаление </a:t>
            </a:r>
          </a:p>
          <a:p>
            <a:pPr algn="ctr"/>
            <a:r>
              <a:rPr lang="ru-RU" dirty="0"/>
              <a:t>а</a:t>
            </a:r>
            <a:r>
              <a:rPr lang="ru-RU" dirty="0" smtClean="0"/>
              <a:t>номальных значений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998544" y="1979921"/>
            <a:ext cx="5330112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Удаление значений каротажей, которые могут быть </a:t>
            </a:r>
          </a:p>
          <a:p>
            <a:pPr algn="ctr"/>
            <a:r>
              <a:rPr lang="ru-RU" dirty="0" smtClean="0"/>
              <a:t>не корректны за счет влияния каверн (</a:t>
            </a:r>
            <a:r>
              <a:rPr lang="en-US" dirty="0" smtClean="0"/>
              <a:t>washouts)</a:t>
            </a:r>
            <a:endParaRPr lang="ru-RU" dirty="0" smtClean="0"/>
          </a:p>
          <a:p>
            <a:pPr algn="ctr"/>
            <a:r>
              <a:rPr lang="en-US" dirty="0"/>
              <a:t>D</a:t>
            </a:r>
            <a:r>
              <a:rPr lang="en-US" dirty="0" smtClean="0"/>
              <a:t>etermine </a:t>
            </a:r>
            <a:r>
              <a:rPr lang="en-US" dirty="0"/>
              <a:t>bad hole sections in order to reduce the </a:t>
            </a:r>
            <a:endParaRPr lang="ru-RU" dirty="0" smtClean="0"/>
          </a:p>
          <a:p>
            <a:pPr algn="ctr"/>
            <a:r>
              <a:rPr lang="en-US" dirty="0" smtClean="0"/>
              <a:t>weighting </a:t>
            </a:r>
            <a:r>
              <a:rPr lang="en-US" dirty="0"/>
              <a:t>of the log values in the training</a:t>
            </a:r>
            <a:endParaRPr lang="ru-RU" dirty="0"/>
          </a:p>
        </p:txBody>
      </p:sp>
      <p:sp>
        <p:nvSpPr>
          <p:cNvPr id="9" name="Стрелка вниз 8"/>
          <p:cNvSpPr/>
          <p:nvPr/>
        </p:nvSpPr>
        <p:spPr>
          <a:xfrm>
            <a:off x="4375568" y="1546973"/>
            <a:ext cx="576064" cy="360040"/>
          </a:xfrm>
          <a:prstGeom prst="downArrow">
            <a:avLst/>
          </a:prstGeom>
          <a:solidFill>
            <a:schemeClr val="tx2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4275135" y="5218021"/>
            <a:ext cx="676497" cy="28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677519" y="5246118"/>
            <a:ext cx="636842" cy="2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Заголовок 1"/>
          <p:cNvSpPr txBox="1">
            <a:spLocks/>
          </p:cNvSpPr>
          <p:nvPr/>
        </p:nvSpPr>
        <p:spPr>
          <a:xfrm>
            <a:off x="3638461" y="5265288"/>
            <a:ext cx="2050275" cy="62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1875" b="1" kern="1200" baseline="0">
                <a:solidFill>
                  <a:srgbClr val="154C9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Гипотеза 1</a:t>
            </a:r>
            <a:endParaRPr lang="ru-RU" dirty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6756993" y="5272327"/>
            <a:ext cx="2050275" cy="62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1875" b="1" kern="1200" baseline="0">
                <a:solidFill>
                  <a:srgbClr val="154C9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Гипотеза 2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365054" y="5765253"/>
            <a:ext cx="1648227" cy="95410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Каждая группа вмещает в себя </a:t>
            </a:r>
          </a:p>
          <a:p>
            <a:pPr algn="ctr"/>
            <a:r>
              <a:rPr lang="ru-RU" sz="1400" dirty="0"/>
              <a:t>определенную литологию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92080" y="5765254"/>
            <a:ext cx="3725122" cy="95410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Каждая литология обладает </a:t>
            </a:r>
          </a:p>
          <a:p>
            <a:pPr algn="ctr"/>
            <a:r>
              <a:rPr lang="ru-RU" sz="1400" dirty="0" smtClean="0"/>
              <a:t>характерными значениями по ГИС </a:t>
            </a:r>
          </a:p>
          <a:p>
            <a:pPr algn="ctr"/>
            <a:r>
              <a:rPr lang="ru-RU" sz="1400" dirty="0" smtClean="0"/>
              <a:t>Некоторые литологии обладают </a:t>
            </a:r>
          </a:p>
          <a:p>
            <a:pPr algn="ctr"/>
            <a:r>
              <a:rPr lang="ru-RU" sz="1400" dirty="0" smtClean="0"/>
              <a:t>схожими свойствами и их можно объединить </a:t>
            </a:r>
            <a:endParaRPr lang="ru-RU" sz="1400" dirty="0"/>
          </a:p>
        </p:txBody>
      </p:sp>
      <p:sp>
        <p:nvSpPr>
          <p:cNvPr id="21" name="Стрелка вниз 20"/>
          <p:cNvSpPr/>
          <p:nvPr/>
        </p:nvSpPr>
        <p:spPr>
          <a:xfrm>
            <a:off x="4375568" y="3305023"/>
            <a:ext cx="576064" cy="360040"/>
          </a:xfrm>
          <a:prstGeom prst="downArrow">
            <a:avLst/>
          </a:prstGeom>
          <a:solidFill>
            <a:schemeClr val="tx2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2570206" y="3733349"/>
            <a:ext cx="418678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Восстановление пропущенных значений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flipH="1">
            <a:off x="1259632" y="4227393"/>
            <a:ext cx="1440160" cy="733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5044668" y="4203523"/>
            <a:ext cx="494823" cy="436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"/>
          <p:cNvSpPr txBox="1">
            <a:spLocks/>
          </p:cNvSpPr>
          <p:nvPr/>
        </p:nvSpPr>
        <p:spPr>
          <a:xfrm>
            <a:off x="649517" y="5057977"/>
            <a:ext cx="2050275" cy="62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1875" b="1" kern="1200" baseline="0">
                <a:solidFill>
                  <a:srgbClr val="154C9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Создание 1 модели по всем данным</a:t>
            </a:r>
            <a:endParaRPr lang="ru-RU" dirty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851920" y="4585980"/>
            <a:ext cx="5544615" cy="62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1875" b="1" kern="1200" baseline="0">
                <a:solidFill>
                  <a:srgbClr val="154C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/>
              <a:t>Создание нескольких моделей для групп с различными свойствами (формация/литология?)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426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F032-A832-463D-A0BA-23C9C3E86DA6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5" y="1844824"/>
            <a:ext cx="8931809" cy="457505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1764704" y="184482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9525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30000</a:t>
            </a:r>
            <a:r>
              <a:rPr lang="en-US" dirty="0"/>
              <a:t>: 'Sandstone',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65030</a:t>
            </a:r>
            <a:r>
              <a:rPr lang="en-US" dirty="0"/>
              <a:t>: 'Sandstone/Shale',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65000</a:t>
            </a:r>
            <a:r>
              <a:rPr lang="en-US" dirty="0"/>
              <a:t>: 'Shale',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80000</a:t>
            </a:r>
            <a:r>
              <a:rPr lang="en-US" dirty="0"/>
              <a:t>: 'Marl',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74000</a:t>
            </a:r>
            <a:r>
              <a:rPr lang="en-US" dirty="0"/>
              <a:t>: 'Dolomite',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70000</a:t>
            </a:r>
            <a:r>
              <a:rPr lang="en-US" dirty="0"/>
              <a:t>: 'Limestone',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70032</a:t>
            </a:r>
            <a:r>
              <a:rPr lang="en-US" dirty="0"/>
              <a:t>: 'Chalk',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88000</a:t>
            </a:r>
            <a:r>
              <a:rPr lang="en-US" dirty="0"/>
              <a:t>: 'Halite',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86000</a:t>
            </a:r>
            <a:r>
              <a:rPr lang="en-US" dirty="0"/>
              <a:t>: 'Anhydrite',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99000</a:t>
            </a:r>
            <a:r>
              <a:rPr lang="en-US" dirty="0"/>
              <a:t>: 'Tuff',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90000</a:t>
            </a:r>
            <a:r>
              <a:rPr lang="en-US" dirty="0"/>
              <a:t>: 'Coal',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93000</a:t>
            </a:r>
            <a:r>
              <a:rPr lang="en-US" dirty="0"/>
              <a:t>: 'Basement'}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5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F032-A832-463D-A0BA-23C9C3E86DA6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76461"/>
              </p:ext>
            </p:extLst>
          </p:nvPr>
        </p:nvGraphicFramePr>
        <p:xfrm>
          <a:off x="1187624" y="692696"/>
          <a:ext cx="2664296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:a16="http://schemas.microsoft.com/office/drawing/2014/main" val="1635610657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23176554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087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24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850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789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36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961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17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08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964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9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1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54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76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23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988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472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264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58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50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86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37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Proposed solution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F032-A832-463D-A0BA-23C9C3E86DA6}" type="slidenum">
              <a:rPr lang="ru-RU" smtClean="0"/>
              <a:t>13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1600" dirty="0" smtClean="0"/>
              <a:t>CatBoostRegressor – in order to fill </a:t>
            </a:r>
            <a:r>
              <a:rPr lang="en-US" sz="1600" i="1" dirty="0" err="1" smtClean="0"/>
              <a:t>NaN</a:t>
            </a:r>
            <a:r>
              <a:rPr lang="en-US" sz="1600" dirty="0" smtClean="0"/>
              <a:t> cells in training dataset</a:t>
            </a:r>
          </a:p>
          <a:p>
            <a:r>
              <a:rPr lang="en-US" sz="1600" dirty="0" smtClean="0"/>
              <a:t>CatBoostClassifier, </a:t>
            </a:r>
            <a:r>
              <a:rPr lang="ru-RU" sz="1600" dirty="0" smtClean="0"/>
              <a:t>- </a:t>
            </a:r>
            <a:r>
              <a:rPr lang="en-US" sz="1600" dirty="0" smtClean="0"/>
              <a:t>in order to do classification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0443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Links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F032-A832-463D-A0BA-23C9C3E86DA6}" type="slidenum">
              <a:rPr lang="ru-RU" smtClean="0"/>
              <a:t>14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ru-RU" dirty="0" smtClean="0"/>
          </a:p>
          <a:p>
            <a:pPr marL="9525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forum.xeek.ai/c/force-well-logs/7</a:t>
            </a:r>
            <a:r>
              <a:rPr lang="en-US" dirty="0" smtClean="0"/>
              <a:t>,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86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Purpose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1600" smtClean="0"/>
              <a:t>The objective of the competition is to correctly predict lithology labels for provided well logs, provided NPD lithostratigraphy and well X, Y position</a:t>
            </a:r>
            <a:r>
              <a:rPr lang="en-US" sz="1600" dirty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17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Input data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F032-A832-463D-A0BA-23C9C3E86DA6}" type="slidenum">
              <a:rPr lang="ru-RU" smtClean="0"/>
              <a:t>3</a:t>
            </a:fld>
            <a:endParaRPr lang="ru-RU"/>
          </a:p>
        </p:txBody>
      </p:sp>
      <p:sp>
        <p:nvSpPr>
          <p:cNvPr id="2" name="Объект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1600" smtClean="0"/>
              <a:t>Jupyter Notebook </a:t>
            </a:r>
            <a:endParaRPr lang="en-US" sz="1600" dirty="0" smtClean="0"/>
          </a:p>
          <a:p>
            <a:r>
              <a:rPr lang="en-US" sz="1600" smtClean="0"/>
              <a:t>Training dataset</a:t>
            </a:r>
            <a:endParaRPr lang="en-US" sz="1600" dirty="0" smtClean="0"/>
          </a:p>
          <a:p>
            <a:r>
              <a:rPr lang="en-US" sz="1600" smtClean="0"/>
              <a:t>Testing dataset</a:t>
            </a:r>
            <a:endParaRPr lang="ru-RU" sz="1600" dirty="0" smtClean="0"/>
          </a:p>
          <a:p>
            <a:endParaRPr lang="en-US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233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Description of the Datasets</a:t>
            </a:r>
            <a:endParaRPr lang="en-US" b="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F032-A832-463D-A0BA-23C9C3E86DA6}" type="slidenum">
              <a:rPr lang="ru-RU" smtClean="0"/>
              <a:t>4</a:t>
            </a:fld>
            <a:endParaRPr lang="ru-RU"/>
          </a:p>
        </p:txBody>
      </p:sp>
      <p:sp>
        <p:nvSpPr>
          <p:cNvPr id="11" name="Текст 10"/>
          <p:cNvSpPr>
            <a:spLocks noGrp="1"/>
          </p:cNvSpPr>
          <p:nvPr>
            <p:ph type="body" idx="4294967295"/>
          </p:nvPr>
        </p:nvSpPr>
        <p:spPr>
          <a:xfrm>
            <a:off x="130650" y="1844824"/>
            <a:ext cx="2880000" cy="639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latin typeface="+mj-lt"/>
              </a:rPr>
              <a:t>Metadata</a:t>
            </a:r>
            <a:endParaRPr lang="en-US" sz="2400" b="1" dirty="0">
              <a:latin typeface="+mj-lt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half" idx="4294967295"/>
          </p:nvPr>
        </p:nvSpPr>
        <p:spPr>
          <a:xfrm>
            <a:off x="130650" y="2564904"/>
            <a:ext cx="2880000" cy="3951288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WELL</a:t>
            </a:r>
            <a:r>
              <a:rPr lang="en-US" sz="1600" dirty="0" smtClean="0"/>
              <a:t>: well name</a:t>
            </a:r>
            <a:endParaRPr lang="en-US" sz="1600" dirty="0"/>
          </a:p>
          <a:p>
            <a:r>
              <a:rPr lang="en-US" sz="1600" b="1" dirty="0"/>
              <a:t>DEPTH_MD</a:t>
            </a:r>
            <a:r>
              <a:rPr lang="en-US" sz="1600" dirty="0" smtClean="0"/>
              <a:t>: measured depth</a:t>
            </a:r>
            <a:endParaRPr lang="en-US" sz="1600" dirty="0"/>
          </a:p>
          <a:p>
            <a:r>
              <a:rPr lang="en-US" sz="1600" b="1" dirty="0"/>
              <a:t>X_LOC</a:t>
            </a:r>
            <a:r>
              <a:rPr lang="en-US" sz="1600" dirty="0" smtClean="0"/>
              <a:t>: UTM X coordinate</a:t>
            </a:r>
            <a:endParaRPr lang="en-US" sz="1600" dirty="0"/>
          </a:p>
          <a:p>
            <a:r>
              <a:rPr lang="en-US" sz="1600" b="1" dirty="0"/>
              <a:t>Y_LOC</a:t>
            </a:r>
            <a:r>
              <a:rPr lang="en-US" sz="1600" dirty="0" smtClean="0"/>
              <a:t>: UTM Y coordinate</a:t>
            </a:r>
            <a:endParaRPr lang="en-US" sz="1600" dirty="0"/>
          </a:p>
          <a:p>
            <a:r>
              <a:rPr lang="en-US" sz="1600" b="1" dirty="0"/>
              <a:t>Z_LOC</a:t>
            </a:r>
            <a:r>
              <a:rPr lang="en-US" sz="1600" dirty="0" smtClean="0"/>
              <a:t>: DEPTH</a:t>
            </a:r>
            <a:endParaRPr lang="en-US" sz="1600" dirty="0"/>
          </a:p>
          <a:p>
            <a:r>
              <a:rPr lang="en-US" sz="1600" b="1" dirty="0"/>
              <a:t>GROUP</a:t>
            </a:r>
            <a:r>
              <a:rPr lang="en-US" sz="1600" dirty="0" smtClean="0"/>
              <a:t>: NPD </a:t>
            </a:r>
            <a:r>
              <a:rPr lang="en-US" sz="1600" dirty="0" err="1" smtClean="0"/>
              <a:t>lithostratigraphy</a:t>
            </a:r>
            <a:r>
              <a:rPr lang="en-US" sz="1600" dirty="0" smtClean="0"/>
              <a:t> group</a:t>
            </a:r>
            <a:endParaRPr lang="en-US" sz="1600" dirty="0"/>
          </a:p>
          <a:p>
            <a:r>
              <a:rPr lang="en-US" sz="1600" b="1" dirty="0"/>
              <a:t>FORMATION</a:t>
            </a:r>
            <a:r>
              <a:rPr lang="en-US" sz="1600" dirty="0" smtClean="0"/>
              <a:t>: NPD </a:t>
            </a:r>
            <a:r>
              <a:rPr lang="en-US" sz="1600" dirty="0" err="1" smtClean="0"/>
              <a:t>lithostratgraphy</a:t>
            </a:r>
            <a:r>
              <a:rPr lang="en-US" sz="1600" dirty="0" smtClean="0"/>
              <a:t> formation</a:t>
            </a:r>
            <a:endParaRPr lang="en-US" sz="1600" dirty="0"/>
          </a:p>
          <a:p>
            <a:endParaRPr lang="ru-RU" sz="1400" dirty="0"/>
          </a:p>
        </p:txBody>
      </p:sp>
      <p:sp>
        <p:nvSpPr>
          <p:cNvPr id="14" name="Объект 13"/>
          <p:cNvSpPr>
            <a:spLocks noGrp="1"/>
          </p:cNvSpPr>
          <p:nvPr>
            <p:ph sz="quarter" idx="4294967295"/>
          </p:nvPr>
        </p:nvSpPr>
        <p:spPr>
          <a:xfrm>
            <a:off x="6070450" y="2564904"/>
            <a:ext cx="2880000" cy="3951288"/>
          </a:xfrm>
        </p:spPr>
        <p:txBody>
          <a:bodyPr>
            <a:noAutofit/>
          </a:bodyPr>
          <a:lstStyle/>
          <a:p>
            <a:r>
              <a:rPr lang="en-US" sz="1600" b="1" dirty="0"/>
              <a:t>FORCE_2020_LITHOFACIES_LITHOLOGY</a:t>
            </a:r>
            <a:r>
              <a:rPr lang="en-US" sz="1600" dirty="0" smtClean="0"/>
              <a:t>: lithology class label</a:t>
            </a:r>
            <a:endParaRPr lang="en-US" sz="1600" dirty="0"/>
          </a:p>
          <a:p>
            <a:r>
              <a:rPr lang="en-US" sz="1600" b="1" dirty="0"/>
              <a:t>FORCE_2020_LITHOFACIES_CONFIDENCE</a:t>
            </a:r>
            <a:r>
              <a:rPr lang="en-US" sz="1600" dirty="0" smtClean="0"/>
              <a:t>: confidence in lithology interpretation (</a:t>
            </a:r>
            <a:r>
              <a:rPr lang="en-US" sz="1600" dirty="0"/>
              <a:t>1</a:t>
            </a:r>
            <a:r>
              <a:rPr lang="en-US" sz="1600" dirty="0" smtClean="0"/>
              <a:t>: high, 2: medium, 3: low</a:t>
            </a:r>
            <a:r>
              <a:rPr lang="en-US" sz="1600" dirty="0"/>
              <a:t>)</a:t>
            </a:r>
          </a:p>
        </p:txBody>
      </p:sp>
      <p:sp>
        <p:nvSpPr>
          <p:cNvPr id="16" name="Объект 13"/>
          <p:cNvSpPr txBox="1">
            <a:spLocks/>
          </p:cNvSpPr>
          <p:nvPr/>
        </p:nvSpPr>
        <p:spPr>
          <a:xfrm>
            <a:off x="3100550" y="2574056"/>
            <a:ext cx="2880000" cy="4283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BS</a:t>
            </a:r>
            <a:r>
              <a:rPr lang="en-US" sz="1600" dirty="0" smtClean="0"/>
              <a:t>: Bit Size</a:t>
            </a:r>
          </a:p>
          <a:p>
            <a:r>
              <a:rPr lang="en-US" sz="1600" b="1" dirty="0" smtClean="0"/>
              <a:t>CALI</a:t>
            </a:r>
            <a:r>
              <a:rPr lang="en-US" sz="1600" dirty="0" smtClean="0"/>
              <a:t>: Caliper</a:t>
            </a:r>
          </a:p>
          <a:p>
            <a:r>
              <a:rPr lang="en-US" sz="1600" b="1" dirty="0" smtClean="0"/>
              <a:t>RDEP</a:t>
            </a:r>
            <a:r>
              <a:rPr lang="en-US" sz="1600" dirty="0" smtClean="0"/>
              <a:t>: Deep Resistivity</a:t>
            </a:r>
          </a:p>
          <a:p>
            <a:r>
              <a:rPr lang="en-US" sz="1600" b="1" dirty="0" smtClean="0"/>
              <a:t>RHOB</a:t>
            </a:r>
            <a:r>
              <a:rPr lang="en-US" sz="1600" dirty="0" smtClean="0"/>
              <a:t>: Bulk Density</a:t>
            </a:r>
          </a:p>
          <a:p>
            <a:r>
              <a:rPr lang="en-US" sz="1600" b="1" dirty="0" smtClean="0"/>
              <a:t>GR</a:t>
            </a:r>
            <a:r>
              <a:rPr lang="en-US" sz="1600" dirty="0" smtClean="0"/>
              <a:t>: Raw gamma data</a:t>
            </a:r>
          </a:p>
          <a:p>
            <a:r>
              <a:rPr lang="en-US" sz="1600" b="1" dirty="0" smtClean="0"/>
              <a:t>SGR</a:t>
            </a:r>
            <a:r>
              <a:rPr lang="en-US" sz="1600" dirty="0" smtClean="0"/>
              <a:t>: Spectral Gamma Ray</a:t>
            </a:r>
          </a:p>
          <a:p>
            <a:r>
              <a:rPr lang="en-US" sz="1600" b="1" dirty="0" smtClean="0"/>
              <a:t>RMED</a:t>
            </a:r>
            <a:r>
              <a:rPr lang="en-US" sz="1600" dirty="0" smtClean="0"/>
              <a:t>: Medium Resistivity</a:t>
            </a:r>
          </a:p>
          <a:p>
            <a:r>
              <a:rPr lang="en-US" sz="1600" b="1" dirty="0" smtClean="0"/>
              <a:t>ROP</a:t>
            </a:r>
            <a:r>
              <a:rPr lang="en-US" sz="1600" dirty="0" smtClean="0"/>
              <a:t>: Rate of Penetration</a:t>
            </a:r>
          </a:p>
          <a:p>
            <a:r>
              <a:rPr lang="en-US" sz="1600" b="1" dirty="0" smtClean="0"/>
              <a:t>NPHI</a:t>
            </a:r>
            <a:r>
              <a:rPr lang="en-US" sz="1600" dirty="0" smtClean="0"/>
              <a:t>: Neutron Porosity</a:t>
            </a:r>
          </a:p>
          <a:p>
            <a:r>
              <a:rPr lang="en-US" sz="1600" b="1" dirty="0" smtClean="0"/>
              <a:t>PEF</a:t>
            </a:r>
            <a:r>
              <a:rPr lang="en-US" sz="1600" dirty="0" smtClean="0"/>
              <a:t>: Photoelectric Absorption Factor</a:t>
            </a:r>
          </a:p>
          <a:p>
            <a:r>
              <a:rPr lang="en-US" sz="1600" b="1" dirty="0" smtClean="0"/>
              <a:t>RSHA</a:t>
            </a:r>
            <a:r>
              <a:rPr lang="en-US" sz="1600" dirty="0" smtClean="0"/>
              <a:t>: Shallow Resistivity</a:t>
            </a:r>
          </a:p>
          <a:p>
            <a:r>
              <a:rPr lang="en-US" sz="1600" b="1" dirty="0" smtClean="0"/>
              <a:t>DTS</a:t>
            </a:r>
            <a:r>
              <a:rPr lang="en-US" sz="1600" dirty="0" smtClean="0"/>
              <a:t>: Sonic (Sheer Slowness)</a:t>
            </a:r>
          </a:p>
          <a:p>
            <a:r>
              <a:rPr lang="en-US" sz="1600" b="1" dirty="0" smtClean="0"/>
              <a:t>DTC</a:t>
            </a:r>
            <a:r>
              <a:rPr lang="en-US" sz="1600" dirty="0" smtClean="0"/>
              <a:t>: Sonic (Compressional Slowness)</a:t>
            </a:r>
            <a:endParaRPr lang="en-US" sz="1600" dirty="0"/>
          </a:p>
        </p:txBody>
      </p:sp>
      <p:sp>
        <p:nvSpPr>
          <p:cNvPr id="19" name="Текст 10"/>
          <p:cNvSpPr txBox="1">
            <a:spLocks/>
          </p:cNvSpPr>
          <p:nvPr/>
        </p:nvSpPr>
        <p:spPr>
          <a:xfrm>
            <a:off x="3100550" y="1844824"/>
            <a:ext cx="2880000" cy="6397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b="1" smtClean="0">
                <a:latin typeface="+mj-lt"/>
              </a:rPr>
              <a:t>Well logs</a:t>
            </a:r>
            <a:endParaRPr lang="en-US" sz="2400" b="1" dirty="0">
              <a:latin typeface="+mj-lt"/>
            </a:endParaRPr>
          </a:p>
        </p:txBody>
      </p:sp>
      <p:sp>
        <p:nvSpPr>
          <p:cNvPr id="20" name="Текст 10"/>
          <p:cNvSpPr txBox="1">
            <a:spLocks/>
          </p:cNvSpPr>
          <p:nvPr/>
        </p:nvSpPr>
        <p:spPr>
          <a:xfrm>
            <a:off x="6070450" y="1844824"/>
            <a:ext cx="2880000" cy="639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b="1" dirty="0" smtClean="0">
                <a:latin typeface="+mj-lt"/>
              </a:rPr>
              <a:t>Interpretation</a:t>
            </a:r>
            <a:endParaRPr lang="en-US" sz="24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6331526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Shape : (1170511 , 29</a:t>
            </a:r>
            <a:r>
              <a:rPr lang="en-US" b="1" dirty="0" smtClean="0"/>
              <a:t>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1265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Metadata. Wells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F032-A832-463D-A0BA-23C9C3E86DA6}" type="slidenum">
              <a:rPr lang="ru-RU" smtClean="0"/>
              <a:t>5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1600" dirty="0" smtClean="0"/>
              <a:t>There is a total of </a:t>
            </a:r>
            <a:r>
              <a:rPr lang="en-US" sz="1600" b="1" dirty="0" smtClean="0"/>
              <a:t>83</a:t>
            </a:r>
            <a:r>
              <a:rPr lang="en-US" sz="1600" dirty="0" smtClean="0"/>
              <a:t> wells in the training dataset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96128"/>
            <a:ext cx="6660232" cy="37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1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Metadata. Formation’s groups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F032-A832-463D-A0BA-23C9C3E86DA6}" type="slidenum">
              <a:rPr lang="ru-RU" smtClean="0"/>
              <a:t>6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There is a total of </a:t>
            </a:r>
            <a:r>
              <a:rPr lang="en-US" sz="1600" b="1" dirty="0" smtClean="0"/>
              <a:t>14</a:t>
            </a:r>
            <a:r>
              <a:rPr lang="en-US" sz="1600" dirty="0" smtClean="0"/>
              <a:t> groups of, formations in the training dataset</a:t>
            </a:r>
          </a:p>
          <a:p>
            <a:pPr marL="9525" indent="0">
              <a:buNone/>
            </a:pPr>
            <a:endParaRPr lang="en-US" sz="1400" dirty="0" smtClean="0"/>
          </a:p>
          <a:p>
            <a:endParaRPr lang="en-US" alt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2579383997"/>
              </p:ext>
            </p:extLst>
          </p:nvPr>
        </p:nvGraphicFramePr>
        <p:xfrm>
          <a:off x="0" y="2204864"/>
          <a:ext cx="4089382" cy="4347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6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Metadata. </a:t>
            </a:r>
            <a:r>
              <a:rPr lang="en-US" dirty="0" smtClean="0"/>
              <a:t>Formations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F032-A832-463D-A0BA-23C9C3E86DA6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3343093991"/>
              </p:ext>
            </p:extLst>
          </p:nvPr>
        </p:nvGraphicFramePr>
        <p:xfrm>
          <a:off x="-504056" y="2636912"/>
          <a:ext cx="3672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Схема 11"/>
          <p:cNvGraphicFramePr/>
          <p:nvPr>
            <p:extLst>
              <p:ext uri="{D42A27DB-BD31-4B8C-83A1-F6EECF244321}">
                <p14:modId xmlns:p14="http://schemas.microsoft.com/office/powerpoint/2010/main" val="697034319"/>
              </p:ext>
            </p:extLst>
          </p:nvPr>
        </p:nvGraphicFramePr>
        <p:xfrm>
          <a:off x="1133968" y="2636912"/>
          <a:ext cx="3672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Схема 12"/>
          <p:cNvGraphicFramePr/>
          <p:nvPr>
            <p:extLst>
              <p:ext uri="{D42A27DB-BD31-4B8C-83A1-F6EECF244321}">
                <p14:modId xmlns:p14="http://schemas.microsoft.com/office/powerpoint/2010/main" val="3609255612"/>
              </p:ext>
            </p:extLst>
          </p:nvPr>
        </p:nvGraphicFramePr>
        <p:xfrm>
          <a:off x="2732348" y="2636912"/>
          <a:ext cx="3672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3204097914"/>
              </p:ext>
            </p:extLst>
          </p:nvPr>
        </p:nvGraphicFramePr>
        <p:xfrm>
          <a:off x="4387821" y="2636912"/>
          <a:ext cx="3672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458525319"/>
              </p:ext>
            </p:extLst>
          </p:nvPr>
        </p:nvGraphicFramePr>
        <p:xfrm>
          <a:off x="6043294" y="2636912"/>
          <a:ext cx="3672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7" name="Объект 6"/>
          <p:cNvSpPr>
            <a:spLocks noGrp="1"/>
          </p:cNvSpPr>
          <p:nvPr>
            <p:ph idx="13"/>
          </p:nvPr>
        </p:nvSpPr>
        <p:spPr>
          <a:xfrm>
            <a:off x="698643" y="1825625"/>
            <a:ext cx="7746715" cy="45191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ru-RU" sz="1600" dirty="0" smtClean="0"/>
              <a:t>Each group includes a certain number of formation</a:t>
            </a:r>
            <a:r>
              <a:rPr lang="en-US" altLang="ru-RU" sz="1600" dirty="0"/>
              <a:t>s</a:t>
            </a:r>
            <a:endParaRPr lang="en-US" altLang="ru-RU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ru-RU" sz="1600" dirty="0" smtClean="0"/>
              <a:t>There is a total of </a:t>
            </a:r>
            <a:r>
              <a:rPr lang="en-US" altLang="ru-RU" sz="1600" b="1" dirty="0" smtClean="0"/>
              <a:t>86</a:t>
            </a:r>
            <a:r>
              <a:rPr lang="en-US" altLang="ru-RU" sz="1600" dirty="0" smtClean="0"/>
              <a:t> formations such as following: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95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1600" dirty="0"/>
              <a:t>There is a total of </a:t>
            </a:r>
            <a:r>
              <a:rPr lang="en-US" sz="1600" dirty="0" smtClean="0"/>
              <a:t>21 types of well logs</a:t>
            </a:r>
          </a:p>
          <a:p>
            <a:endParaRPr lang="en-US" sz="1600" dirty="0" smtClean="0"/>
          </a:p>
          <a:p>
            <a:pPr marL="9525" indent="0" algn="ctr"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Percentage </a:t>
            </a:r>
            <a:r>
              <a:rPr lang="en-US" sz="1600" dirty="0">
                <a:solidFill>
                  <a:srgbClr val="000000"/>
                </a:solidFill>
              </a:rPr>
              <a:t>of training data wells contain at least some depth interval with the given </a:t>
            </a:r>
            <a:r>
              <a:rPr lang="en-US" sz="1600" dirty="0" smtClean="0">
                <a:solidFill>
                  <a:srgbClr val="000000"/>
                </a:solidFill>
              </a:rPr>
              <a:t>logs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1" dirty="0" smtClean="0"/>
              <a:t>Notice </a:t>
            </a:r>
            <a:r>
              <a:rPr lang="en-US" sz="1600" b="1" dirty="0"/>
              <a:t>that some of the curves are </a:t>
            </a:r>
            <a:r>
              <a:rPr lang="en-US" sz="1600" b="1" dirty="0" err="1"/>
              <a:t>NaN</a:t>
            </a:r>
            <a:r>
              <a:rPr lang="en-US" sz="1600" b="1" dirty="0"/>
              <a:t>. This is an </a:t>
            </a:r>
            <a:r>
              <a:rPr lang="en-US" sz="1600" b="1" dirty="0" err="1"/>
              <a:t>imporant</a:t>
            </a:r>
            <a:r>
              <a:rPr lang="en-US" sz="1600" b="1" dirty="0"/>
              <a:t> aspect of this dataset and of this competition.</a:t>
            </a:r>
            <a:r>
              <a:rPr lang="en-US" sz="1600" dirty="0"/>
              <a:t> The only log columns that are </a:t>
            </a:r>
            <a:r>
              <a:rPr lang="en-US" sz="1600" b="1" dirty="0"/>
              <a:t>guaranteed</a:t>
            </a:r>
            <a:r>
              <a:rPr lang="en-US" sz="1600" dirty="0"/>
              <a:t> to be present are WELL, DEPT, and GR. All other logs can (and will) be missing from some parts of the dataset.</a:t>
            </a:r>
          </a:p>
          <a:p>
            <a:endParaRPr lang="ru-RU" sz="1600" dirty="0"/>
          </a:p>
          <a:p>
            <a:endParaRPr lang="en-US" sz="16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9" y="2780928"/>
            <a:ext cx="5355761" cy="27971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Well logs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F032-A832-463D-A0BA-23C9C3E86DA6}" type="slidenum">
              <a:rPr lang="ru-RU" smtClean="0"/>
              <a:t>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2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780928"/>
            <a:ext cx="5688945" cy="322686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Interpretation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F032-A832-463D-A0BA-23C9C3E86DA6}" type="slidenum">
              <a:rPr lang="ru-RU" smtClean="0"/>
              <a:t>9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1600" dirty="0"/>
              <a:t>There is a </a:t>
            </a:r>
            <a:r>
              <a:rPr lang="en-US" sz="1600" dirty="0" smtClean="0"/>
              <a:t>total </a:t>
            </a:r>
            <a:r>
              <a:rPr lang="en-US" sz="1600" dirty="0"/>
              <a:t>of 12 lithology </a:t>
            </a:r>
            <a:r>
              <a:rPr lang="en-US" sz="1600" dirty="0" smtClean="0"/>
              <a:t>class</a:t>
            </a:r>
          </a:p>
          <a:p>
            <a:pPr marL="9525" indent="0">
              <a:buNone/>
            </a:pP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30000</a:t>
            </a:r>
            <a:r>
              <a:rPr lang="en-US" sz="1600" dirty="0"/>
              <a:t>: 'Sandstone</a:t>
            </a:r>
            <a:r>
              <a:rPr lang="en-US" sz="1600" dirty="0" smtClean="0"/>
              <a:t>',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65030</a:t>
            </a:r>
            <a:r>
              <a:rPr lang="en-US" sz="1600" dirty="0"/>
              <a:t>: 'Sandstone/Shale</a:t>
            </a:r>
            <a:r>
              <a:rPr lang="en-US" sz="1600" dirty="0" smtClean="0"/>
              <a:t>',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65000</a:t>
            </a:r>
            <a:r>
              <a:rPr lang="en-US" sz="1600" dirty="0"/>
              <a:t>: 'Shale</a:t>
            </a:r>
            <a:r>
              <a:rPr lang="en-US" sz="1600" dirty="0" smtClean="0"/>
              <a:t>',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80000</a:t>
            </a:r>
            <a:r>
              <a:rPr lang="en-US" sz="1600" dirty="0"/>
              <a:t>: 'Marl</a:t>
            </a:r>
            <a:r>
              <a:rPr lang="en-US" sz="1600" dirty="0" smtClean="0"/>
              <a:t>',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74000</a:t>
            </a:r>
            <a:r>
              <a:rPr lang="en-US" sz="1600" dirty="0"/>
              <a:t>: 'Dolomite</a:t>
            </a:r>
            <a:r>
              <a:rPr lang="en-US" sz="1600" dirty="0" smtClean="0"/>
              <a:t>',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70000</a:t>
            </a:r>
            <a:r>
              <a:rPr lang="en-US" sz="1600" dirty="0"/>
              <a:t>: 'Limestone</a:t>
            </a:r>
            <a:r>
              <a:rPr lang="en-US" sz="1600" dirty="0" smtClean="0"/>
              <a:t>',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70032</a:t>
            </a:r>
            <a:r>
              <a:rPr lang="en-US" sz="1600" dirty="0"/>
              <a:t>: 'Chalk</a:t>
            </a:r>
            <a:r>
              <a:rPr lang="en-US" sz="1600" dirty="0" smtClean="0"/>
              <a:t>',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88000</a:t>
            </a:r>
            <a:r>
              <a:rPr lang="en-US" sz="1600" dirty="0"/>
              <a:t>: 'Halite</a:t>
            </a:r>
            <a:r>
              <a:rPr lang="en-US" sz="1600" dirty="0" smtClean="0"/>
              <a:t>',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86000</a:t>
            </a:r>
            <a:r>
              <a:rPr lang="en-US" sz="1600" dirty="0"/>
              <a:t>: 'Anhydrite</a:t>
            </a:r>
            <a:r>
              <a:rPr lang="en-US" sz="1600" dirty="0" smtClean="0"/>
              <a:t>',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99000</a:t>
            </a:r>
            <a:r>
              <a:rPr lang="en-US" sz="1600" dirty="0"/>
              <a:t>: 'Tuff</a:t>
            </a:r>
            <a:r>
              <a:rPr lang="en-US" sz="1600" dirty="0" smtClean="0"/>
              <a:t>',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90000</a:t>
            </a:r>
            <a:r>
              <a:rPr lang="en-US" sz="1600" dirty="0"/>
              <a:t>: 'Coal</a:t>
            </a:r>
            <a:r>
              <a:rPr lang="en-US" sz="1600" dirty="0" smtClean="0"/>
              <a:t>',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93000</a:t>
            </a:r>
            <a:r>
              <a:rPr lang="en-US" sz="1600" dirty="0"/>
              <a:t>: 'Basement</a:t>
            </a:r>
            <a:r>
              <a:rPr lang="en-US" sz="1600" dirty="0" smtClean="0"/>
              <a:t>'}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17605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94131</TotalTime>
  <Words>653</Words>
  <Application>Microsoft Office PowerPoint</Application>
  <PresentationFormat>Экран (4:3)</PresentationFormat>
  <Paragraphs>207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Тема Office</vt:lpstr>
      <vt:lpstr>Хаккатон</vt:lpstr>
      <vt:lpstr>Purpose</vt:lpstr>
      <vt:lpstr>Input data</vt:lpstr>
      <vt:lpstr>Description of the Datasets</vt:lpstr>
      <vt:lpstr>Metadata. Wells</vt:lpstr>
      <vt:lpstr>Metadata. Formation’s groups</vt:lpstr>
      <vt:lpstr>Metadata. Formations</vt:lpstr>
      <vt:lpstr>Well logs</vt:lpstr>
      <vt:lpstr>Interpretation</vt:lpstr>
      <vt:lpstr>Proposed Workflow</vt:lpstr>
      <vt:lpstr>Презентация PowerPoint</vt:lpstr>
      <vt:lpstr>Презентация PowerPoint</vt:lpstr>
      <vt:lpstr>Proposed solution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analysis</dc:title>
  <dc:creator>Мельников Максим Олегович</dc:creator>
  <cp:lastModifiedBy>Мельников Максим Олегович</cp:lastModifiedBy>
  <cp:revision>336</cp:revision>
  <dcterms:created xsi:type="dcterms:W3CDTF">2019-12-23T02:50:08Z</dcterms:created>
  <dcterms:modified xsi:type="dcterms:W3CDTF">2020-09-11T07:08:52Z</dcterms:modified>
</cp:coreProperties>
</file>