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8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3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7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6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9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0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90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8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4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10AEC-E65F-4050-8537-3EEEF12C8227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67AC91-E6B9-4416-BC51-B2B069E5C5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2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1. </a:t>
            </a:r>
            <a:r>
              <a:rPr lang="en-US" dirty="0"/>
              <a:t>How many users do we have who have made a purchase only once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93049 </a:t>
            </a:r>
            <a:r>
              <a:rPr lang="en-US" dirty="0"/>
              <a:t>users have done purchase only one time. All amount of users is 96096.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Errors in the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analysis revealed the following </a:t>
            </a:r>
            <a:r>
              <a:rPr lang="en-US" dirty="0" err="1"/>
              <a:t>anomalie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                In </a:t>
            </a:r>
            <a:r>
              <a:rPr lang="en-US" dirty="0"/>
              <a:t>the table "olist_order_items_dataset.csv", the number of unique orders “</a:t>
            </a:r>
            <a:r>
              <a:rPr lang="en-US" dirty="0" err="1"/>
              <a:t>order_id</a:t>
            </a:r>
            <a:r>
              <a:rPr lang="en-US" dirty="0"/>
              <a:t>” is 98666. In the table "olist_orders_dtaset.csv", the number of unique orders “</a:t>
            </a:r>
            <a:r>
              <a:rPr lang="en-US" dirty="0" err="1"/>
              <a:t>order_id</a:t>
            </a:r>
            <a:r>
              <a:rPr lang="en-US" dirty="0"/>
              <a:t>” is 99441. These two numbers must match, because it is the same, unique order numbers. This means that there is no data in the table "olist_order_items_dataset.csv".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6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3180" y="0"/>
            <a:ext cx="5304925" cy="2387600"/>
          </a:xfrm>
        </p:spPr>
        <p:txBody>
          <a:bodyPr>
            <a:normAutofit/>
          </a:bodyPr>
          <a:lstStyle/>
          <a:p>
            <a:r>
              <a:rPr lang="en-US" sz="2000" dirty="0"/>
              <a:t>Bar chart of the average number of orders per month depending on the reason.</a:t>
            </a:r>
            <a:endParaRPr lang="ru-RU" sz="2000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441902" y="3480911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26" y="2784832"/>
            <a:ext cx="5684203" cy="3110865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30626" y="2767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</a:t>
            </a:r>
            <a:r>
              <a:rPr lang="en-US" dirty="0" smtClean="0"/>
              <a:t>. On </a:t>
            </a:r>
            <a:r>
              <a:rPr lang="en-US" dirty="0"/>
              <a:t>average, how many orders are not delivered per month for various reasons (display details for reasons</a:t>
            </a:r>
            <a:r>
              <a:rPr lang="en-US" dirty="0" smtClean="0"/>
              <a:t>)?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61536" t="40000" r="6669" b="22805"/>
          <a:stretch/>
        </p:blipFill>
        <p:spPr>
          <a:xfrm>
            <a:off x="830626" y="2034696"/>
            <a:ext cx="4716378" cy="31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3. </a:t>
            </a:r>
            <a:r>
              <a:rPr lang="en-US" dirty="0"/>
              <a:t>For each product, determine on which day of the week the product is most often </a:t>
            </a:r>
            <a:r>
              <a:rPr lang="en-US" dirty="0" smtClean="0"/>
              <a:t>purchased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/>
          <a:stretch/>
        </p:blipFill>
        <p:spPr bwMode="auto">
          <a:xfrm>
            <a:off x="5486401" y="2174350"/>
            <a:ext cx="6436994" cy="39390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9634" y="2174350"/>
            <a:ext cx="4754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 values of the table "Total" for each user and the day of the week with the highest number of purchases of this product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5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4. </a:t>
            </a:r>
            <a:r>
              <a:rPr lang="en-US" dirty="0"/>
              <a:t>How many purchases do each user have on average per week (by month</a:t>
            </a:r>
            <a:r>
              <a:rPr lang="en-US" dirty="0" smtClean="0"/>
              <a:t>)?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393576" y="1825625"/>
            <a:ext cx="396022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First 20 values of "</a:t>
            </a:r>
            <a:r>
              <a:rPr lang="en-US" dirty="0" err="1"/>
              <a:t>Count_of_purches_of_purches</a:t>
            </a:r>
            <a:r>
              <a:rPr lang="en-US" dirty="0"/>
              <a:t>" in the user table with the average number of purchases for each month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8196" t="30932" r="39828" b="5753"/>
          <a:stretch/>
        </p:blipFill>
        <p:spPr bwMode="auto">
          <a:xfrm>
            <a:off x="1756611" y="1825626"/>
            <a:ext cx="482706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11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7483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 </a:t>
            </a:r>
            <a:r>
              <a:rPr lang="en-US" dirty="0"/>
              <a:t>the period from January to December, identify the cohort with the highest retention for the 3rd </a:t>
            </a:r>
            <a:r>
              <a:rPr lang="en-US" dirty="0" smtClean="0"/>
              <a:t>month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701107"/>
            <a:ext cx="386443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cohorts "2017-06-01" have the largest retention for the 3rd month.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22289" t="29016" r="23495" b="10516"/>
          <a:stretch/>
        </p:blipFill>
        <p:spPr bwMode="auto">
          <a:xfrm>
            <a:off x="5130800" y="1943100"/>
            <a:ext cx="6540499" cy="4166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98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6. Build </a:t>
            </a:r>
            <a:r>
              <a:rPr lang="en-US" dirty="0"/>
              <a:t>RFM users segmentation to estimate the </a:t>
            </a:r>
            <a:r>
              <a:rPr lang="en-US" dirty="0" smtClean="0"/>
              <a:t>audience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4427" y="2818785"/>
            <a:ext cx="360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Table </a:t>
            </a:r>
            <a:r>
              <a:rPr lang="ru-RU" dirty="0" smtClean="0"/>
              <a:t>  </a:t>
            </a:r>
            <a:r>
              <a:rPr lang="en-US" dirty="0" smtClean="0"/>
              <a:t>“S</a:t>
            </a:r>
            <a:r>
              <a:rPr lang="ru-RU" dirty="0"/>
              <a:t>egmentation</a:t>
            </a:r>
            <a:r>
              <a:rPr lang="en-US" dirty="0"/>
              <a:t> of c</a:t>
            </a:r>
            <a:r>
              <a:rPr lang="ru-RU" dirty="0"/>
              <a:t>ustomer</a:t>
            </a:r>
            <a:r>
              <a:rPr lang="en-US" dirty="0" smtClean="0"/>
              <a:t>s”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4937" t="27259" r="9708" b="10380"/>
          <a:stretch/>
        </p:blipFill>
        <p:spPr>
          <a:xfrm>
            <a:off x="4354900" y="1905802"/>
            <a:ext cx="4428152" cy="4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85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6. Build </a:t>
            </a:r>
            <a:r>
              <a:rPr lang="en-US" dirty="0"/>
              <a:t>RFM users segmentation to estimate the </a:t>
            </a:r>
            <a:r>
              <a:rPr lang="en-US" dirty="0" smtClean="0"/>
              <a:t>audience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16" y="2195537"/>
            <a:ext cx="6415906" cy="28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54" y="490254"/>
            <a:ext cx="675966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mean </a:t>
            </a:r>
            <a:r>
              <a:rPr lang="en-US" dirty="0"/>
              <a:t>R, F and M values for every segment.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8" t="37086" r="27074" b="19366"/>
          <a:stretch/>
        </p:blipFill>
        <p:spPr bwMode="auto">
          <a:xfrm>
            <a:off x="0" y="1614860"/>
            <a:ext cx="5944435" cy="238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3" t="35120" r="22598" b="18524"/>
          <a:stretch/>
        </p:blipFill>
        <p:spPr bwMode="auto">
          <a:xfrm>
            <a:off x="6442911" y="1576945"/>
            <a:ext cx="5743909" cy="245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9" t="36523" r="20546" b="17963"/>
          <a:stretch>
            <a:fillRect/>
          </a:stretch>
        </p:blipFill>
        <p:spPr bwMode="auto">
          <a:xfrm>
            <a:off x="3623995" y="3995847"/>
            <a:ext cx="5690870" cy="2292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0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301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Ретро</vt:lpstr>
      <vt:lpstr>1. How many users do we have who have made a purchase only once?</vt:lpstr>
      <vt:lpstr>Bar chart of the average number of orders per month depending on the reason.</vt:lpstr>
      <vt:lpstr>3. For each product, determine on which day of the week the product is most often purchased</vt:lpstr>
      <vt:lpstr>4. How many purchases do each user have on average per week (by month)?</vt:lpstr>
      <vt:lpstr>In the period from January to December, identify the cohort with the highest retention for the 3rd month</vt:lpstr>
      <vt:lpstr>6. Build RFM users segmentation to estimate the audience</vt:lpstr>
      <vt:lpstr>6. Build RFM users segmentation to estimate the audience</vt:lpstr>
      <vt:lpstr>Презентация PowerPoint</vt:lpstr>
      <vt:lpstr>The mean R, F and M values for every segment.</vt:lpstr>
      <vt:lpstr>Errors in the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Сколько у нас пользователей, которые совершили покупку только один раз?</dc:title>
  <dc:creator>Acer</dc:creator>
  <cp:lastModifiedBy>Acer</cp:lastModifiedBy>
  <cp:revision>9</cp:revision>
  <dcterms:created xsi:type="dcterms:W3CDTF">2022-04-30T19:27:57Z</dcterms:created>
  <dcterms:modified xsi:type="dcterms:W3CDTF">2022-06-11T11:49:39Z</dcterms:modified>
</cp:coreProperties>
</file>