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5177-406C-46A7-862F-1D8A6E04AD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5554-4053-4343-B4D9-DA7445A40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6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5177-406C-46A7-862F-1D8A6E04AD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5554-4053-4343-B4D9-DA7445A40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5177-406C-46A7-862F-1D8A6E04AD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5554-4053-4343-B4D9-DA7445A40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6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5177-406C-46A7-862F-1D8A6E04AD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5554-4053-4343-B4D9-DA7445A40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3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5177-406C-46A7-862F-1D8A6E04AD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5554-4053-4343-B4D9-DA7445A40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7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5177-406C-46A7-862F-1D8A6E04AD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5554-4053-4343-B4D9-DA7445A40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5177-406C-46A7-862F-1D8A6E04AD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5554-4053-4343-B4D9-DA7445A40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5177-406C-46A7-862F-1D8A6E04AD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5554-4053-4343-B4D9-DA7445A40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6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5177-406C-46A7-862F-1D8A6E04AD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5554-4053-4343-B4D9-DA7445A40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0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5177-406C-46A7-862F-1D8A6E04AD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5554-4053-4343-B4D9-DA7445A40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1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5177-406C-46A7-862F-1D8A6E04AD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5554-4053-4343-B4D9-DA7445A40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9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95177-406C-46A7-862F-1D8A6E04ADD3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25554-4053-4343-B4D9-DA7445A40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7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612075"/>
            <a:ext cx="6410960" cy="2025205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rgbClr val="4D6C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Фитнес приложение «</a:t>
            </a:r>
            <a:r>
              <a:rPr lang="en-US" sz="4800" b="1" dirty="0">
                <a:solidFill>
                  <a:srgbClr val="4D6C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Fitness1</a:t>
            </a:r>
            <a:r>
              <a:rPr lang="ru-RU" sz="4800" b="1" dirty="0">
                <a:solidFill>
                  <a:srgbClr val="4D6C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4800" b="1" dirty="0">
              <a:solidFill>
                <a:srgbClr val="4D6CE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4965510"/>
            <a:ext cx="4389120" cy="2176970"/>
          </a:xfrm>
        </p:spPr>
        <p:txBody>
          <a:bodyPr>
            <a:normAutofit/>
          </a:bodyPr>
          <a:lstStyle/>
          <a:p>
            <a:pPr lvl="0" algn="l"/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Выполнили студенты                      гр. АСУб-23-1:</a:t>
            </a:r>
            <a:b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Дорофеев Ф.Н., Шаталов Е.П.</a:t>
            </a:r>
            <a:b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Проверил: доцент Кононенко Р. В.</a:t>
            </a:r>
          </a:p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9680" y="283845"/>
            <a:ext cx="9733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ИРКУТСКИЙ НАЦИОНАЛЬНЫЙ ИССЛЕДОВАТЕЛЬСКИЙ ТЕХНИЧЕСКИЙ УНИВЕРСИТЕТ  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и Анализа Данных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 «Введение в профессиональную деятельность»</a:t>
            </a:r>
          </a:p>
        </p:txBody>
      </p:sp>
    </p:spTree>
    <p:extLst>
      <p:ext uri="{BB962C8B-B14F-4D97-AF65-F5344CB8AC3E}">
        <p14:creationId xmlns:p14="http://schemas.microsoft.com/office/powerpoint/2010/main" val="272655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скачивание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3545" y="4429469"/>
            <a:ext cx="10515600" cy="1951472"/>
          </a:xfrm>
        </p:spPr>
        <p:txBody>
          <a:bodyPr/>
          <a:lstStyle/>
          <a:p>
            <a:pPr marL="0" indent="0" algn="ctr">
              <a:buNone/>
            </a:pPr>
            <a: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для скачивания доступно только на</a:t>
            </a:r>
            <a:b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устройствах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endParaRPr lang="ru-RU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8AFA17-981B-EB42-E431-1BA92A319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620" y="1390705"/>
            <a:ext cx="3038764" cy="303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98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2260" y="-54817"/>
            <a:ext cx="10515600" cy="1325563"/>
          </a:xfrm>
        </p:spPr>
        <p:txBody>
          <a:bodyPr/>
          <a:lstStyle/>
          <a:p>
            <a: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и цели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98179" y="2230601"/>
            <a:ext cx="5852455" cy="1292226"/>
            <a:chOff x="1248" y="2414"/>
            <a:chExt cx="3216" cy="814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1721" y="2414"/>
              <a:ext cx="2728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Поддерживать и мотивировать студентов ИРНИТУ к активному образу жизни и физической активности.</a:t>
              </a:r>
            </a:p>
            <a:p>
              <a:pPr algn="l"/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1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6463304" y="2372320"/>
            <a:ext cx="5291345" cy="767108"/>
            <a:chOff x="1248" y="3169"/>
            <a:chExt cx="3300" cy="393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gray">
            <a:xfrm>
              <a:off x="1439" y="3561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gray">
            <a:xfrm>
              <a:off x="1771" y="3169"/>
              <a:ext cx="277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Повысить уровень физической активности среди студентов ИРНИТУ.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1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6425935" y="3313840"/>
            <a:ext cx="5853728" cy="1291963"/>
            <a:chOff x="1248" y="2994"/>
            <a:chExt cx="3629" cy="801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gray">
            <a:xfrm>
              <a:off x="1733" y="2994"/>
              <a:ext cx="3144" cy="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Создать удобное и мотивирующее информационное пространство для занятий спортом и физической активностью.</a:t>
              </a:r>
            </a:p>
            <a:p>
              <a:pPr algn="l"/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2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31" name="Скругленная соединительная линия 30"/>
          <p:cNvCxnSpPr/>
          <p:nvPr/>
        </p:nvCxnSpPr>
        <p:spPr>
          <a:xfrm>
            <a:off x="7678246" y="607965"/>
            <a:ext cx="2697654" cy="14344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Скругленная соединительная линия 32"/>
          <p:cNvCxnSpPr/>
          <p:nvPr/>
        </p:nvCxnSpPr>
        <p:spPr>
          <a:xfrm rot="10800000" flipV="1">
            <a:off x="1638300" y="568846"/>
            <a:ext cx="2235200" cy="14532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8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(Начальный экран)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AboutActivity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(Главное меню)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DetailActivity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(Разделы с тренировками)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 (Содержание раздела)</a:t>
            </a:r>
          </a:p>
        </p:txBody>
      </p:sp>
    </p:spTree>
    <p:extLst>
      <p:ext uri="{BB962C8B-B14F-4D97-AF65-F5344CB8AC3E}">
        <p14:creationId xmlns:p14="http://schemas.microsoft.com/office/powerpoint/2010/main" val="193108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1700" y="0"/>
            <a:ext cx="10515600" cy="1325563"/>
          </a:xfrm>
        </p:spPr>
        <p:txBody>
          <a:bodyPr/>
          <a:lstStyle/>
          <a:p>
            <a:pPr algn="ctr"/>
            <a: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начального экрана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211" y="1325563"/>
            <a:ext cx="9420578" cy="504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3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Техническая часть начального экрана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325562"/>
            <a:ext cx="9436100" cy="50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1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главного меню</a:t>
            </a:r>
          </a:p>
        </p:txBody>
      </p:sp>
      <p:pic>
        <p:nvPicPr>
          <p:cNvPr id="4" name="Объект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25562"/>
            <a:ext cx="9436100" cy="506253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25561"/>
            <a:ext cx="9436100" cy="50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9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DetailActivity</a:t>
            </a:r>
            <a:endParaRPr lang="ru-RU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25562"/>
            <a:ext cx="9436100" cy="5062537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25561"/>
            <a:ext cx="9436099" cy="50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5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Raw </a:t>
            </a:r>
            <a: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ресурсов</a:t>
            </a:r>
          </a:p>
        </p:txBody>
      </p:sp>
      <p:pic>
        <p:nvPicPr>
          <p:cNvPr id="5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325562"/>
            <a:ext cx="9436100" cy="5062537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компьютер, программное обеспечение&#10;&#10;Автоматически созданное описание"/>
          <p:cNvPicPr/>
          <p:nvPr/>
        </p:nvPicPr>
        <p:blipFill>
          <a:blip r:embed="rId3"/>
          <a:stretch>
            <a:fillRect/>
          </a:stretch>
        </p:blipFill>
        <p:spPr>
          <a:xfrm>
            <a:off x="1447800" y="1325561"/>
            <a:ext cx="9436099" cy="50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5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Визуал</a:t>
            </a:r>
            <a: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приложения</a:t>
            </a:r>
          </a:p>
        </p:txBody>
      </p:sp>
      <p:pic>
        <p:nvPicPr>
          <p:cNvPr id="1026" name="Picture 2" descr="d6gL0aMUHko.jpg (967×216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20" y="1365924"/>
            <a:ext cx="2459733" cy="549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flRCVsnTC4.jpg (967×216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640" y="1365924"/>
            <a:ext cx="2458720" cy="549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fuadG28n8k.jpg (967×216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49" y="1325563"/>
            <a:ext cx="2477323" cy="553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17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162</Words>
  <Application>Microsoft Office PowerPoint</Application>
  <PresentationFormat>Широкоэкранный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Фитнес приложение «Fitness1»</vt:lpstr>
      <vt:lpstr>Задача и цели</vt:lpstr>
      <vt:lpstr>Структура приложения</vt:lpstr>
      <vt:lpstr>Дизайн начального экрана</vt:lpstr>
      <vt:lpstr>Техническая часть начального экрана</vt:lpstr>
      <vt:lpstr>Создание главного меню</vt:lpstr>
      <vt:lpstr>Создание DetailActivity</vt:lpstr>
      <vt:lpstr>Создание Raw ресурсов</vt:lpstr>
      <vt:lpstr>Визуал приложения</vt:lpstr>
      <vt:lpstr>Ссылка на скачивание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Фёдор Дорофеев</cp:lastModifiedBy>
  <cp:revision>12</cp:revision>
  <dcterms:created xsi:type="dcterms:W3CDTF">2020-05-19T06:59:22Z</dcterms:created>
  <dcterms:modified xsi:type="dcterms:W3CDTF">2023-12-14T22:22:30Z</dcterms:modified>
</cp:coreProperties>
</file>