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w Belov" initials="AB" lastIdx="1" clrIdx="0">
    <p:extLst>
      <p:ext uri="{19B8F6BF-5375-455C-9EA6-DF929625EA0E}">
        <p15:presenceInfo xmlns:p15="http://schemas.microsoft.com/office/powerpoint/2012/main" userId="S-1-5-21-110828301-91891383-1586563796-1706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3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E3F2-0D23-4706-9FAE-94F490E5D1BC}" type="datetimeFigureOut">
              <a:rPr lang="ru-RU" smtClean="0"/>
              <a:t>17.05.2017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5E08-35EA-4C4C-84B8-DF441B945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35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E3F2-0D23-4706-9FAE-94F490E5D1BC}" type="datetimeFigureOut">
              <a:rPr lang="ru-RU" smtClean="0"/>
              <a:t>17.05.2017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5E08-35EA-4C4C-84B8-DF441B945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0106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E3F2-0D23-4706-9FAE-94F490E5D1BC}" type="datetimeFigureOut">
              <a:rPr lang="ru-RU" smtClean="0"/>
              <a:t>17.05.2017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5E08-35EA-4C4C-84B8-DF441B945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072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E3F2-0D23-4706-9FAE-94F490E5D1BC}" type="datetimeFigureOut">
              <a:rPr lang="ru-RU" smtClean="0"/>
              <a:t>17.05.2017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5E08-35EA-4C4C-84B8-DF441B945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925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E3F2-0D23-4706-9FAE-94F490E5D1BC}" type="datetimeFigureOut">
              <a:rPr lang="ru-RU" smtClean="0"/>
              <a:t>17.05.2017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5E08-35EA-4C4C-84B8-DF441B945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49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E3F2-0D23-4706-9FAE-94F490E5D1BC}" type="datetimeFigureOut">
              <a:rPr lang="ru-RU" smtClean="0"/>
              <a:t>17.05.2017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5E08-35EA-4C4C-84B8-DF441B945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1773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E3F2-0D23-4706-9FAE-94F490E5D1BC}" type="datetimeFigureOut">
              <a:rPr lang="ru-RU" smtClean="0"/>
              <a:t>17.05.2017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5E08-35EA-4C4C-84B8-DF441B945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378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E3F2-0D23-4706-9FAE-94F490E5D1BC}" type="datetimeFigureOut">
              <a:rPr lang="ru-RU" smtClean="0"/>
              <a:t>17.05.2017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5E08-35EA-4C4C-84B8-DF441B945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655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E3F2-0D23-4706-9FAE-94F490E5D1BC}" type="datetimeFigureOut">
              <a:rPr lang="ru-RU" smtClean="0"/>
              <a:t>17.05.2017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5E08-35EA-4C4C-84B8-DF441B945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1616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E3F2-0D23-4706-9FAE-94F490E5D1BC}" type="datetimeFigureOut">
              <a:rPr lang="ru-RU" smtClean="0"/>
              <a:t>17.05.2017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5E08-35EA-4C4C-84B8-DF441B945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29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E3F2-0D23-4706-9FAE-94F490E5D1BC}" type="datetimeFigureOut">
              <a:rPr lang="ru-RU" smtClean="0"/>
              <a:t>17.05.2017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5E08-35EA-4C4C-84B8-DF441B945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895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9E3F2-0D23-4706-9FAE-94F490E5D1BC}" type="datetimeFigureOut">
              <a:rPr lang="ru-RU" smtClean="0"/>
              <a:t>17.05.2017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25E08-35EA-4C4C-84B8-DF441B945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11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lJy-eBtNFt4CSVWYqscHDdP58M3zFHIG" TargetMode="External"/><Relationship Id="rId2" Type="http://schemas.openxmlformats.org/officeDocument/2006/relationships/hyperlink" Target="http://cs224d.stanford.edu/syllabu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Векторные представления слов для задач </a:t>
            </a:r>
            <a:r>
              <a:rPr lang="en-US" dirty="0" smtClean="0"/>
              <a:t>NLP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54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191" y="468350"/>
            <a:ext cx="8426787" cy="582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599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34416"/>
            <a:ext cx="9109461" cy="627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746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3101"/>
            <a:ext cx="9135660" cy="621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798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0" y="365126"/>
            <a:ext cx="9066250" cy="634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863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" y="407164"/>
            <a:ext cx="908685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594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Потеря обобщения при </a:t>
            </a:r>
            <a:r>
              <a:rPr lang="ru-RU" dirty="0" err="1" smtClean="0"/>
              <a:t>дообучении</a:t>
            </a:r>
            <a:r>
              <a:rPr lang="ru-RU" dirty="0" smtClean="0"/>
              <a:t> векторов слов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83" y="1891565"/>
            <a:ext cx="4213917" cy="42052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525" y="1905794"/>
            <a:ext cx="418147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225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03" y="365126"/>
            <a:ext cx="8561540" cy="594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282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359252"/>
            <a:ext cx="8972550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938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26"/>
            <a:ext cx="9144001" cy="537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142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67" y="365126"/>
            <a:ext cx="8772066" cy="588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367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Какие есть векторные представления слов?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One-hot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Проблема: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2346960"/>
            <a:ext cx="8420100" cy="76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" y="4026764"/>
            <a:ext cx="8322096" cy="83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71" y="365126"/>
            <a:ext cx="8825857" cy="588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614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242887"/>
            <a:ext cx="9105900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61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7" y="2019300"/>
            <a:ext cx="808672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57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34" y="365126"/>
            <a:ext cx="8326331" cy="561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163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Источники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cs224d.stanford.edu/syllabus.html</a:t>
            </a:r>
            <a:endParaRPr lang="ru-RU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www.youtube.com/playlist?list=PLlJy-eBtNFt4CSVWYqscHDdP58M3zFHIG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1323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Cooccurence</a:t>
            </a:r>
            <a:r>
              <a:rPr lang="en-US" dirty="0" smtClean="0"/>
              <a:t> matrix</a:t>
            </a:r>
            <a:endParaRPr lang="ru-RU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707" y="1989511"/>
            <a:ext cx="6966585" cy="467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56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</a:t>
            </a:r>
            <a:r>
              <a:rPr lang="en-US" dirty="0"/>
              <a:t>. </a:t>
            </a:r>
            <a:r>
              <a:rPr lang="ru-RU" dirty="0"/>
              <a:t>Методы, основанные на </a:t>
            </a:r>
            <a:r>
              <a:rPr lang="en-US" dirty="0" err="1"/>
              <a:t>svd</a:t>
            </a:r>
            <a:r>
              <a:rPr lang="en-US" dirty="0"/>
              <a:t>-</a:t>
            </a:r>
            <a:r>
              <a:rPr lang="ru-RU" dirty="0"/>
              <a:t>разложении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1756" y="1825625"/>
            <a:ext cx="74804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27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Word2Vec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Минимизируем ошибку: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Где 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778" y="2487930"/>
            <a:ext cx="6588443" cy="1330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311" y="4624388"/>
            <a:ext cx="56673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42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" y="365126"/>
            <a:ext cx="8682989" cy="560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89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9" y="298132"/>
            <a:ext cx="9026930" cy="604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41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embedding matrix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09629"/>
            <a:ext cx="7467600" cy="2686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462" y="5837554"/>
            <a:ext cx="9810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76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классификации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194" y="1825625"/>
            <a:ext cx="77616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785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1718</TotalTime>
  <Words>46</Words>
  <Application>Microsoft Office PowerPoint</Application>
  <PresentationFormat>On-screen Show (4:3)</PresentationFormat>
  <Paragraphs>23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Векторные представления слов для задач NLP</vt:lpstr>
      <vt:lpstr>Какие есть векторные представления слов?</vt:lpstr>
      <vt:lpstr>Cooccurence matrix</vt:lpstr>
      <vt:lpstr>2. Методы, основанные на svd-разложении</vt:lpstr>
      <vt:lpstr>Word2Vec</vt:lpstr>
      <vt:lpstr>PowerPoint Presentation</vt:lpstr>
      <vt:lpstr>PowerPoint Presentation</vt:lpstr>
      <vt:lpstr>Word embedding matrix</vt:lpstr>
      <vt:lpstr>Задача классификации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Потеря обобщения при дообучении векторов слов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Источники</vt:lpstr>
    </vt:vector>
  </TitlesOfParts>
  <Company>ABBYY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Векторные представления слов для задач NLP</dc:title>
  <dc:creator>Andrew Belov</dc:creator>
  <cp:lastModifiedBy>Andrew Belov</cp:lastModifiedBy>
  <cp:revision>22</cp:revision>
  <dcterms:created xsi:type="dcterms:W3CDTF">2017-05-04T06:00:34Z</dcterms:created>
  <dcterms:modified xsi:type="dcterms:W3CDTF">2017-05-17T17:31:09Z</dcterms:modified>
</cp:coreProperties>
</file>