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a092d22db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a092d22db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a092d22db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a092d22db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a092d22db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a092d22db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a092d22db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a092d22db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a092d22db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a092d22db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a092d22d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a092d22d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a092d22db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a092d22db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a092d22db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a092d22db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a092d22db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a092d22db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b733b10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b733b10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a092d22db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a092d22db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09500" y="713100"/>
            <a:ext cx="6525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Подзорная труба с автофокусом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0" y="3102422"/>
            <a:ext cx="53613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Кулаев Фёдор Б04-303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Ветров Алексей Б04- 303</a:t>
            </a:r>
            <a:endParaRPr/>
          </a:p>
        </p:txBody>
      </p:sp>
      <p:pic>
        <p:nvPicPr>
          <p:cNvPr id="130" name="Google Shape;130;p13" title="photo_2025-05-16 11.59.4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25" y="2220300"/>
            <a:ext cx="4346374" cy="20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Работа с Raspberry Pi</a:t>
            </a:r>
            <a:endParaRPr/>
          </a:p>
        </p:txBody>
      </p:sp>
      <p:pic>
        <p:nvPicPr>
          <p:cNvPr id="189" name="Google Shape;189;p22" title="photo_2025-05-16 12.27.48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275" y="1615250"/>
            <a:ext cx="5401779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Подключение всех компонентов</a:t>
            </a:r>
            <a:endParaRPr/>
          </a:p>
        </p:txBody>
      </p:sp>
      <p:pic>
        <p:nvPicPr>
          <p:cNvPr id="195" name="Google Shape;195;p23" title="Снимок экрана 2025-05-16 в 12.30.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75" y="1866075"/>
            <a:ext cx="3597027" cy="23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 title="photo_2025-05-16 12.41.57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400" y="1842213"/>
            <a:ext cx="4304202" cy="24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 GitHub</a:t>
            </a:r>
            <a:endParaRPr/>
          </a:p>
        </p:txBody>
      </p:sp>
      <p:pic>
        <p:nvPicPr>
          <p:cNvPr id="202" name="Google Shape;202;p24" title="qr-code_git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675" y="1846075"/>
            <a:ext cx="2426100" cy="2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0416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Этапы создания</a:t>
            </a:r>
            <a:endParaRPr sz="29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48150" y="2076600"/>
            <a:ext cx="6989400" cy="1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" sz="1500"/>
              <a:t>Тестирование оптической схемы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" sz="1500"/>
              <a:t>Проектирование компонентов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" sz="1500"/>
              <a:t>Печать и сборка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" sz="1500"/>
              <a:t>Работа с Raspberry PI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" sz="1500"/>
              <a:t>Подключение всех компонентов и отладка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605900"/>
            <a:ext cx="7505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/>
              <a:t>Тестирование оптической схемы</a:t>
            </a:r>
            <a:endParaRPr/>
          </a:p>
        </p:txBody>
      </p:sp>
      <p:pic>
        <p:nvPicPr>
          <p:cNvPr id="142" name="Google Shape;142;p15" title="photo_2025-05-16 11.41.1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75" y="2372375"/>
            <a:ext cx="4252426" cy="23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 title="photo_2025-05-16 11.41.20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900" y="2393599"/>
            <a:ext cx="4176976" cy="234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58550"/>
            <a:ext cx="75057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"/>
              <a:t>Тестирование оптической схемы</a:t>
            </a:r>
            <a:endParaRPr/>
          </a:p>
        </p:txBody>
      </p:sp>
      <p:pic>
        <p:nvPicPr>
          <p:cNvPr id="149" name="Google Shape;149;p16" title="photo_2025-05-16 11.41.29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0" y="1617700"/>
            <a:ext cx="3060026" cy="306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 title="Screenshot_2025_03_23_00_02_59_531_com_jideos_jnotes_overseas_googl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050" y="2059125"/>
            <a:ext cx="4401849" cy="19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Проектирование компонентов</a:t>
            </a:r>
            <a:endParaRPr/>
          </a:p>
        </p:txBody>
      </p:sp>
      <p:pic>
        <p:nvPicPr>
          <p:cNvPr id="156" name="Google Shape;156;p17" title="photo_2025-05-16 12.10.4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00" y="1904513"/>
            <a:ext cx="3277400" cy="27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 title="photo_2025-05-16 12.10.45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450" y="1875213"/>
            <a:ext cx="3002275" cy="281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Проектирование компонентов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 title="photo_2025-05-16 12.16.19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000" y="1552700"/>
            <a:ext cx="2538374" cy="27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 title="photo_2025-05-16 12.17.13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50" y="1660675"/>
            <a:ext cx="5744051" cy="23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Проектирование компонентов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 title="photo_2025-05-16 12.17.21.jpeg"/>
          <p:cNvPicPr preferRelativeResize="0"/>
          <p:nvPr/>
        </p:nvPicPr>
        <p:blipFill rotWithShape="1">
          <a:blip r:embed="rId3">
            <a:alphaModFix/>
          </a:blip>
          <a:srcRect b="7609" l="-1620" r="1619" t="-7610"/>
          <a:stretch/>
        </p:blipFill>
        <p:spPr>
          <a:xfrm>
            <a:off x="1326750" y="1434747"/>
            <a:ext cx="6045674" cy="28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Проектирование компонентов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 title="photo_2025-05-16 12.46.46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850" y="1581325"/>
            <a:ext cx="4305776" cy="3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3. Печать и сборка</a:t>
            </a:r>
            <a:endParaRPr sz="2800"/>
          </a:p>
        </p:txBody>
      </p:sp>
      <p:pic>
        <p:nvPicPr>
          <p:cNvPr id="182" name="Google Shape;182;p21" title="photo_2025-05-16 12.23.3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750" y="1466850"/>
            <a:ext cx="1861099" cy="330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 title="photo_2025-05-16 12.23.35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350" y="1466825"/>
            <a:ext cx="1861099" cy="3308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