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/>
        </p14:section>
        <p14:section name="Untitled Section" id="{0432FF13-107D-4CA7-B79E-73ECF15F51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171E-DB96-F6AE-0800-112C01EB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12B-F31F-49DA-8DE5-F2699B4E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8675"/>
            <a:ext cx="10993549" cy="1548581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</a:t>
            </a:r>
            <a:br>
              <a:rPr lang="en-US" dirty="0"/>
            </a:br>
            <a:r>
              <a:rPr lang="en-US" sz="1600" dirty="0"/>
              <a:t>Part 2: Moving to patterns. MVP. </a:t>
            </a:r>
            <a:r>
              <a:rPr lang="en-US" sz="1600"/>
              <a:t>Sub-system boundary.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FB98-5700-3F6A-2275-957A6C0B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Fedor Reznik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CDB167E-EBFF-767B-333E-115C1AC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72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547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Franklin Gothic Book</vt:lpstr>
      <vt:lpstr>Franklin Gothic Demi</vt:lpstr>
      <vt:lpstr>Wingdings 2</vt:lpstr>
      <vt:lpstr>DividendVTI</vt:lpstr>
      <vt:lpstr>The history of UI architecture design approaches. From code-behind to MVVM. Part 2: Moving to patterns. MVP. Sub-system boundary.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69</cp:revision>
  <dcterms:created xsi:type="dcterms:W3CDTF">2025-06-05T16:21:22Z</dcterms:created>
  <dcterms:modified xsi:type="dcterms:W3CDTF">2025-06-17T17:25:47Z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