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8"/>
  </p:notesMasterIdLst>
  <p:sldIdLst>
    <p:sldId id="270" r:id="rId5"/>
    <p:sldId id="26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5FE-DCC2-427F-AFE7-4FEF7CB6B417}">
          <p14:sldIdLst/>
        </p14:section>
        <p14:section name="Untitled Section" id="{0432FF13-107D-4CA7-B79E-73ECF15F5110}">
          <p14:sldIdLst>
            <p14:sldId id="270"/>
            <p14:sldId id="26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1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4472-26B8-44E5-A401-1B56A986C9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8F2C0-77A5-4768-8211-9BF155A5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A07-D867-43E3-9957-FE25287FDE7F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DB9-5E87-415F-8144-004C6D344A0D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EED-8D2D-489E-950D-DBD5F84F1390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91A-8565-4D13-A052-22B8FD849ADC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A10-3379-42B8-BF26-A1DAC98F6123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1F83-E0E8-474A-8309-D58572E4138F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82BE-4A37-403D-A24B-A32047C64FBE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366-CE4A-44E0-8FCF-7BBD793606F2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E3CD-03A6-4318-B55D-50B3C7E2786B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D1789E-A418-4A7D-BD4E-66041EFA1856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2428-99E2-4130-9C98-BBE8598E28C9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E182A4-13DF-478D-9356-FB716B79A2E7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171E-DB96-F6AE-0800-112C01EB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212B-F31F-49DA-8DE5-F2699B4E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28675"/>
            <a:ext cx="10993549" cy="1548581"/>
          </a:xfrm>
        </p:spPr>
        <p:txBody>
          <a:bodyPr>
            <a:normAutofit/>
          </a:bodyPr>
          <a:lstStyle/>
          <a:p>
            <a:r>
              <a:rPr lang="en-US" dirty="0"/>
              <a:t>The history of UI architecture design approaches. From code-behind to MVVM.</a:t>
            </a:r>
            <a:br>
              <a:rPr lang="en-US" dirty="0"/>
            </a:br>
            <a:r>
              <a:rPr lang="en-US" sz="1600" dirty="0"/>
              <a:t>Part 2: Moving to patterns. MVC.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FB98-5700-3F6A-2275-957A6C0B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By: Fedor Reznik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4CDB167E-EBFF-767B-333E-115C1ACB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B968F-9644-DEFA-ABC2-DD693B270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996-DD3C-DCE8-4D68-EF3DBF56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changed the UI (and architecture approach).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9D8D-4B9B-2DEF-AC18-41F8E3EA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96118"/>
            <a:ext cx="5181432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KEY FACTORS:</a:t>
            </a:r>
            <a:endParaRPr lang="en-US" dirty="0"/>
          </a:p>
          <a:p>
            <a:pPr algn="just"/>
            <a:r>
              <a:rPr lang="en-US" dirty="0"/>
              <a:t>“I want integration”. </a:t>
            </a:r>
            <a:r>
              <a:rPr lang="en-US" dirty="0" err="1"/>
              <a:t>Telejet</a:t>
            </a:r>
            <a:r>
              <a:rPr lang="en-US" dirty="0"/>
              <a:t> Finance story.</a:t>
            </a:r>
          </a:p>
          <a:p>
            <a:pPr algn="just"/>
            <a:r>
              <a:rPr lang="en-US" dirty="0"/>
              <a:t>Displays: ~17x more space</a:t>
            </a:r>
          </a:p>
          <a:p>
            <a:pPr algn="just"/>
            <a:r>
              <a:rPr lang="en-US" dirty="0"/>
              <a:t>UX Designers. Natural complexity.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886C0D-FF8E-454B-B958-F62BA3AD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2F1C04-893E-6452-279B-18AE3C8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CF909-BBE6-BA03-CE3F-D54B1F5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3140"/>
            <a:ext cx="4572638" cy="48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94B1E-99C2-9782-97F5-03275CA54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1BD3-4D21-3A0C-8A01-6374A071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E432-B4E5-E47F-A658-641443A0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“TERMS &amp; CONDITIONS”:</a:t>
            </a:r>
          </a:p>
          <a:p>
            <a:pPr algn="just"/>
            <a:r>
              <a:rPr lang="en-US" dirty="0"/>
              <a:t>Definition – important!</a:t>
            </a:r>
          </a:p>
          <a:p>
            <a:pPr algn="just"/>
            <a:r>
              <a:rPr lang="en-US" dirty="0"/>
              <a:t>Won’t discuss all pattern variations. </a:t>
            </a:r>
          </a:p>
          <a:p>
            <a:pPr algn="just"/>
            <a:r>
              <a:rPr lang="en-US" dirty="0"/>
              <a:t>Not even a main (</a:t>
            </a:r>
            <a:r>
              <a:rPr lang="en-US" dirty="0" err="1"/>
              <a:t>ASP.Net</a:t>
            </a:r>
            <a:r>
              <a:rPr lang="en-US" dirty="0"/>
              <a:t> </a:t>
            </a:r>
            <a:r>
              <a:rPr lang="en-US"/>
              <a:t>MVC sample).</a:t>
            </a:r>
            <a:endParaRPr lang="en-US" dirty="0"/>
          </a:p>
          <a:p>
            <a:pPr algn="just"/>
            <a:r>
              <a:rPr lang="en-US" dirty="0"/>
              <a:t>Won’t use heavy FWs.</a:t>
            </a:r>
          </a:p>
          <a:p>
            <a:pPr algn="just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DB6622-02AA-4E6D-A128-598F229C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ED8EE-42B5-C432-A0CD-720CB31E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{9BB9F5F2-3A1A-46E9-A5C4-4A0B6CF830EA}TF201209c3-d067-44f9-a26f-c8f216c44313bb3a568c_win32-3fcf631d8551</Template>
  <TotalTime>495</TotalTime>
  <Words>101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The history of UI architecture design approaches. From code-behind to MVVM. Part 2: Moving to patterns. MVC.</vt:lpstr>
      <vt:lpstr>What changed the UI (and architecture approach).</vt:lpstr>
      <vt:lpstr>Moving to patterns.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 Reznik</dc:creator>
  <cp:lastModifiedBy>Fedor Reznik</cp:lastModifiedBy>
  <cp:revision>54</cp:revision>
  <dcterms:created xsi:type="dcterms:W3CDTF">2025-06-05T16:21:22Z</dcterms:created>
  <dcterms:modified xsi:type="dcterms:W3CDTF">2025-06-06T16:11:55Z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