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0" r:id="rId8"/>
    <p:sldId id="259" r:id="rId9"/>
    <p:sldId id="261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135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Исследование диэлектриков с помощью резонаторов </a:t>
            </a:r>
            <a:br>
              <a:rPr lang="ru-RU" dirty="0" smtClean="0"/>
            </a:br>
            <a:r>
              <a:rPr lang="ru-RU" dirty="0" smtClean="0"/>
              <a:t>Фабри-Перо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8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+ 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7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5856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применения диэлектрических окон нужно:</a:t>
            </a:r>
          </a:p>
          <a:p>
            <a:r>
              <a:rPr lang="ru-RU" dirty="0" smtClean="0"/>
              <a:t>Измерение</a:t>
            </a:r>
            <a:r>
              <a:rPr lang="ru-RU" dirty="0" smtClean="0"/>
              <a:t> характеристик диэлектрика</a:t>
            </a:r>
          </a:p>
          <a:p>
            <a:pPr lvl="1"/>
            <a:r>
              <a:rPr lang="ru-RU" dirty="0" smtClean="0"/>
              <a:t>Тангенс угла </a:t>
            </a:r>
            <a:r>
              <a:rPr lang="ru-RU" dirty="0" err="1" smtClean="0"/>
              <a:t>диэл.потерь</a:t>
            </a:r>
            <a:endParaRPr lang="ru-RU" dirty="0" smtClean="0"/>
          </a:p>
          <a:p>
            <a:pPr lvl="1"/>
            <a:r>
              <a:rPr lang="ru-RU" dirty="0" smtClean="0"/>
              <a:t>Показатель преломления</a:t>
            </a:r>
          </a:p>
          <a:p>
            <a:pPr lvl="1"/>
            <a:r>
              <a:rPr lang="ru-RU" dirty="0" smtClean="0"/>
              <a:t>Толщина диэлектрика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1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Резонаторы Фабри-Перо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ÑÐµÐ·Ð¾Ð½Ð°ÑÐ¾ÑÑ Ð²Ð¸Ð´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18" y="1628800"/>
            <a:ext cx="5839250" cy="471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228184" y="2793995"/>
            <a:ext cx="28083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1. плоско-параллельный;</a:t>
            </a:r>
            <a:br>
              <a:rPr lang="ru-RU" dirty="0"/>
            </a:br>
            <a:r>
              <a:rPr lang="ru-RU" dirty="0"/>
              <a:t>2. концентрический (сферический); </a:t>
            </a:r>
            <a:br>
              <a:rPr lang="ru-RU" dirty="0"/>
            </a:br>
            <a:r>
              <a:rPr lang="ru-RU" dirty="0"/>
              <a:t>3. полусферический; </a:t>
            </a:r>
            <a:br>
              <a:rPr lang="ru-RU" dirty="0"/>
            </a:br>
            <a:r>
              <a:rPr lang="ru-RU" dirty="0"/>
              <a:t>4. конфокальный; </a:t>
            </a:r>
            <a:br>
              <a:rPr lang="ru-RU" dirty="0"/>
            </a:br>
            <a:r>
              <a:rPr lang="ru-RU" dirty="0"/>
              <a:t>5. выпукло-вогнутый.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517232"/>
            <a:ext cx="3541559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978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3422" y="0"/>
            <a:ext cx="8229600" cy="1143000"/>
          </a:xfrm>
        </p:spPr>
        <p:txBody>
          <a:bodyPr/>
          <a:lstStyle/>
          <a:p>
            <a:r>
              <a:rPr lang="ru-RU" dirty="0" smtClean="0"/>
              <a:t>Диаграмма устойчивости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6712"/>
            <a:ext cx="6552728" cy="587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ÐÐ±Ð»Ð°ÑÑÐ¸ ÑÑÑÐ¾Ð¹ÑÐ¸Ð²Ð¾ÑÑÐ¸ Ð¾Ð¿ÑÐ¸ÑÐµÑÐºÐ¾Ð³Ð¾ ÑÐµÐ·Ð¾Ð½Ð°ÑÐ¾Ñ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70" y="851653"/>
            <a:ext cx="6336704" cy="590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4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Распределения поля для основной моды резонатора</a:t>
            </a:r>
            <a:endParaRPr lang="ru-RU" dirty="0"/>
          </a:p>
        </p:txBody>
      </p:sp>
      <p:pic>
        <p:nvPicPr>
          <p:cNvPr id="5122" name="Picture 2" descr="ÐÐ°ÑÑÐ¸Ð½ÐºÐ¸ Ð¿Ð¾ Ð·Ð°Ð¿ÑÐ¾ÑÑ Ð³Ð°ÑÑÑÐ¾Ð²Ð¾ ÑÐ°ÑÐ¿ÑÐµÐ´ÐµÐ»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6809"/>
            <a:ext cx="8506111" cy="41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2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потерь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8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Влияние граничных условий на потери в диэлектрике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844824"/>
            <a:ext cx="4680519" cy="388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714" y="1844823"/>
            <a:ext cx="4627884" cy="388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7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Измерение показателя преломления и толщины диэлектрика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калибровка резонатора (</a:t>
            </a:r>
            <a:r>
              <a:rPr lang="en-US" dirty="0" smtClean="0"/>
              <a:t>L0)</a:t>
            </a:r>
            <a:endParaRPr lang="ru-RU" dirty="0"/>
          </a:p>
          <a:p>
            <a:r>
              <a:rPr lang="ru-RU" dirty="0" smtClean="0"/>
              <a:t>2)запускаем </a:t>
            </a:r>
            <a:r>
              <a:rPr lang="en-US" dirty="0" smtClean="0"/>
              <a:t>f0, </a:t>
            </a:r>
            <a:r>
              <a:rPr lang="ru-RU" dirty="0" smtClean="0"/>
              <a:t>берем одну из рез. Частот</a:t>
            </a:r>
            <a:endParaRPr lang="en-US" dirty="0" smtClean="0"/>
          </a:p>
          <a:p>
            <a:r>
              <a:rPr lang="ru-RU" dirty="0" smtClean="0"/>
              <a:t>3)Двигаем зеркало </a:t>
            </a:r>
            <a:r>
              <a:rPr lang="en-US" dirty="0" smtClean="0"/>
              <a:t>L0+dl -&gt; </a:t>
            </a:r>
            <a:r>
              <a:rPr lang="ru-RU" dirty="0" smtClean="0"/>
              <a:t>формула 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Вставляем </a:t>
            </a:r>
            <a:r>
              <a:rPr lang="ru-RU" dirty="0" err="1" smtClean="0"/>
              <a:t>диэл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1) Ищем </a:t>
            </a:r>
            <a:r>
              <a:rPr lang="ru-RU" dirty="0" err="1" smtClean="0"/>
              <a:t>рез.частоту</a:t>
            </a:r>
            <a:r>
              <a:rPr lang="ru-RU" dirty="0" smtClean="0"/>
              <a:t> сдвигая </a:t>
            </a:r>
            <a:r>
              <a:rPr lang="ru-RU" dirty="0" err="1" smtClean="0"/>
              <a:t>диэл</a:t>
            </a:r>
            <a:r>
              <a:rPr lang="ru-RU" dirty="0" smtClean="0"/>
              <a:t> -</a:t>
            </a:r>
            <a:r>
              <a:rPr lang="en-US" dirty="0" smtClean="0"/>
              <a:t>&gt; </a:t>
            </a:r>
            <a:r>
              <a:rPr lang="ru-RU" dirty="0" smtClean="0"/>
              <a:t>найти частоту, при которой </a:t>
            </a:r>
            <a:r>
              <a:rPr lang="ru-RU" dirty="0" err="1" smtClean="0"/>
              <a:t>движ</a:t>
            </a:r>
            <a:r>
              <a:rPr lang="ru-RU" dirty="0" smtClean="0"/>
              <a:t>. Вдоль оси не вызывает </a:t>
            </a:r>
            <a:r>
              <a:rPr lang="ru-RU" dirty="0" err="1" smtClean="0"/>
              <a:t>смещ</a:t>
            </a:r>
            <a:r>
              <a:rPr lang="ru-RU" dirty="0" smtClean="0"/>
              <a:t>. </a:t>
            </a:r>
            <a:r>
              <a:rPr lang="ru-RU" smtClean="0"/>
              <a:t>частоты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6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эксперимента и установки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Фот</a:t>
            </a:r>
            <a:r>
              <a:rPr lang="ru-RU" dirty="0"/>
              <a:t>о</a:t>
            </a:r>
            <a:r>
              <a:rPr lang="ru-RU" dirty="0" smtClean="0"/>
              <a:t> </a:t>
            </a:r>
            <a:r>
              <a:rPr lang="ru-RU" dirty="0" smtClean="0"/>
              <a:t>алмаза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1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108</Words>
  <Application>Microsoft Office PowerPoint</Application>
  <PresentationFormat>Экран (4:3)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Исследование диэлектриков с помощью резонаторов  Фабри-Перо</vt:lpstr>
      <vt:lpstr>Цели и актуальность</vt:lpstr>
      <vt:lpstr>Резонаторы Фабри-Перо</vt:lpstr>
      <vt:lpstr>Диаграмма устойчивости</vt:lpstr>
      <vt:lpstr>Распределения поля для основной моды резонатора</vt:lpstr>
      <vt:lpstr>Оценки потерь</vt:lpstr>
      <vt:lpstr>Влияние граничных условий на потери в диэлектрике</vt:lpstr>
      <vt:lpstr>Измерение показателя преломления и толщины диэлектрика</vt:lpstr>
      <vt:lpstr>Схема эксперимента и установки</vt:lpstr>
      <vt:lpstr>Результаты + 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титульник</dc:title>
  <dc:creator>Владелец</dc:creator>
  <cp:lastModifiedBy>Сарафанов Федор Георгиевич</cp:lastModifiedBy>
  <cp:revision>18</cp:revision>
  <dcterms:created xsi:type="dcterms:W3CDTF">2018-11-27T17:15:04Z</dcterms:created>
  <dcterms:modified xsi:type="dcterms:W3CDTF">2018-11-29T09:55:17Z</dcterms:modified>
</cp:coreProperties>
</file>