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5" r:id="rId15"/>
    <p:sldId id="272" r:id="rId16"/>
    <p:sldId id="270" r:id="rId17"/>
    <p:sldId id="261" r:id="rId18"/>
    <p:sldId id="273" r:id="rId19"/>
    <p:sldId id="276" r:id="rId20"/>
    <p:sldId id="277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E5FEE-2FD5-4F76-91E3-029ABC77DA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6F973-37F9-4AEF-A074-09712070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6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4D2-D028-5AC8-35B5-6686CC43E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3724D-7884-2ED1-7AC6-64949B7D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BC08-6828-108D-2889-01500CAA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B45F-A446-4ECE-A3E6-3636567C5FDF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F40B0-B1F8-5A9C-65B7-2E1E3459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EFC9-A95D-B1AA-AED3-44957F91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E716-3951-8A42-70E4-F9DE7547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D75D2-D58C-9961-4364-330CF60D9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3FC4-CB9B-17A0-01E2-B7D9666B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EBAC-21B1-4A54-B2B4-D16FF3E2E716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D522-1FD1-D632-DB1E-729D9773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9691F-2A1D-E8D2-8EA9-57DAC408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7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D8962-F969-B849-CD29-89A1F8FEC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C7806-88E0-F3E3-3823-89872878A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3A387-7350-98B3-8275-EB5662B5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FF7-45B5-416D-841D-14716FFDA5D2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1BF1-516A-1B2F-81E3-76E1A88C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5BBB5-3EF8-ECAB-6488-B82E740F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5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D87B-331D-B632-E435-A4100605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09CF-2B9E-F591-9E23-CD6FB6BF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7CA8-CFA8-0ECB-9493-A81FB8B4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719E-A684-9FE2-6537-36BBC632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B523-82A9-F627-034F-2D22D498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3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5675-4E67-07E4-66EE-CF53FA2D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4BEB6-EEB8-A4A2-7B4C-C46751EFA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D367-6183-1C7A-B7C1-A5099C18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A49F-D206-4548-B42F-69AB252D045A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5CC3E-0503-45DC-D838-DDBBC91D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FE55B-ED4B-4B96-A139-540E2352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AEAF-AFFD-1307-DD57-585A988E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AD4C0-FCE7-25E3-9E45-2E31866FD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9C119-73F3-D740-8B45-75C91A9E3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53AD6-3ABE-C3C4-2F7A-F959FC6B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C273-2CDC-4E8C-B500-F78C44858D5B}" type="datetime1">
              <a:rPr lang="sk-SK" smtClean="0"/>
              <a:t>26. 11. 2023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E9F59-A329-3873-1D43-9D8221E2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26892-73B3-06F6-B855-D07DE224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3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83DA-CEDD-BA8D-669F-E66C57A3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05D74-541B-5AE6-9ECC-A19E3211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590AD-CC49-76C2-33A9-715AF9939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D3CFD-8E6B-13AD-7AA0-2A747D5E3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3BCF4-B035-BCFE-831E-2ACCB418D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943EB-9598-1CA8-D1FF-25F21448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C916-4DE8-4BF1-A78F-FDEA794562A3}" type="datetime1">
              <a:rPr lang="sk-SK" smtClean="0"/>
              <a:t>26. 11. 2023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C43AB-1E20-DB26-27A7-F3CC9BE5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99AD8-CC59-4B73-0205-75A6BCC5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19B1-013D-DAFE-E6E4-A3B52FCC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C1B44-FB83-D92E-FC90-B2A6010C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150D-D5AB-4FB3-A56A-0FEDDF329A2A}" type="datetime1">
              <a:rPr lang="sk-SK" smtClean="0"/>
              <a:t>26. 11. 2023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14491-6738-992D-AFEA-91F30A9B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D73C5-4CE3-9A7E-ED36-A15776B8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035A-89B3-1CED-83D6-1CFC8E30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A55A-1487-494A-8749-6A30125EC39A}" type="datetime1">
              <a:rPr lang="sk-SK" smtClean="0"/>
              <a:t>26. 11. 2023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89F32-7A59-565C-359C-DE8EB49D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B583-1C1D-B44A-3141-450063E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01BC-D4C8-C0EE-18DC-DF4F6258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3D86-2603-DF6A-E1BA-B6FBE42F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5EB8-DB9F-4C1C-5E7C-A8D6B0FF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05EF7-A266-7281-E02D-C827BF3E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E34A-6E14-4543-8FCD-49E808B23920}" type="datetime1">
              <a:rPr lang="sk-SK" smtClean="0"/>
              <a:t>26. 11. 2023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ED29F-AE74-A50C-279F-EE794F37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9523A-8431-93CF-953B-4830075E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1C01-C84B-A0D3-8150-81F7F482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FC350-7E52-4B8F-68A7-CBD68EC11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208D7-D261-388F-CFBD-2132B2D55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74439-978B-9B5B-7156-4A3CC17A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8BFB-E1A1-419A-A03C-FCDFC1CF7FD0}" type="datetime1">
              <a:rPr lang="sk-SK" smtClean="0"/>
              <a:t>26. 11. 2023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A4649-524C-8FE6-B35A-5A787359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160CE-5F91-1C15-4B4A-74A9D98A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7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72BA8-6A24-42CB-E1F2-012ADACD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CEABC-DF6F-E9A9-F4B1-853F957F7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4E340-C759-7DB2-04E6-5D7E16151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33C7-13D3-4FD8-81F2-98EB5875A74C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B49C-8FFC-15CA-BA97-6C19B65C5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3F511-73E8-0885-217D-BE0C08658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ve-emails-to-pdf.com/news/pdf-file-format-internal-document-structure-explained/#:~:text=The%20PDF%20file%20format%20has,the%20author%20of%20the%20file" TargetMode="External"/><Relationship Id="rId2" Type="http://schemas.openxmlformats.org/officeDocument/2006/relationships/hyperlink" Target="https://ciso.economictimes.indiatimes.com/news/vulnerabilities-exploits/66-of-malware-delivered-via-pdf-files-in-malicious-emails-report/10083736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UB-NDS/PDF101" TargetMode="External"/><Relationship Id="rId4" Type="http://schemas.openxmlformats.org/officeDocument/2006/relationships/hyperlink" Target="https://github.com/jonaslejon/malicious-pdf/tree/ma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488E-9650-117A-B385-3F1AEFB79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Anal</a:t>
            </a:r>
            <a:r>
              <a:rPr lang="sk-SK" dirty="0" err="1"/>
              <a:t>ýza</a:t>
            </a:r>
            <a:r>
              <a:rPr lang="sk-SK" dirty="0"/>
              <a:t> škodlivých dokumentov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E4AFEB-D937-6BCF-D649-C58BA0C007FE}"/>
              </a:ext>
            </a:extLst>
          </p:cNvPr>
          <p:cNvSpPr txBox="1">
            <a:spLocks/>
          </p:cNvSpPr>
          <p:nvPr/>
        </p:nvSpPr>
        <p:spPr>
          <a:xfrm>
            <a:off x="5291090" y="5556973"/>
            <a:ext cx="1609817" cy="357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Fedor Viest 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9289027-A23E-FD70-BE35-950A5558D551}"/>
              </a:ext>
            </a:extLst>
          </p:cNvPr>
          <p:cNvSpPr txBox="1">
            <a:spLocks/>
          </p:cNvSpPr>
          <p:nvPr/>
        </p:nvSpPr>
        <p:spPr>
          <a:xfrm>
            <a:off x="3704207" y="4414342"/>
            <a:ext cx="4783585" cy="1321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Bezpečnosť informačných technológii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AC2B35-55B3-CF5D-B336-E66F9060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D0BA-6C7E-4E30-A431-5626044F2146}" type="datetime1">
              <a:rPr lang="sk-SK" smtClean="0"/>
              <a:t>26. 11. 2023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728ED-70A1-8D7D-3D5F-102BBED0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7366D2B-222B-B423-1965-DAF6D8B52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EB69-F1C0-6678-9FC0-441C86AF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Trailer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1C32-7A83-7BCE-5181-0F4657CA7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Obsahuje pozíciu </a:t>
            </a:r>
            <a:r>
              <a:rPr lang="sk-SK" dirty="0" err="1"/>
              <a:t>cross</a:t>
            </a:r>
            <a:r>
              <a:rPr lang="sk-SK" dirty="0"/>
              <a:t> </a:t>
            </a:r>
            <a:r>
              <a:rPr lang="sk-SK" dirty="0" err="1"/>
              <a:t>reference</a:t>
            </a:r>
            <a:r>
              <a:rPr lang="sk-SK" dirty="0"/>
              <a:t> table</a:t>
            </a:r>
          </a:p>
          <a:p>
            <a:endParaRPr lang="sk-SK" dirty="0"/>
          </a:p>
          <a:p>
            <a:r>
              <a:rPr lang="sk-SK" dirty="0"/>
              <a:t>Posledný riadok je %%EOF (koniec súboru)</a:t>
            </a:r>
          </a:p>
          <a:p>
            <a:endParaRPr lang="sk-SK" dirty="0"/>
          </a:p>
          <a:p>
            <a:r>
              <a:rPr lang="sk-SK" dirty="0"/>
              <a:t>Obsahuje referenciu na metadáta dokumentu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FB40-C284-0F6F-F98E-3282B6DA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65311-DA27-26E9-2358-CB88DFDA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75C2-D3BE-3BF7-4E25-F803D9E3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02B6-6A68-0A20-9224-17BBDDEA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1F55D-CC7A-22DD-4737-20F606C0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D52F-B769-66ED-D1CC-2C1EBBE7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5E956-74A5-37E2-DAA0-965B25D5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4" y="365125"/>
            <a:ext cx="6873493" cy="2422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515D13-AF8E-E89E-1483-C34899A86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66" y="3708492"/>
            <a:ext cx="11258904" cy="7643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F93711-2B13-9C4F-BB0E-919F8E45D917}"/>
              </a:ext>
            </a:extLst>
          </p:cNvPr>
          <p:cNvSpPr/>
          <p:nvPr/>
        </p:nvSpPr>
        <p:spPr>
          <a:xfrm>
            <a:off x="4660777" y="807868"/>
            <a:ext cx="2592279" cy="568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D778-53A0-0D40-694D-17FAFE6C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A722-F855-FFC0-D496-86239CD3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Riešenie v </a:t>
            </a:r>
            <a:r>
              <a:rPr lang="sk-SK" dirty="0" err="1"/>
              <a:t>Pythone</a:t>
            </a:r>
            <a:endParaRPr lang="sk-SK" dirty="0"/>
          </a:p>
          <a:p>
            <a:endParaRPr lang="sk-SK" dirty="0"/>
          </a:p>
          <a:p>
            <a:r>
              <a:rPr lang="sk-SK" dirty="0"/>
              <a:t>Vytvorená webová aplikácia na nahratie súborov a zobrazenie výsledkov</a:t>
            </a:r>
          </a:p>
          <a:p>
            <a:endParaRPr lang="sk-SK" dirty="0"/>
          </a:p>
          <a:p>
            <a:r>
              <a:rPr lang="sk-SK" dirty="0"/>
              <a:t>Výsledky poskytnuté používateľovi priamo v aplikácii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1EF5B-6E9A-05E9-C54F-B34938BA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A66BB-40A3-DEFC-5513-23B64350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FE9F-B324-26C5-B9C3-6C4FF622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61B8-FE88-C4F0-5906-E222157C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4D9E-FBDB-3749-D5D9-9A3FFE0C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06FE9-65EF-DE00-6672-BD89F9AC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9F649-5147-9D87-31C8-488AFC14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81" y="1615643"/>
            <a:ext cx="8997038" cy="36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2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3CA8-2CE3-8EB3-CBC2-4B50C30C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ED92-A71E-50BD-C52F-5B2442B6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B83D9-1F72-72FA-C6E3-3629E66B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E9384-124F-B18C-F871-C9899324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14588-362C-3AF2-27F8-34A86295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676275"/>
            <a:ext cx="104775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8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068B-1EBA-B253-C672-7670DF77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Znaky škodlivých dokumentov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6989-166C-CAA8-6410-EC95208FB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/Type /</a:t>
            </a:r>
            <a:r>
              <a:rPr lang="sk-SK" dirty="0" err="1"/>
              <a:t>Action</a:t>
            </a:r>
            <a:endParaRPr lang="sk-SK" dirty="0"/>
          </a:p>
          <a:p>
            <a:pPr lvl="1"/>
            <a:r>
              <a:rPr lang="sk-SK" dirty="0"/>
              <a:t>/S – subtype (môže byť napríklad </a:t>
            </a:r>
            <a:r>
              <a:rPr lang="sk-SK" dirty="0" err="1"/>
              <a:t>javascript</a:t>
            </a:r>
            <a:r>
              <a:rPr lang="sk-SK" dirty="0"/>
              <a:t>, </a:t>
            </a:r>
            <a:r>
              <a:rPr lang="sk-SK" dirty="0" err="1"/>
              <a:t>submitform</a:t>
            </a:r>
            <a:r>
              <a:rPr lang="sk-SK" dirty="0"/>
              <a:t>, </a:t>
            </a:r>
            <a:r>
              <a:rPr lang="sk-SK" dirty="0" err="1"/>
              <a:t>uri</a:t>
            </a:r>
            <a:r>
              <a:rPr lang="sk-SK" dirty="0"/>
              <a:t>, </a:t>
            </a:r>
            <a:r>
              <a:rPr lang="sk-SK" dirty="0" err="1"/>
              <a:t>gotor</a:t>
            </a:r>
            <a:r>
              <a:rPr lang="sk-SK" dirty="0"/>
              <a:t>, </a:t>
            </a:r>
            <a:r>
              <a:rPr lang="sk-SK" dirty="0" err="1"/>
              <a:t>gotoe</a:t>
            </a:r>
            <a:r>
              <a:rPr lang="sk-SK" dirty="0"/>
              <a:t>, </a:t>
            </a:r>
            <a:r>
              <a:rPr lang="sk-SK" dirty="0" err="1"/>
              <a:t>importdata</a:t>
            </a:r>
            <a:r>
              <a:rPr lang="sk-SK" dirty="0"/>
              <a:t>, </a:t>
            </a:r>
            <a:r>
              <a:rPr lang="sk-SK" dirty="0" err="1"/>
              <a:t>launch</a:t>
            </a:r>
            <a:r>
              <a:rPr lang="sk-SK" dirty="0"/>
              <a:t>, ...)</a:t>
            </a:r>
          </a:p>
          <a:p>
            <a:endParaRPr lang="sk-SK" dirty="0"/>
          </a:p>
          <a:p>
            <a:r>
              <a:rPr lang="sk-SK" dirty="0"/>
              <a:t>Neprítomnosť metadát v dokumentoch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79B1-C261-B84E-7326-77BF4696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C0A05-B98A-12E3-081E-3442BFC8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0679-498F-195B-510B-8FC569E0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škodlivých 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82B9-D576-9304-1260-1A5BB366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PDF dokumenty vedia vykonávať </a:t>
            </a:r>
            <a:r>
              <a:rPr lang="sk-SK" dirty="0" err="1"/>
              <a:t>Javascript</a:t>
            </a:r>
            <a:r>
              <a:rPr lang="sk-SK" dirty="0"/>
              <a:t> kód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14C7-FCBA-51EE-243E-A987F9FF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FBECF-D780-656F-F960-6664C7E9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F79D0-B033-161D-3C73-FBCE1092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74" y="2621887"/>
            <a:ext cx="9338251" cy="33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4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7A96-0EEC-14D6-FB7F-154B5A9B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4BB0-AE77-6D67-555B-23166F1F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F2D7-FE6D-19A6-2CAA-BCB9E956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EB96-9F32-47C5-8B50-2823D5D50268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3144C-5D15-AF9A-0EC7-8F64BAEA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97D28-B3D0-C345-FDC5-8EE5FE072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8600"/>
            <a:ext cx="10591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1C76-A611-EC61-249A-68506790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2CF0-53C4-366B-3E15-1AA73E51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2041-FE41-6664-71DA-D6183FFF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DB2D7-D513-AE74-491B-4B3D8E32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7E7F2-2B71-84F9-4440-73426539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62" y="2113310"/>
            <a:ext cx="8034659" cy="1887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B123BE-D014-2839-D1CA-7E814585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396" y="365125"/>
            <a:ext cx="9163050" cy="1476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B4F7B9-CAA8-C901-B7F3-643925F65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96" y="4231878"/>
            <a:ext cx="90392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53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7655-C459-F515-77D6-702D4C01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F763-FA45-C552-FB98-1D4C80D5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0D45-8C1E-3FEE-1E9C-EBE037C4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FF5AC-CE24-6B45-8E6F-3B5C60DE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8DD30-806E-5FDB-2253-D9CEFF24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60" y="681037"/>
            <a:ext cx="8937880" cy="47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5DD3-D356-8EA7-AA58-699A3B80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295DD-9730-E396-D8CD-6A49A8FF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Potreba analýzy dokumentov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Štruktúra PDF dokumentov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Riešenie</a:t>
            </a:r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C824-74A2-F524-E4E8-A36CDB3A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E599-768A-48D5-A84A-4773BEEC0DD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1D5B9-6436-1D06-A4C5-79FDAD7F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8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1EBD-6FAB-8B29-E0CA-67257F78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85470-44CF-611F-32C6-3421D6701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C7F22-49C3-165A-6774-CC2F2D3D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C9F97-D951-E7D0-23BE-38CD8DC5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0BB58-7285-886C-EEAD-3015306E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033504"/>
            <a:ext cx="11353800" cy="47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4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0F4B-51BE-7D79-2243-12484B47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6447-8B11-BA6E-4298-A04B67B4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https://ciso.economictimes.indiatimes.com/news/vulnerabilities-exploits/66-of-malware-delivered-via-pdf-files-in-malicious-emails-report/100837365</a:t>
            </a:r>
            <a:endParaRPr lang="sk-SK" sz="1800" dirty="0"/>
          </a:p>
          <a:p>
            <a:endParaRPr lang="sk-SK" sz="1800" dirty="0"/>
          </a:p>
          <a:p>
            <a:r>
              <a:rPr lang="en-US" sz="1800" dirty="0">
                <a:hlinkClick r:id="rId3"/>
              </a:rPr>
              <a:t>https://www.save-emails-to-pdf.com/news/pdf-file-format-internal-document-structure-explained/#:~:text=The%20PDF%20file%20format%20has,the%20author%20of%20the%20file</a:t>
            </a:r>
            <a:r>
              <a:rPr lang="en-US" sz="1800" dirty="0"/>
              <a:t>.</a:t>
            </a:r>
            <a:endParaRPr lang="sk-SK" sz="1800" dirty="0"/>
          </a:p>
          <a:p>
            <a:endParaRPr lang="sk-SK" sz="1800" dirty="0"/>
          </a:p>
          <a:p>
            <a:r>
              <a:rPr lang="en-US" sz="1800" dirty="0">
                <a:hlinkClick r:id="rId4"/>
              </a:rPr>
              <a:t>https://github.com/jonaslejon/malicious-pdf/tree/main</a:t>
            </a:r>
            <a:endParaRPr lang="sk-SK" sz="1800"/>
          </a:p>
          <a:p>
            <a:endParaRPr lang="sk-SK" sz="1800" dirty="0"/>
          </a:p>
          <a:p>
            <a:r>
              <a:rPr lang="sk-SK" sz="1800" dirty="0">
                <a:hlinkClick r:id="rId5"/>
              </a:rPr>
              <a:t>https://github.com/RUB-NDS/PDF101</a:t>
            </a:r>
            <a:endParaRPr lang="sk-SK" sz="1800" dirty="0"/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B0E7-C2C6-A74C-5E4F-9F38F228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D8FBD-B3BA-4D7D-A985-12A39961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7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B5F6-F96F-87EE-CEFF-76F70947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Potreba analýzy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FEE8-B18F-BFA1-A94B-AFCDA58E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PDF formát patrí medzi najpoužívanejšie</a:t>
            </a:r>
          </a:p>
          <a:p>
            <a:endParaRPr lang="sk-SK" dirty="0"/>
          </a:p>
          <a:p>
            <a:r>
              <a:rPr lang="sk-SK" dirty="0"/>
              <a:t>Vysoká podpora (OS, web)</a:t>
            </a:r>
          </a:p>
          <a:p>
            <a:endParaRPr lang="sk-SK" dirty="0"/>
          </a:p>
          <a:p>
            <a:r>
              <a:rPr lang="sk-SK" dirty="0"/>
              <a:t>2/3 malware v emailoch sa šíria cez PDF (2022)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6140-E385-62C5-DB1D-23BB3554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A18-42CF-4C49-A609-B932F1CEE8E9}" type="datetime1">
              <a:rPr lang="sk-SK" smtClean="0"/>
              <a:t>26. 11. 2023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88A24-F7DA-9B28-D6F6-20CDAD51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9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3003-BECC-E6EF-7FF9-804DB472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PDF dokumentu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EC21-4FAA-3C02-E3E8-B7A800C9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4 hlavné časti</a:t>
            </a:r>
          </a:p>
          <a:p>
            <a:pPr lvl="1"/>
            <a:r>
              <a:rPr lang="sk-SK" dirty="0" err="1"/>
              <a:t>Header</a:t>
            </a:r>
            <a:endParaRPr lang="sk-SK" dirty="0"/>
          </a:p>
          <a:p>
            <a:pPr lvl="1"/>
            <a:r>
              <a:rPr lang="sk-SK" dirty="0"/>
              <a:t>Body</a:t>
            </a:r>
          </a:p>
          <a:p>
            <a:pPr lvl="1"/>
            <a:r>
              <a:rPr lang="sk-SK" dirty="0" err="1"/>
              <a:t>Cross</a:t>
            </a:r>
            <a:r>
              <a:rPr lang="sk-SK" dirty="0"/>
              <a:t> </a:t>
            </a:r>
            <a:r>
              <a:rPr lang="sk-SK" dirty="0" err="1"/>
              <a:t>reference</a:t>
            </a:r>
            <a:r>
              <a:rPr lang="sk-SK" dirty="0"/>
              <a:t> table</a:t>
            </a:r>
          </a:p>
          <a:p>
            <a:pPr lvl="1"/>
            <a:r>
              <a:rPr lang="sk-SK" dirty="0"/>
              <a:t>Trailer</a:t>
            </a:r>
          </a:p>
          <a:p>
            <a:pPr lvl="1"/>
            <a:endParaRPr lang="sk-SK" dirty="0"/>
          </a:p>
          <a:p>
            <a:r>
              <a:rPr lang="sk-SK" dirty="0"/>
              <a:t>Na ukladanie obsahu sa využívajú objekty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7E73D-EFA0-E119-EA11-32AB196C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6825-7461-4DC0-A153-4DE5D65E2F7C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8DF04-EB23-F86A-7A8D-E81311F5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5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267F-2DB3-261D-5A60-64D48387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D797-8572-546D-DF6B-72AB0B13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Informácie o verzii PDF</a:t>
            </a:r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F60F-A2DF-0DA2-5D17-029EBA50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EA3F-7418-4EA3-A476-A9AAA4E8A87D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5F9F6-A51A-9B0F-C85A-789D27F5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435AA-BBD9-3681-56E8-F9297DAF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11" y="2753603"/>
            <a:ext cx="5622807" cy="3008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9DADCD-9207-4369-5ECF-644CF0A5104A}"/>
              </a:ext>
            </a:extLst>
          </p:cNvPr>
          <p:cNvSpPr/>
          <p:nvPr/>
        </p:nvSpPr>
        <p:spPr>
          <a:xfrm>
            <a:off x="2956264" y="2974019"/>
            <a:ext cx="1766656" cy="5415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8AD1-85FE-655A-01AC-8F9FA213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366F0-CE5D-9172-75F7-FEFAA3C4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Telo dokumentu</a:t>
            </a:r>
          </a:p>
          <a:p>
            <a:endParaRPr lang="sk-SK" dirty="0"/>
          </a:p>
          <a:p>
            <a:r>
              <a:rPr lang="sk-SK" dirty="0"/>
              <a:t>Obsahuje viditeľné dáta dokumentu</a:t>
            </a:r>
          </a:p>
          <a:p>
            <a:endParaRPr lang="sk-SK" dirty="0"/>
          </a:p>
          <a:p>
            <a:r>
              <a:rPr lang="sk-SK" dirty="0"/>
              <a:t>Obsahuje objekty (text, obrázok, ...)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13A39-EDB5-78AF-E227-9A2CDFD8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C4D81-2DE0-227C-F34B-6DCE009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5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847E-D114-22D8-DD06-A4AD82D3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D1658-4A91-266B-DE4E-6D20735B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EF18E-9B9A-A774-EA67-FC31CCBA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8" y="656209"/>
            <a:ext cx="10759122" cy="2030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8A3595-88B0-7911-B4A4-3D50E8056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23" y="2902905"/>
            <a:ext cx="9183354" cy="304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9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D802-F4E7-341D-AA3B-D0408E9B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Cross</a:t>
            </a:r>
            <a:r>
              <a:rPr lang="sk-SK" dirty="0"/>
              <a:t> </a:t>
            </a:r>
            <a:r>
              <a:rPr lang="sk-SK" dirty="0" err="1"/>
              <a:t>reference</a:t>
            </a:r>
            <a:r>
              <a:rPr lang="sk-SK" dirty="0"/>
              <a:t>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AE06-FA0B-E6BC-5CA8-D0A58528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Obsahuje záznamy o objektoch</a:t>
            </a:r>
          </a:p>
          <a:p>
            <a:endParaRPr lang="sk-SK" dirty="0"/>
          </a:p>
          <a:p>
            <a:r>
              <a:rPr lang="sk-SK" dirty="0"/>
              <a:t>Objekty rozdelené do </a:t>
            </a:r>
            <a:r>
              <a:rPr lang="sk-SK" dirty="0" err="1"/>
              <a:t>podsekcii</a:t>
            </a:r>
            <a:endParaRPr lang="sk-SK" dirty="0"/>
          </a:p>
          <a:p>
            <a:endParaRPr lang="sk-SK" dirty="0"/>
          </a:p>
          <a:p>
            <a:r>
              <a:rPr lang="sk-SK" dirty="0"/>
              <a:t>Uložený </a:t>
            </a:r>
            <a:r>
              <a:rPr lang="sk-SK" dirty="0" err="1"/>
              <a:t>offset</a:t>
            </a:r>
            <a:r>
              <a:rPr lang="sk-SK" dirty="0"/>
              <a:t> objektov od začiatku dokumentu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3E07-95D6-D57E-CAFA-6385E879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6510E-48AD-6A92-1C70-4FDE3DE5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87EF-2845-8810-887F-68AC5B69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EACEB-F39F-D793-B47E-51EF8E66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F963E-5D54-4EE1-9701-96ACD54F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06" y="373480"/>
            <a:ext cx="6053388" cy="6111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E377D-055E-E980-F9F4-D8BEE8C526C1}"/>
              </a:ext>
            </a:extLst>
          </p:cNvPr>
          <p:cNvSpPr txBox="1"/>
          <p:nvPr/>
        </p:nvSpPr>
        <p:spPr>
          <a:xfrm>
            <a:off x="5009965" y="814139"/>
            <a:ext cx="33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označenie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821A8-9469-4A27-CB7B-E6E1A2C8E583}"/>
              </a:ext>
            </a:extLst>
          </p:cNvPr>
          <p:cNvSpPr txBox="1"/>
          <p:nvPr/>
        </p:nvSpPr>
        <p:spPr>
          <a:xfrm>
            <a:off x="4896774" y="1388052"/>
            <a:ext cx="421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Číslo prvého objektu, počet objektov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820D5-E168-C240-C72F-5A44750232B5}"/>
              </a:ext>
            </a:extLst>
          </p:cNvPr>
          <p:cNvSpPr/>
          <p:nvPr/>
        </p:nvSpPr>
        <p:spPr>
          <a:xfrm>
            <a:off x="3169328" y="1961965"/>
            <a:ext cx="3071674" cy="62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05AE89-0C4D-069C-0B96-E2000578CC9C}"/>
              </a:ext>
            </a:extLst>
          </p:cNvPr>
          <p:cNvCxnSpPr>
            <a:cxnSpLocks/>
            <a:stCxn id="9" idx="1"/>
            <a:endCxn id="12" idx="2"/>
          </p:cNvCxnSpPr>
          <p:nvPr/>
        </p:nvCxnSpPr>
        <p:spPr>
          <a:xfrm flipH="1" flipV="1">
            <a:off x="1476061" y="1947295"/>
            <a:ext cx="1693267" cy="3253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6440AE-03BC-7C38-65AD-3BF7E11E0C86}"/>
              </a:ext>
            </a:extLst>
          </p:cNvPr>
          <p:cNvSpPr txBox="1"/>
          <p:nvPr/>
        </p:nvSpPr>
        <p:spPr>
          <a:xfrm>
            <a:off x="286453" y="1300964"/>
            <a:ext cx="2379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Offset</a:t>
            </a:r>
            <a:r>
              <a:rPr lang="sk-SK" dirty="0"/>
              <a:t> objektu od začiatku dokumentu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CE40AE-3140-927D-D81A-FFF98B70826F}"/>
              </a:ext>
            </a:extLst>
          </p:cNvPr>
          <p:cNvSpPr/>
          <p:nvPr/>
        </p:nvSpPr>
        <p:spPr>
          <a:xfrm>
            <a:off x="6341023" y="2623483"/>
            <a:ext cx="1688237" cy="6214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F8AC0A-260A-8C62-BB46-32218110ECBC}"/>
              </a:ext>
            </a:extLst>
          </p:cNvPr>
          <p:cNvCxnSpPr>
            <a:cxnSpLocks/>
            <a:stCxn id="20" idx="2"/>
            <a:endCxn id="16" idx="2"/>
          </p:cNvCxnSpPr>
          <p:nvPr/>
        </p:nvCxnSpPr>
        <p:spPr>
          <a:xfrm flipV="1">
            <a:off x="1476060" y="3244920"/>
            <a:ext cx="5709082" cy="586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320E62-33EB-1F85-3AD5-B2B7546F2B03}"/>
              </a:ext>
            </a:extLst>
          </p:cNvPr>
          <p:cNvSpPr txBox="1"/>
          <p:nvPr/>
        </p:nvSpPr>
        <p:spPr>
          <a:xfrm>
            <a:off x="437372" y="2934201"/>
            <a:ext cx="207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Generácia objektu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6238B1-A3F0-5CFF-3C61-BC911AEB2922}"/>
              </a:ext>
            </a:extLst>
          </p:cNvPr>
          <p:cNvSpPr/>
          <p:nvPr/>
        </p:nvSpPr>
        <p:spPr>
          <a:xfrm>
            <a:off x="8158435" y="2619156"/>
            <a:ext cx="425384" cy="6214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31B5A1-9965-1020-07F6-7EE1C070A808}"/>
              </a:ext>
            </a:extLst>
          </p:cNvPr>
          <p:cNvCxnSpPr>
            <a:cxnSpLocks/>
            <a:stCxn id="28" idx="1"/>
            <a:endCxn id="26" idx="0"/>
          </p:cNvCxnSpPr>
          <p:nvPr/>
        </p:nvCxnSpPr>
        <p:spPr>
          <a:xfrm flipH="1">
            <a:off x="8371127" y="2224294"/>
            <a:ext cx="1611073" cy="39486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A6422A-C0FF-9885-2E7A-94F329D5C7A7}"/>
              </a:ext>
            </a:extLst>
          </p:cNvPr>
          <p:cNvSpPr txBox="1"/>
          <p:nvPr/>
        </p:nvSpPr>
        <p:spPr>
          <a:xfrm>
            <a:off x="9982200" y="1624129"/>
            <a:ext cx="206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Flag</a:t>
            </a:r>
            <a:r>
              <a:rPr lang="sk-SK" dirty="0"/>
              <a:t> </a:t>
            </a:r>
          </a:p>
          <a:p>
            <a:r>
              <a:rPr lang="sk-SK" dirty="0"/>
              <a:t>„f“ – </a:t>
            </a:r>
            <a:r>
              <a:rPr lang="sk-SK" dirty="0" err="1"/>
              <a:t>free</a:t>
            </a:r>
            <a:r>
              <a:rPr lang="sk-SK" dirty="0"/>
              <a:t>, </a:t>
            </a:r>
          </a:p>
          <a:p>
            <a:r>
              <a:rPr lang="sk-SK" dirty="0"/>
              <a:t>„n“ – in </a:t>
            </a:r>
            <a:r>
              <a:rPr lang="sk-SK" dirty="0" err="1"/>
              <a:t>use</a:t>
            </a:r>
            <a:endParaRPr lang="sk-SK" dirty="0"/>
          </a:p>
          <a:p>
            <a:r>
              <a:rPr lang="sk-SK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323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Analýza škodlivých dokumentov</vt:lpstr>
      <vt:lpstr>Obsah</vt:lpstr>
      <vt:lpstr>Potreba analýzy</vt:lpstr>
      <vt:lpstr>Štruktúra PDF dokumentu</vt:lpstr>
      <vt:lpstr>Header</vt:lpstr>
      <vt:lpstr>Body</vt:lpstr>
      <vt:lpstr>PowerPoint Presentation</vt:lpstr>
      <vt:lpstr>Cross reference table</vt:lpstr>
      <vt:lpstr>PowerPoint Presentation</vt:lpstr>
      <vt:lpstr>Trailer</vt:lpstr>
      <vt:lpstr>PowerPoint Presentation</vt:lpstr>
      <vt:lpstr>Riešenie</vt:lpstr>
      <vt:lpstr>PowerPoint Presentation</vt:lpstr>
      <vt:lpstr>PowerPoint Presentation</vt:lpstr>
      <vt:lpstr>Znaky škodlivých dokumentov</vt:lpstr>
      <vt:lpstr>Príklady škodlivých PDF</vt:lpstr>
      <vt:lpstr>PowerPoint Presentation</vt:lpstr>
      <vt:lpstr>PowerPoint Presentation</vt:lpstr>
      <vt:lpstr>PowerPoint Presentation</vt:lpstr>
      <vt:lpstr>PowerPoint Presentation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škodlivých dokumentov</dc:title>
  <dc:creator>Fedor Viest</dc:creator>
  <cp:lastModifiedBy>Fedor Viest</cp:lastModifiedBy>
  <cp:revision>6</cp:revision>
  <dcterms:created xsi:type="dcterms:W3CDTF">2023-11-26T15:26:21Z</dcterms:created>
  <dcterms:modified xsi:type="dcterms:W3CDTF">2023-11-26T21:02:53Z</dcterms:modified>
</cp:coreProperties>
</file>