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9085-14F3-403D-B73C-8E4B76B10261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D5C2-715E-4531-BC96-C23231039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8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02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1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0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A5B2-D8A6-493B-A759-82934CA1E59E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54A7-CC8B-4257-B364-8788C5A73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30645" r="27048" b="24825"/>
          <a:stretch/>
        </p:blipFill>
        <p:spPr bwMode="auto">
          <a:xfrm>
            <a:off x="611560" y="1628800"/>
            <a:ext cx="8287657" cy="381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87193" y="620688"/>
            <a:ext cx="5336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Так не робимо!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39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33111" r="38750" b="23778"/>
          <a:stretch/>
        </p:blipFill>
        <p:spPr bwMode="auto">
          <a:xfrm>
            <a:off x="22076" y="23614"/>
            <a:ext cx="8006308" cy="597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599755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 </a:t>
            </a:r>
            <a:r>
              <a:rPr lang="uk-UA" sz="2800" b="1" dirty="0" smtClean="0"/>
              <a:t>має бути унікальним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692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0" t="24000" r="43250" b="18445"/>
          <a:stretch/>
        </p:blipFill>
        <p:spPr bwMode="auto">
          <a:xfrm>
            <a:off x="1691680" y="231174"/>
            <a:ext cx="5724128" cy="650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2683" y="260648"/>
            <a:ext cx="8651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Одиниці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вимірювання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в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4" t="20889" r="41125" b="23778"/>
          <a:stretch/>
        </p:blipFill>
        <p:spPr bwMode="auto">
          <a:xfrm>
            <a:off x="1403648" y="1412776"/>
            <a:ext cx="5403726" cy="5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74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2903" y="188640"/>
            <a:ext cx="4438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Кольори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в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0" t="21778" r="29000" b="26667"/>
          <a:stretch/>
        </p:blipFill>
        <p:spPr bwMode="auto">
          <a:xfrm>
            <a:off x="867222" y="1556792"/>
            <a:ext cx="7455396" cy="499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57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18222" r="29000" b="42445"/>
          <a:stretch/>
        </p:blipFill>
        <p:spPr bwMode="auto">
          <a:xfrm>
            <a:off x="611560" y="1412776"/>
            <a:ext cx="7956813" cy="410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84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564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Font </a:t>
            </a:r>
            <a:r>
              <a:rPr lang="uk-UA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шрифт </a:t>
            </a:r>
            <a:r>
              <a:rPr lang="uk-UA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текста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0" t="32667" r="30875" b="43333"/>
          <a:stretch/>
        </p:blipFill>
        <p:spPr bwMode="auto">
          <a:xfrm>
            <a:off x="827584" y="2276872"/>
            <a:ext cx="8075287" cy="260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07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5" t="25111" r="30375" b="23111"/>
          <a:stretch/>
        </p:blipFill>
        <p:spPr bwMode="auto">
          <a:xfrm>
            <a:off x="605357" y="1255986"/>
            <a:ext cx="7515059" cy="50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88273" y="332656"/>
            <a:ext cx="6598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Контекстні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селектори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77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6632"/>
            <a:ext cx="4481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uk-UA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синтаксис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8831" y="2060848"/>
            <a:ext cx="748634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Селектор 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{</a:t>
            </a:r>
          </a:p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Властивість 1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:значення;</a:t>
            </a:r>
          </a:p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Властивість 2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значення;</a:t>
            </a:r>
            <a:endParaRPr lang="en-US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}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11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3294" y="188640"/>
            <a:ext cx="330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Коментарі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/*</a:t>
            </a:r>
            <a:r>
              <a:rPr lang="uk-UA" sz="4800" b="1" dirty="0" smtClean="0"/>
              <a:t>тут пишемо коментарі</a:t>
            </a:r>
            <a:r>
              <a:rPr lang="ru-RU" sz="4800" b="1" dirty="0" smtClean="0"/>
              <a:t>*/</a:t>
            </a:r>
          </a:p>
          <a:p>
            <a:endParaRPr lang="uk-UA" sz="4800" dirty="0"/>
          </a:p>
          <a:p>
            <a:r>
              <a:rPr lang="ru-RU" sz="4800" b="1" dirty="0" smtClean="0"/>
              <a:t>/*</a:t>
            </a:r>
            <a:r>
              <a:rPr lang="uk-UA" sz="4800" b="1" dirty="0" smtClean="0"/>
              <a:t>і це</a:t>
            </a:r>
          </a:p>
          <a:p>
            <a:r>
              <a:rPr lang="uk-UA" sz="4800" b="1" dirty="0" smtClean="0"/>
              <a:t> також </a:t>
            </a:r>
          </a:p>
          <a:p>
            <a:r>
              <a:rPr lang="uk-UA" sz="4800" b="1" dirty="0" smtClean="0"/>
              <a:t>коментар</a:t>
            </a:r>
            <a:r>
              <a:rPr lang="ru-RU" sz="4800" b="1" dirty="0" smtClean="0"/>
              <a:t>*/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214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250" y="404664"/>
            <a:ext cx="868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Способи  оголошення стилів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060848"/>
            <a:ext cx="903792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itchFamily="34" charset="0"/>
              <a:buChar char="•"/>
            </a:pPr>
            <a:r>
              <a:rPr lang="ru-RU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Інлайнові</a:t>
            </a:r>
            <a:endParaRPr lang="ru-RU" sz="4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685800" indent="-685800" algn="ctr">
              <a:buFont typeface="Arial" pitchFamily="34" charset="0"/>
              <a:buChar char="•"/>
            </a:pP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 </a:t>
            </a:r>
            <a:r>
              <a:rPr lang="uk-UA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в розділі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head</a:t>
            </a:r>
          </a:p>
          <a:p>
            <a:pPr marL="685800" indent="-685800" algn="ctr">
              <a:buFont typeface="Arial" pitchFamily="34" charset="0"/>
              <a:buChar char="•"/>
            </a:pPr>
            <a:r>
              <a:rPr lang="uk-UA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Підключення зовнішнього файлу</a:t>
            </a:r>
            <a:endParaRPr lang="en-US" sz="4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685800" indent="-685800" algn="ctr">
              <a:buFont typeface="Arial" pitchFamily="34" charset="0"/>
              <a:buChar char="•"/>
            </a:pPr>
            <a:endParaRPr lang="ru-RU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3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9" t="18795" r="25810" b="8063"/>
          <a:stretch/>
        </p:blipFill>
        <p:spPr bwMode="auto">
          <a:xfrm>
            <a:off x="0" y="0"/>
            <a:ext cx="8955315" cy="62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94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37080" r="28571" b="6032"/>
          <a:stretch/>
        </p:blipFill>
        <p:spPr bwMode="auto">
          <a:xfrm>
            <a:off x="-20014" y="1688413"/>
            <a:ext cx="4896544" cy="40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74938" y="332656"/>
            <a:ext cx="6194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Стилі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в </a:t>
            </a:r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розділі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Head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4" t="17845" r="39249" b="20652"/>
          <a:stretch/>
        </p:blipFill>
        <p:spPr bwMode="auto">
          <a:xfrm>
            <a:off x="4038604" y="1264370"/>
            <a:ext cx="5162550" cy="527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10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17947" r="37428" b="9587"/>
          <a:stretch/>
        </p:blipFill>
        <p:spPr bwMode="auto">
          <a:xfrm>
            <a:off x="539552" y="645885"/>
            <a:ext cx="7704856" cy="621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132" y="332656"/>
            <a:ext cx="4124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Стилі</a:t>
            </a:r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в </a:t>
            </a:r>
            <a:r>
              <a:rPr lang="uk-UA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файлі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2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1060" y="2852936"/>
            <a:ext cx="333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Селектори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44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35111" r="30250" b="13777"/>
          <a:stretch/>
        </p:blipFill>
        <p:spPr bwMode="auto">
          <a:xfrm>
            <a:off x="0" y="260648"/>
            <a:ext cx="888891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2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</Words>
  <Application>Microsoft Office PowerPoint</Application>
  <PresentationFormat>Экран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2018-12-27T07:06:27Z</dcterms:created>
  <dcterms:modified xsi:type="dcterms:W3CDTF">2018-12-27T07:35:05Z</dcterms:modified>
</cp:coreProperties>
</file>