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2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9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13AF-DB7B-48F4-8F94-E587EE993A1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55F0-51E2-41FD-B69B-61F2B66BB7C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/>
          <p:cNvSpPr/>
          <p:nvPr/>
        </p:nvSpPr>
        <p:spPr>
          <a:xfrm>
            <a:off x="6666247" y="3050176"/>
            <a:ext cx="4738408" cy="3568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ángulo 101"/>
          <p:cNvSpPr/>
          <p:nvPr/>
        </p:nvSpPr>
        <p:spPr>
          <a:xfrm>
            <a:off x="286603" y="3050176"/>
            <a:ext cx="4738408" cy="3568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561703" y="3311434"/>
            <a:ext cx="862150" cy="28215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Hardware 1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599295" y="1458785"/>
            <a:ext cx="2493836" cy="966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Microcontrolador</a:t>
            </a:r>
            <a:endParaRPr lang="en-US" b="1" dirty="0"/>
          </a:p>
        </p:txBody>
      </p:sp>
      <p:sp>
        <p:nvSpPr>
          <p:cNvPr id="22" name="Rectángulo 21"/>
          <p:cNvSpPr/>
          <p:nvPr/>
        </p:nvSpPr>
        <p:spPr>
          <a:xfrm>
            <a:off x="4422361" y="356066"/>
            <a:ext cx="2847703" cy="6509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PC</a:t>
            </a:r>
            <a:endParaRPr lang="en-US" b="1" dirty="0"/>
          </a:p>
        </p:txBody>
      </p:sp>
      <p:sp>
        <p:nvSpPr>
          <p:cNvPr id="23" name="Rectángulo 22"/>
          <p:cNvSpPr/>
          <p:nvPr/>
        </p:nvSpPr>
        <p:spPr>
          <a:xfrm>
            <a:off x="10384971" y="3304902"/>
            <a:ext cx="766355" cy="28215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Hardware 2</a:t>
            </a:r>
            <a:endParaRPr lang="en-US" dirty="0"/>
          </a:p>
        </p:txBody>
      </p:sp>
      <p:sp>
        <p:nvSpPr>
          <p:cNvPr id="24" name="Flecha derecha 23"/>
          <p:cNvSpPr/>
          <p:nvPr/>
        </p:nvSpPr>
        <p:spPr>
          <a:xfrm flipH="1">
            <a:off x="2130907" y="3566160"/>
            <a:ext cx="2468391" cy="4833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Sensor 1: </a:t>
            </a:r>
            <a:r>
              <a:rPr lang="en-US" sz="1400" dirty="0" err="1" smtClean="0"/>
              <a:t>Pulsador</a:t>
            </a:r>
            <a:endParaRPr lang="en-US" sz="1400" dirty="0"/>
          </a:p>
        </p:txBody>
      </p:sp>
      <p:sp>
        <p:nvSpPr>
          <p:cNvPr id="25" name="Flecha derecha 24"/>
          <p:cNvSpPr/>
          <p:nvPr/>
        </p:nvSpPr>
        <p:spPr>
          <a:xfrm flipH="1">
            <a:off x="2130904" y="5571295"/>
            <a:ext cx="2468391" cy="4833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Lásers</a:t>
            </a:r>
            <a:endParaRPr lang="en-US" sz="1400" dirty="0"/>
          </a:p>
        </p:txBody>
      </p:sp>
      <p:sp>
        <p:nvSpPr>
          <p:cNvPr id="26" name="Flecha derecha 25"/>
          <p:cNvSpPr/>
          <p:nvPr/>
        </p:nvSpPr>
        <p:spPr>
          <a:xfrm flipH="1">
            <a:off x="2130907" y="4268995"/>
            <a:ext cx="2468391" cy="4833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Sensor 2: </a:t>
            </a:r>
            <a:r>
              <a:rPr lang="en-US" sz="1400" dirty="0" err="1" smtClean="0"/>
              <a:t>Ultrasonido</a:t>
            </a:r>
            <a:endParaRPr lang="en-US" sz="1400" dirty="0"/>
          </a:p>
        </p:txBody>
      </p:sp>
      <p:sp>
        <p:nvSpPr>
          <p:cNvPr id="27" name="Flecha derecha 26"/>
          <p:cNvSpPr/>
          <p:nvPr/>
        </p:nvSpPr>
        <p:spPr>
          <a:xfrm flipH="1">
            <a:off x="2130906" y="4920145"/>
            <a:ext cx="2468391" cy="4833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Sensor 3: </a:t>
            </a:r>
            <a:r>
              <a:rPr lang="en-US" sz="1400" dirty="0" err="1" smtClean="0"/>
              <a:t>Acelerómetro</a:t>
            </a:r>
            <a:endParaRPr lang="en-US" sz="1400" dirty="0"/>
          </a:p>
        </p:txBody>
      </p:sp>
      <p:sp>
        <p:nvSpPr>
          <p:cNvPr id="28" name="Flecha derecha 27"/>
          <p:cNvSpPr/>
          <p:nvPr/>
        </p:nvSpPr>
        <p:spPr>
          <a:xfrm>
            <a:off x="7090499" y="5195534"/>
            <a:ext cx="2441194" cy="5551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Sensor 4: </a:t>
            </a:r>
            <a:r>
              <a:rPr lang="en-US" sz="1400" dirty="0" err="1" smtClean="0"/>
              <a:t>Fototransistores</a:t>
            </a:r>
            <a:endParaRPr lang="en-US" sz="1400" dirty="0"/>
          </a:p>
        </p:txBody>
      </p:sp>
      <p:sp>
        <p:nvSpPr>
          <p:cNvPr id="29" name="Flecha derecha 28"/>
          <p:cNvSpPr/>
          <p:nvPr/>
        </p:nvSpPr>
        <p:spPr>
          <a:xfrm>
            <a:off x="7093131" y="3843744"/>
            <a:ext cx="2438562" cy="48332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Leds</a:t>
            </a:r>
            <a:endParaRPr lang="en-US" sz="1400" dirty="0"/>
          </a:p>
        </p:txBody>
      </p:sp>
      <p:cxnSp>
        <p:nvCxnSpPr>
          <p:cNvPr id="99" name="Conector angular 98"/>
          <p:cNvCxnSpPr>
            <a:stCxn id="28" idx="3"/>
            <a:endCxn id="6" idx="3"/>
          </p:cNvCxnSpPr>
          <p:nvPr/>
        </p:nvCxnSpPr>
        <p:spPr>
          <a:xfrm flipH="1" flipV="1">
            <a:off x="7093131" y="1942110"/>
            <a:ext cx="2438562" cy="3531007"/>
          </a:xfrm>
          <a:prstGeom prst="bentConnector3">
            <a:avLst>
              <a:gd name="adj1" fmla="val -937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Conector angular 148"/>
          <p:cNvCxnSpPr/>
          <p:nvPr/>
        </p:nvCxnSpPr>
        <p:spPr>
          <a:xfrm flipV="1">
            <a:off x="2130904" y="2294283"/>
            <a:ext cx="2468391" cy="1513540"/>
          </a:xfrm>
          <a:prstGeom prst="bentConnector3">
            <a:avLst>
              <a:gd name="adj1" fmla="val -584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Conector angular 153"/>
          <p:cNvCxnSpPr>
            <a:stCxn id="26" idx="3"/>
            <a:endCxn id="6" idx="1"/>
          </p:cNvCxnSpPr>
          <p:nvPr/>
        </p:nvCxnSpPr>
        <p:spPr>
          <a:xfrm rot="10800000" flipH="1">
            <a:off x="2130907" y="1942110"/>
            <a:ext cx="2468388" cy="2568548"/>
          </a:xfrm>
          <a:prstGeom prst="bentConnector3">
            <a:avLst>
              <a:gd name="adj1" fmla="val -12348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endCxn id="26" idx="1"/>
          </p:cNvCxnSpPr>
          <p:nvPr/>
        </p:nvCxnSpPr>
        <p:spPr>
          <a:xfrm rot="5400000">
            <a:off x="3836465" y="3188268"/>
            <a:ext cx="2085223" cy="55955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endCxn id="25" idx="1"/>
          </p:cNvCxnSpPr>
          <p:nvPr/>
        </p:nvCxnSpPr>
        <p:spPr>
          <a:xfrm rot="5400000">
            <a:off x="3459180" y="3605596"/>
            <a:ext cx="3347477" cy="106724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27" idx="3"/>
          </p:cNvCxnSpPr>
          <p:nvPr/>
        </p:nvCxnSpPr>
        <p:spPr>
          <a:xfrm rot="10800000">
            <a:off x="1638300" y="1591448"/>
            <a:ext cx="492606" cy="3570360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/>
          <p:nvPr/>
        </p:nvCxnSpPr>
        <p:spPr>
          <a:xfrm flipV="1">
            <a:off x="1638300" y="1591448"/>
            <a:ext cx="2960992" cy="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25" idx="3"/>
          </p:cNvCxnSpPr>
          <p:nvPr/>
        </p:nvCxnSpPr>
        <p:spPr>
          <a:xfrm rot="10800000" flipH="1" flipV="1">
            <a:off x="2130904" y="5812958"/>
            <a:ext cx="4108458" cy="461172"/>
          </a:xfrm>
          <a:prstGeom prst="bentConnector3">
            <a:avLst>
              <a:gd name="adj1" fmla="val -556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Conector angular 192"/>
          <p:cNvCxnSpPr/>
          <p:nvPr/>
        </p:nvCxnSpPr>
        <p:spPr>
          <a:xfrm flipV="1">
            <a:off x="6239362" y="5455156"/>
            <a:ext cx="851137" cy="814719"/>
          </a:xfrm>
          <a:prstGeom prst="bentConnector3">
            <a:avLst>
              <a:gd name="adj1" fmla="val 2202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endCxn id="29" idx="1"/>
          </p:cNvCxnSpPr>
          <p:nvPr/>
        </p:nvCxnSpPr>
        <p:spPr>
          <a:xfrm rot="16200000" flipH="1">
            <a:off x="5915322" y="2907597"/>
            <a:ext cx="1635693" cy="719925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Conector angular 199"/>
          <p:cNvCxnSpPr>
            <a:endCxn id="27" idx="1"/>
          </p:cNvCxnSpPr>
          <p:nvPr/>
        </p:nvCxnSpPr>
        <p:spPr>
          <a:xfrm rot="5400000">
            <a:off x="3643475" y="3405470"/>
            <a:ext cx="2712160" cy="80051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 recto de flecha 203"/>
          <p:cNvCxnSpPr>
            <a:stCxn id="6" idx="0"/>
            <a:endCxn id="22" idx="2"/>
          </p:cNvCxnSpPr>
          <p:nvPr/>
        </p:nvCxnSpPr>
        <p:spPr>
          <a:xfrm flipV="1">
            <a:off x="5846213" y="1007035"/>
            <a:ext cx="0" cy="4517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Fedora Di Polo</dc:creator>
  <cp:lastModifiedBy>Fedora Di Polo</cp:lastModifiedBy>
  <cp:revision>8</cp:revision>
  <dcterms:created xsi:type="dcterms:W3CDTF">2018-01-24T00:55:04Z</dcterms:created>
  <dcterms:modified xsi:type="dcterms:W3CDTF">2018-01-24T03:01:10Z</dcterms:modified>
</cp:coreProperties>
</file>