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Математическая игра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Авторы: </a:t>
            </a:r>
            <a:r>
              <a:rPr lang="ru-RU" dirty="0" err="1">
                <a:solidFill>
                  <a:schemeClr val="tx1"/>
                </a:solidFill>
              </a:rPr>
              <a:t>Кутищев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М.Е</a:t>
            </a:r>
            <a:r>
              <a:rPr lang="ru-RU" dirty="0">
                <a:solidFill>
                  <a:schemeClr val="tx1"/>
                </a:solidFill>
              </a:rPr>
              <a:t>, Никитин Д.Б, Федоров Д.И</a:t>
            </a:r>
          </a:p>
        </p:txBody>
      </p:sp>
    </p:spTree>
    <p:extLst>
      <p:ext uri="{BB962C8B-B14F-4D97-AF65-F5344CB8AC3E}">
        <p14:creationId xmlns:p14="http://schemas.microsoft.com/office/powerpoint/2010/main" val="271442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4752889"/>
          </a:xfrm>
        </p:spPr>
        <p:txBody>
          <a:bodyPr/>
          <a:lstStyle/>
          <a:p>
            <a:r>
              <a:rPr lang="ru-RU" dirty="0"/>
              <a:t>Конец уровня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58" y="1914012"/>
            <a:ext cx="593801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4752889"/>
          </a:xfrm>
        </p:spPr>
        <p:txBody>
          <a:bodyPr/>
          <a:lstStyle/>
          <a:p>
            <a:r>
              <a:rPr lang="ru-RU" dirty="0"/>
              <a:t>Конец игры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05455" y="1894812"/>
            <a:ext cx="594042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</a:t>
            </a:r>
            <a:r>
              <a:rPr lang="ru-RU" dirty="0">
                <a:solidFill>
                  <a:schemeClr val="tx1"/>
                </a:solidFill>
              </a:rPr>
              <a:t>идеи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 </a:t>
            </a:r>
            <a:r>
              <a:rPr lang="ru-RU" dirty="0"/>
              <a:t>– часть повседневной жизни </a:t>
            </a:r>
            <a:r>
              <a:rPr lang="ru-RU" dirty="0" smtClean="0"/>
              <a:t>человека</a:t>
            </a:r>
          </a:p>
          <a:p>
            <a:r>
              <a:rPr lang="ru-RU" dirty="0" smtClean="0"/>
              <a:t>Компьютеры постоянно используются для развлечений</a:t>
            </a:r>
          </a:p>
          <a:p>
            <a:r>
              <a:rPr lang="ru-RU" dirty="0" smtClean="0"/>
              <a:t>Один из полезных игровых жанров - </a:t>
            </a:r>
            <a:r>
              <a:rPr lang="ru-RU" dirty="0"/>
              <a:t>обучающий</a:t>
            </a:r>
          </a:p>
        </p:txBody>
      </p:sp>
    </p:spTree>
    <p:extLst>
      <p:ext uri="{BB962C8B-B14F-4D97-AF65-F5344CB8AC3E}">
        <p14:creationId xmlns:p14="http://schemas.microsoft.com/office/powerpoint/2010/main" val="41306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ru-RU" dirty="0"/>
              <a:t> </a:t>
            </a:r>
            <a:r>
              <a:rPr lang="ru-RU" dirty="0" err="1"/>
              <a:t>Tile</a:t>
            </a:r>
            <a:r>
              <a:rPr lang="ru-RU" dirty="0" smtClean="0"/>
              <a:t>()</a:t>
            </a:r>
          </a:p>
          <a:p>
            <a:r>
              <a:rPr lang="ru-RU" dirty="0"/>
              <a:t>­</a:t>
            </a:r>
            <a:r>
              <a:rPr lang="en-US" dirty="0"/>
              <a:t>class Gras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Wall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Ivent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Door_ivent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Door_end</a:t>
            </a:r>
            <a:r>
              <a:rPr lang="ru-RU" dirty="0" smtClean="0"/>
              <a:t>()</a:t>
            </a:r>
          </a:p>
          <a:p>
            <a:r>
              <a:rPr lang="en-US" dirty="0"/>
              <a:t>class Player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/>
              <a:t>class Camera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40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</a:t>
            </a:r>
            <a:r>
              <a:rPr lang="ru-RU" dirty="0">
                <a:solidFill>
                  <a:schemeClr val="tx1"/>
                </a:solidFill>
              </a:rPr>
              <a:t>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</a:p>
          <a:p>
            <a:r>
              <a:rPr lang="ru-RU" dirty="0"/>
              <a:t>Создание игрового </a:t>
            </a:r>
            <a:r>
              <a:rPr lang="ru-RU" dirty="0" smtClean="0"/>
              <a:t>поля</a:t>
            </a:r>
          </a:p>
          <a:p>
            <a:r>
              <a:rPr lang="ru-RU" dirty="0"/>
              <a:t>Изображения и </a:t>
            </a:r>
            <a:r>
              <a:rPr lang="ru-RU" dirty="0" smtClean="0"/>
              <a:t>спрайты</a:t>
            </a:r>
          </a:p>
          <a:p>
            <a:r>
              <a:rPr lang="ru-RU" dirty="0"/>
              <a:t>Столкновения и </a:t>
            </a:r>
            <a:r>
              <a:rPr lang="ru-RU" dirty="0" smtClean="0"/>
              <a:t>взаимодействия</a:t>
            </a:r>
          </a:p>
          <a:p>
            <a:r>
              <a:rPr lang="ru-RU" dirty="0"/>
              <a:t>А</a:t>
            </a:r>
            <a:r>
              <a:rPr lang="ru-RU" dirty="0" smtClean="0"/>
              <a:t>нимация</a:t>
            </a:r>
            <a:r>
              <a:rPr lang="ru-RU" dirty="0"/>
              <a:t>, музыка и звуковые </a:t>
            </a:r>
            <a:r>
              <a:rPr lang="ru-RU" dirty="0" smtClean="0"/>
              <a:t>эффекты</a:t>
            </a:r>
          </a:p>
          <a:p>
            <a:r>
              <a:rPr lang="ru-RU" dirty="0"/>
              <a:t>Камера, следящая за </a:t>
            </a:r>
            <a:r>
              <a:rPr lang="ru-RU" dirty="0" smtClean="0"/>
              <a:t>персонажем</a:t>
            </a:r>
          </a:p>
          <a:p>
            <a:r>
              <a:rPr lang="ru-RU" dirty="0"/>
              <a:t>Обработка нажатий клавиш</a:t>
            </a:r>
          </a:p>
        </p:txBody>
      </p:sp>
    </p:spTree>
    <p:extLst>
      <p:ext uri="{BB962C8B-B14F-4D97-AF65-F5344CB8AC3E}">
        <p14:creationId xmlns:p14="http://schemas.microsoft.com/office/powerpoint/2010/main" val="32714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0381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3411"/>
            <a:ext cx="8596668" cy="4727952"/>
          </a:xfrm>
        </p:spPr>
        <p:txBody>
          <a:bodyPr/>
          <a:lstStyle/>
          <a:p>
            <a:r>
              <a:rPr lang="ru-RU" dirty="0"/>
              <a:t>Главный </a:t>
            </a:r>
            <a:r>
              <a:rPr lang="ru-RU" dirty="0" smtClean="0"/>
              <a:t>экран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58" y="1895723"/>
            <a:ext cx="5938019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18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6785"/>
            <a:ext cx="8596668" cy="4744578"/>
          </a:xfrm>
        </p:spPr>
        <p:txBody>
          <a:bodyPr/>
          <a:lstStyle/>
          <a:p>
            <a:r>
              <a:rPr lang="ru-RU" dirty="0"/>
              <a:t>Начало игры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58" y="1914013"/>
            <a:ext cx="593801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2043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r>
              <a:rPr lang="ru-RU" dirty="0"/>
              <a:t>Объекты на карте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58" y="1914013"/>
            <a:ext cx="593801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74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8349"/>
            <a:ext cx="8596668" cy="4703013"/>
          </a:xfrm>
        </p:spPr>
        <p:txBody>
          <a:bodyPr/>
          <a:lstStyle/>
          <a:p>
            <a:r>
              <a:rPr lang="ru-RU" dirty="0"/>
              <a:t>Решение примера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6264"/>
            <a:ext cx="5025023" cy="35030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8796" y="2126264"/>
            <a:ext cx="5025023" cy="35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5099"/>
            <a:ext cx="8596668" cy="4736264"/>
          </a:xfrm>
        </p:spPr>
        <p:txBody>
          <a:bodyPr/>
          <a:lstStyle/>
          <a:p>
            <a:r>
              <a:rPr lang="ru-RU" dirty="0"/>
              <a:t>Открытие двери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58" y="1920110"/>
            <a:ext cx="5938019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604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107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Математическая игра</vt:lpstr>
      <vt:lpstr>Описание идеи</vt:lpstr>
      <vt:lpstr>Реализация</vt:lpstr>
      <vt:lpstr>Описание технологий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игра</dc:title>
  <dc:creator>Дима</dc:creator>
  <cp:lastModifiedBy>Дима</cp:lastModifiedBy>
  <cp:revision>6</cp:revision>
  <dcterms:created xsi:type="dcterms:W3CDTF">2023-01-15T07:39:08Z</dcterms:created>
  <dcterms:modified xsi:type="dcterms:W3CDTF">2023-01-15T11:54:30Z</dcterms:modified>
</cp:coreProperties>
</file>