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F9B064B5-9AD0-489B-8B70-E46E152BB7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35469B-C355-4A54-881D-6A2CC9F4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7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DE05B-36C2-425E-8950-B70F72E6C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Projekt </a:t>
            </a:r>
            <a:r>
              <a:rPr lang="ru-RU" dirty="0"/>
              <a:t>«</a:t>
            </a:r>
            <a:r>
              <a:rPr lang="cs-CZ" dirty="0"/>
              <a:t>Objednávání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593A-8E16-43D0-B732-576748D27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Autoři</a:t>
            </a:r>
            <a:r>
              <a:rPr lang="en-US" dirty="0"/>
              <a:t>:</a:t>
            </a:r>
            <a:r>
              <a:rPr lang="cs-CZ" dirty="0"/>
              <a:t> Vasilii Fedorov, David Slavíček, Špaček Michal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B98A5-57C0-40B6-A9DC-615B478A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Okno 4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378B0F6-8769-483F-B720-B15A61CF7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03" y="1529270"/>
            <a:ext cx="3590173" cy="433025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C70E8-F4DF-44C9-8B07-3372E7CBE791}"/>
              </a:ext>
            </a:extLst>
          </p:cNvPr>
          <p:cNvSpPr txBox="1"/>
          <p:nvPr/>
        </p:nvSpPr>
        <p:spPr>
          <a:xfrm>
            <a:off x="4529855" y="600617"/>
            <a:ext cx="558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Seznam voln</a:t>
            </a:r>
            <a:r>
              <a:rPr lang="cs-CZ" sz="2800" dirty="0"/>
              <a:t>ých dat</a:t>
            </a:r>
            <a:endParaRPr lang="en-US" sz="2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DA39A17-BB9B-49FA-8CA4-CD212C711C79}"/>
              </a:ext>
            </a:extLst>
          </p:cNvPr>
          <p:cNvSpPr/>
          <p:nvPr/>
        </p:nvSpPr>
        <p:spPr>
          <a:xfrm>
            <a:off x="5528602" y="1529269"/>
            <a:ext cx="3590173" cy="4427777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7969-A701-46A8-A620-D36FAD4F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Okno 3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D036CE-5106-4ED3-A9BA-8B96C901D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20" y="1123836"/>
            <a:ext cx="5673052" cy="4911203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DAFB95-7BF1-4BB8-BEF4-B2F8BE69A641}"/>
              </a:ext>
            </a:extLst>
          </p:cNvPr>
          <p:cNvSpPr/>
          <p:nvPr/>
        </p:nvSpPr>
        <p:spPr>
          <a:xfrm>
            <a:off x="4500320" y="1123835"/>
            <a:ext cx="5673052" cy="4911203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09FCA-63AD-4FE7-B005-D046C766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Okno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65ABCF-9162-478D-8285-82C940E85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76" y="1162127"/>
            <a:ext cx="5502365" cy="473704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891EF6-750A-4975-B74D-5CDC518AE67C}"/>
              </a:ext>
            </a:extLst>
          </p:cNvPr>
          <p:cNvSpPr/>
          <p:nvPr/>
        </p:nvSpPr>
        <p:spPr>
          <a:xfrm>
            <a:off x="4632976" y="1123838"/>
            <a:ext cx="5502365" cy="4775338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19595-1FFE-468C-8F85-51C4145D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Okno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E62C61-44BD-4F52-A40E-FD6640A8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00" y="1314433"/>
            <a:ext cx="8435883" cy="44105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36E0A4-3820-4908-BAFA-34C2F2DB3A21}"/>
              </a:ext>
            </a:extLst>
          </p:cNvPr>
          <p:cNvSpPr/>
          <p:nvPr/>
        </p:nvSpPr>
        <p:spPr>
          <a:xfrm>
            <a:off x="3531499" y="1314432"/>
            <a:ext cx="8407581" cy="4410587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D519E-35A7-4EB0-A5D6-B43A205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Okno 1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D04324A-C767-49C3-92C3-DB4E21BC0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25" y="412171"/>
            <a:ext cx="4543864" cy="6033657"/>
          </a:xfr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9ADFF8-8BB4-43C6-B79E-0C46451D3168}"/>
              </a:ext>
            </a:extLst>
          </p:cNvPr>
          <p:cNvSpPr/>
          <p:nvPr/>
        </p:nvSpPr>
        <p:spPr>
          <a:xfrm>
            <a:off x="4909625" y="412171"/>
            <a:ext cx="4543864" cy="60336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97182-D7F4-44A5-80F3-0E949D4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zlepšení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208A7-403D-4BA3-B153-FA6FEC97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Ošetření správnosti vstupních údajů</a:t>
            </a:r>
          </a:p>
          <a:p>
            <a:r>
              <a:rPr lang="cs-CZ" dirty="0"/>
              <a:t>Zákaz objednávání na jíž obsažený termín</a:t>
            </a:r>
          </a:p>
          <a:p>
            <a:r>
              <a:rPr lang="cs-CZ" dirty="0"/>
              <a:t>Oprava údajů v databázi</a:t>
            </a:r>
          </a:p>
          <a:p>
            <a:r>
              <a:rPr lang="cs-CZ" dirty="0"/>
              <a:t>Volba jazyku</a:t>
            </a:r>
          </a:p>
          <a:p>
            <a:r>
              <a:rPr lang="cs-CZ" dirty="0"/>
              <a:t>Zajímavější design</a:t>
            </a:r>
          </a:p>
        </p:txBody>
      </p:sp>
    </p:spTree>
    <p:extLst>
      <p:ext uri="{BB962C8B-B14F-4D97-AF65-F5344CB8AC3E}">
        <p14:creationId xmlns:p14="http://schemas.microsoft.com/office/powerpoint/2010/main" val="206725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74600A-FDB7-4A29-9B04-15DA9C72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478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KONEC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5CE71-83D2-4FA7-8B4A-C07E4D21229D}"/>
              </a:ext>
            </a:extLst>
          </p:cNvPr>
          <p:cNvSpPr txBox="1"/>
          <p:nvPr/>
        </p:nvSpPr>
        <p:spPr>
          <a:xfrm>
            <a:off x="3506197" y="5342171"/>
            <a:ext cx="823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Auto</a:t>
            </a:r>
            <a:r>
              <a:rPr lang="cs-CZ" dirty="0" err="1"/>
              <a:t>ři</a:t>
            </a:r>
            <a:r>
              <a:rPr lang="en-US" dirty="0"/>
              <a:t>: Vasilii Fedorov, David Slav</a:t>
            </a:r>
            <a:r>
              <a:rPr lang="cs-CZ" dirty="0"/>
              <a:t>íček, Michal Špaček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32D16-818B-40EF-88B7-7225D539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B0F65-E28C-49E9-8B20-DC742334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2030" indent="-285750">
              <a:lnSpc>
                <a:spcPct val="115000"/>
              </a:lnSpc>
            </a:pPr>
            <a:r>
              <a:rPr lang="cs-CZ" sz="3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Objednání vybraného pacienta</a:t>
            </a:r>
            <a:endParaRPr lang="en-US" sz="3200" dirty="0">
              <a:solidFill>
                <a:srgbClr val="92D05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2030" indent="-285750">
              <a:lnSpc>
                <a:spcPct val="115000"/>
              </a:lnSpc>
            </a:pPr>
            <a:r>
              <a:rPr lang="cs-CZ" sz="3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Objednání nezařazeného pacienta</a:t>
            </a:r>
            <a:endParaRPr lang="en-US" sz="3200" dirty="0">
              <a:solidFill>
                <a:srgbClr val="92D05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2030" indent="-285750">
              <a:lnSpc>
                <a:spcPct val="115000"/>
              </a:lnSpc>
              <a:spcAft>
                <a:spcPts val="1000"/>
              </a:spcAft>
            </a:pPr>
            <a:r>
              <a:rPr lang="cs-CZ" sz="3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Přehled objednaných pro daný den</a:t>
            </a:r>
            <a:endParaRPr lang="en-US" sz="3200" dirty="0">
              <a:solidFill>
                <a:srgbClr val="92D05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9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1F73B-FC58-4821-8E8F-2AB4CC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</a:t>
            </a:r>
            <a:r>
              <a:rPr lang="cs-CZ" dirty="0"/>
              <a:t>á</a:t>
            </a:r>
            <a:r>
              <a:rPr lang="en-US" dirty="0"/>
              <a:t>ze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2A554-BD16-4D6F-A17E-7D2FA9F7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853" y="755054"/>
            <a:ext cx="3149100" cy="8167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Tabulka pacienti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1AE98E1-A7F7-4662-8C5A-CC3B5FF72808}"/>
              </a:ext>
            </a:extLst>
          </p:cNvPr>
          <p:cNvSpPr txBox="1">
            <a:spLocks/>
          </p:cNvSpPr>
          <p:nvPr/>
        </p:nvSpPr>
        <p:spPr>
          <a:xfrm>
            <a:off x="7270872" y="755054"/>
            <a:ext cx="4139207" cy="81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/>
              <a:t>Tabulka objednavky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DE49241-9DA6-4E1D-8A67-5C385859F005}"/>
              </a:ext>
            </a:extLst>
          </p:cNvPr>
          <p:cNvCxnSpPr>
            <a:cxnSpLocks/>
          </p:cNvCxnSpPr>
          <p:nvPr/>
        </p:nvCxnSpPr>
        <p:spPr>
          <a:xfrm>
            <a:off x="3456392" y="1571828"/>
            <a:ext cx="3159561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50692C2-6022-4D19-B2BE-FF8AA164A730}"/>
              </a:ext>
            </a:extLst>
          </p:cNvPr>
          <p:cNvCxnSpPr>
            <a:cxnSpLocks/>
          </p:cNvCxnSpPr>
          <p:nvPr/>
        </p:nvCxnSpPr>
        <p:spPr>
          <a:xfrm>
            <a:off x="3482787" y="2299446"/>
            <a:ext cx="3133166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21FB783-77B8-4F31-A900-E5C3D6EBD286}"/>
              </a:ext>
            </a:extLst>
          </p:cNvPr>
          <p:cNvCxnSpPr>
            <a:cxnSpLocks/>
          </p:cNvCxnSpPr>
          <p:nvPr/>
        </p:nvCxnSpPr>
        <p:spPr>
          <a:xfrm>
            <a:off x="4473142" y="1559858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39AC9-1B49-42F7-A861-5EB8FAA2FBB7}"/>
              </a:ext>
            </a:extLst>
          </p:cNvPr>
          <p:cNvSpPr txBox="1"/>
          <p:nvPr/>
        </p:nvSpPr>
        <p:spPr>
          <a:xfrm>
            <a:off x="3505201" y="1751902"/>
            <a:ext cx="96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249F2-ED45-4410-B19B-68CFA2F4C4EA}"/>
              </a:ext>
            </a:extLst>
          </p:cNvPr>
          <p:cNvSpPr txBox="1"/>
          <p:nvPr/>
        </p:nvSpPr>
        <p:spPr>
          <a:xfrm>
            <a:off x="4518212" y="1738072"/>
            <a:ext cx="106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Jm</a:t>
            </a:r>
            <a:r>
              <a:rPr lang="cs-CZ" dirty="0"/>
              <a:t>éno</a:t>
            </a:r>
            <a:endParaRPr lang="en-US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238C66B-9C64-423B-B509-568CC69FC913}"/>
              </a:ext>
            </a:extLst>
          </p:cNvPr>
          <p:cNvCxnSpPr>
            <a:cxnSpLocks/>
          </p:cNvCxnSpPr>
          <p:nvPr/>
        </p:nvCxnSpPr>
        <p:spPr>
          <a:xfrm>
            <a:off x="5587005" y="1559858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1FD745-52D7-45A3-9F0D-DC6BEBC1D968}"/>
              </a:ext>
            </a:extLst>
          </p:cNvPr>
          <p:cNvSpPr txBox="1"/>
          <p:nvPr/>
        </p:nvSpPr>
        <p:spPr>
          <a:xfrm>
            <a:off x="5587005" y="1743613"/>
            <a:ext cx="99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atd…</a:t>
            </a:r>
            <a:endParaRPr lang="en-US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3AC446A-6522-4C2E-BA72-DDF209AAA8DB}"/>
              </a:ext>
            </a:extLst>
          </p:cNvPr>
          <p:cNvCxnSpPr/>
          <p:nvPr/>
        </p:nvCxnSpPr>
        <p:spPr>
          <a:xfrm>
            <a:off x="7270874" y="1571828"/>
            <a:ext cx="4155141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E45DA67-54D3-43AC-B93D-8DDC0115F126}"/>
              </a:ext>
            </a:extLst>
          </p:cNvPr>
          <p:cNvCxnSpPr>
            <a:cxnSpLocks/>
          </p:cNvCxnSpPr>
          <p:nvPr/>
        </p:nvCxnSpPr>
        <p:spPr>
          <a:xfrm>
            <a:off x="6600017" y="1559857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5B0947A-71B8-4521-BCDD-EF16B2648198}"/>
              </a:ext>
            </a:extLst>
          </p:cNvPr>
          <p:cNvCxnSpPr>
            <a:cxnSpLocks/>
          </p:cNvCxnSpPr>
          <p:nvPr/>
        </p:nvCxnSpPr>
        <p:spPr>
          <a:xfrm>
            <a:off x="9208993" y="1559856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8F26B7-DD90-40A9-983E-D1D6A3F68B36}"/>
              </a:ext>
            </a:extLst>
          </p:cNvPr>
          <p:cNvCxnSpPr>
            <a:cxnSpLocks/>
          </p:cNvCxnSpPr>
          <p:nvPr/>
        </p:nvCxnSpPr>
        <p:spPr>
          <a:xfrm>
            <a:off x="8206942" y="1559856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FF97122-952E-4D7F-AFFC-B401CB33BC37}"/>
              </a:ext>
            </a:extLst>
          </p:cNvPr>
          <p:cNvCxnSpPr>
            <a:cxnSpLocks/>
          </p:cNvCxnSpPr>
          <p:nvPr/>
        </p:nvCxnSpPr>
        <p:spPr>
          <a:xfrm>
            <a:off x="7279592" y="1571828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58C1B9-AC27-465F-BFFD-34FF80536E04}"/>
              </a:ext>
            </a:extLst>
          </p:cNvPr>
          <p:cNvSpPr txBox="1"/>
          <p:nvPr/>
        </p:nvSpPr>
        <p:spPr>
          <a:xfrm>
            <a:off x="7263657" y="1738072"/>
            <a:ext cx="9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226C8-B589-4BDC-80D6-417708A9D9C2}"/>
              </a:ext>
            </a:extLst>
          </p:cNvPr>
          <p:cNvSpPr txBox="1"/>
          <p:nvPr/>
        </p:nvSpPr>
        <p:spPr>
          <a:xfrm>
            <a:off x="8215661" y="1751902"/>
            <a:ext cx="9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  <a:r>
              <a:rPr lang="cs-CZ" dirty="0"/>
              <a:t>obj</a:t>
            </a:r>
            <a:endParaRPr lang="en-US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02151C0-9850-4D1D-8A91-4E658590D122}"/>
              </a:ext>
            </a:extLst>
          </p:cNvPr>
          <p:cNvCxnSpPr>
            <a:cxnSpLocks/>
          </p:cNvCxnSpPr>
          <p:nvPr/>
        </p:nvCxnSpPr>
        <p:spPr>
          <a:xfrm>
            <a:off x="7263657" y="2303926"/>
            <a:ext cx="416235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4D96FC-3594-465A-81AA-0DCA4F81C5B8}"/>
              </a:ext>
            </a:extLst>
          </p:cNvPr>
          <p:cNvSpPr txBox="1"/>
          <p:nvPr/>
        </p:nvSpPr>
        <p:spPr>
          <a:xfrm>
            <a:off x="9233647" y="1738072"/>
            <a:ext cx="9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Datum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DEE8D-F6EE-427C-A4C7-A0C0FFBECC4A}"/>
              </a:ext>
            </a:extLst>
          </p:cNvPr>
          <p:cNvSpPr txBox="1"/>
          <p:nvPr/>
        </p:nvSpPr>
        <p:spPr>
          <a:xfrm>
            <a:off x="10320743" y="1751902"/>
            <a:ext cx="9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Čas</a:t>
            </a:r>
            <a:endParaRPr lang="en-US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75AD051-8982-4383-A34F-2BD2F257CB9F}"/>
              </a:ext>
            </a:extLst>
          </p:cNvPr>
          <p:cNvCxnSpPr>
            <a:cxnSpLocks/>
          </p:cNvCxnSpPr>
          <p:nvPr/>
        </p:nvCxnSpPr>
        <p:spPr>
          <a:xfrm>
            <a:off x="10208803" y="1559855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5E7BCD8-A398-4F2E-95A2-C7AC5A42D82E}"/>
              </a:ext>
            </a:extLst>
          </p:cNvPr>
          <p:cNvCxnSpPr>
            <a:cxnSpLocks/>
          </p:cNvCxnSpPr>
          <p:nvPr/>
        </p:nvCxnSpPr>
        <p:spPr>
          <a:xfrm>
            <a:off x="11426015" y="1559854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C9BE331-59BE-4395-A66B-22CD4DE78691}"/>
              </a:ext>
            </a:extLst>
          </p:cNvPr>
          <p:cNvCxnSpPr/>
          <p:nvPr/>
        </p:nvCxnSpPr>
        <p:spPr>
          <a:xfrm>
            <a:off x="7263657" y="4790651"/>
            <a:ext cx="4155141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487DFB-2EF4-4F24-ADB5-207075444A9F}"/>
              </a:ext>
            </a:extLst>
          </p:cNvPr>
          <p:cNvCxnSpPr>
            <a:cxnSpLocks/>
          </p:cNvCxnSpPr>
          <p:nvPr/>
        </p:nvCxnSpPr>
        <p:spPr>
          <a:xfrm>
            <a:off x="3466853" y="4790651"/>
            <a:ext cx="31491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DAA3CEE-B078-4BC5-885E-42F6DAF3A18D}"/>
              </a:ext>
            </a:extLst>
          </p:cNvPr>
          <p:cNvCxnSpPr>
            <a:cxnSpLocks/>
          </p:cNvCxnSpPr>
          <p:nvPr/>
        </p:nvCxnSpPr>
        <p:spPr>
          <a:xfrm>
            <a:off x="7279592" y="2953867"/>
            <a:ext cx="416235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9A521F0-D6FE-4554-88BB-658D94F61C96}"/>
              </a:ext>
            </a:extLst>
          </p:cNvPr>
          <p:cNvCxnSpPr>
            <a:cxnSpLocks/>
          </p:cNvCxnSpPr>
          <p:nvPr/>
        </p:nvCxnSpPr>
        <p:spPr>
          <a:xfrm>
            <a:off x="3433483" y="2953867"/>
            <a:ext cx="318247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CF997E-B070-4983-A09E-3942F945ED0F}"/>
              </a:ext>
            </a:extLst>
          </p:cNvPr>
          <p:cNvSpPr txBox="1"/>
          <p:nvPr/>
        </p:nvSpPr>
        <p:spPr>
          <a:xfrm>
            <a:off x="3478055" y="2441800"/>
            <a:ext cx="10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78E06B-5EBF-4E4D-BFE5-7532894764A1}"/>
              </a:ext>
            </a:extLst>
          </p:cNvPr>
          <p:cNvSpPr txBox="1"/>
          <p:nvPr/>
        </p:nvSpPr>
        <p:spPr>
          <a:xfrm>
            <a:off x="4504510" y="2444524"/>
            <a:ext cx="10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Petr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CE61BB-A8FA-4973-ABD1-88E171E99DE9}"/>
              </a:ext>
            </a:extLst>
          </p:cNvPr>
          <p:cNvSpPr txBox="1"/>
          <p:nvPr/>
        </p:nvSpPr>
        <p:spPr>
          <a:xfrm>
            <a:off x="7279592" y="2441800"/>
            <a:ext cx="89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16D4D2-F505-46C3-9217-DABEC15E5E8B}"/>
              </a:ext>
            </a:extLst>
          </p:cNvPr>
          <p:cNvSpPr txBox="1"/>
          <p:nvPr/>
        </p:nvSpPr>
        <p:spPr>
          <a:xfrm>
            <a:off x="8215660" y="2453772"/>
            <a:ext cx="9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10118B-2835-4BB7-BFA9-03B416AFF79F}"/>
              </a:ext>
            </a:extLst>
          </p:cNvPr>
          <p:cNvSpPr txBox="1"/>
          <p:nvPr/>
        </p:nvSpPr>
        <p:spPr>
          <a:xfrm>
            <a:off x="9215469" y="2453772"/>
            <a:ext cx="10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10.12.21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ABE13D-ADC3-422A-923B-AEDE5AC62295}"/>
              </a:ext>
            </a:extLst>
          </p:cNvPr>
          <p:cNvSpPr txBox="1"/>
          <p:nvPr/>
        </p:nvSpPr>
        <p:spPr>
          <a:xfrm>
            <a:off x="10206562" y="2446089"/>
            <a:ext cx="12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8:00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0034F42-FD9B-4C8C-8F79-9FF611EE111C}"/>
              </a:ext>
            </a:extLst>
          </p:cNvPr>
          <p:cNvCxnSpPr>
            <a:cxnSpLocks/>
          </p:cNvCxnSpPr>
          <p:nvPr/>
        </p:nvCxnSpPr>
        <p:spPr>
          <a:xfrm>
            <a:off x="7256440" y="3576914"/>
            <a:ext cx="416235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77008F-8AAE-4B14-ADAD-01D5166ABDA1}"/>
              </a:ext>
            </a:extLst>
          </p:cNvPr>
          <p:cNvSpPr txBox="1"/>
          <p:nvPr/>
        </p:nvSpPr>
        <p:spPr>
          <a:xfrm>
            <a:off x="7327656" y="3077214"/>
            <a:ext cx="89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00895-01FE-4BAD-9B64-29554301578B}"/>
              </a:ext>
            </a:extLst>
          </p:cNvPr>
          <p:cNvSpPr txBox="1"/>
          <p:nvPr/>
        </p:nvSpPr>
        <p:spPr>
          <a:xfrm>
            <a:off x="8206942" y="3076818"/>
            <a:ext cx="9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DD3B11-F89D-4C70-A8F9-9AF2B97DAAE6}"/>
              </a:ext>
            </a:extLst>
          </p:cNvPr>
          <p:cNvSpPr txBox="1"/>
          <p:nvPr/>
        </p:nvSpPr>
        <p:spPr>
          <a:xfrm>
            <a:off x="9206996" y="3076818"/>
            <a:ext cx="10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</a:t>
            </a:r>
            <a:r>
              <a:rPr lang="en-US" dirty="0"/>
              <a:t>5</a:t>
            </a:r>
            <a:r>
              <a:rPr lang="cs-CZ" dirty="0"/>
              <a:t>.12.21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BF2788-13F3-4032-823C-1B81FC8E4FF1}"/>
              </a:ext>
            </a:extLst>
          </p:cNvPr>
          <p:cNvSpPr txBox="1"/>
          <p:nvPr/>
        </p:nvSpPr>
        <p:spPr>
          <a:xfrm>
            <a:off x="10198088" y="3084236"/>
            <a:ext cx="12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10:00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310D41C5-5BD6-4478-BDE8-73E5E7E15583}"/>
              </a:ext>
            </a:extLst>
          </p:cNvPr>
          <p:cNvCxnSpPr>
            <a:cxnSpLocks/>
          </p:cNvCxnSpPr>
          <p:nvPr/>
        </p:nvCxnSpPr>
        <p:spPr>
          <a:xfrm>
            <a:off x="3449174" y="1571828"/>
            <a:ext cx="0" cy="3218823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9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E99EF-BC08-4D6E-A0A1-B95527DA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okna</a:t>
            </a:r>
            <a:endParaRPr lang="en-US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BF697CC-EB96-45E1-B98C-8EF019428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283273"/>
            <a:ext cx="7315200" cy="4281928"/>
          </a:xfr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96B714E-41E3-447D-B79D-585E380C981B}"/>
              </a:ext>
            </a:extLst>
          </p:cNvPr>
          <p:cNvSpPr/>
          <p:nvPr/>
        </p:nvSpPr>
        <p:spPr>
          <a:xfrm>
            <a:off x="3993777" y="1645920"/>
            <a:ext cx="2224488" cy="330590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A2393-BF90-48C6-9569-1C0B6CDA57DC}"/>
              </a:ext>
            </a:extLst>
          </p:cNvPr>
          <p:cNvSpPr txBox="1"/>
          <p:nvPr/>
        </p:nvSpPr>
        <p:spPr>
          <a:xfrm>
            <a:off x="3868738" y="616005"/>
            <a:ext cx="6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B696F2-C9DF-4852-957F-BC1469A7CE71}"/>
              </a:ext>
            </a:extLst>
          </p:cNvPr>
          <p:cNvSpPr/>
          <p:nvPr/>
        </p:nvSpPr>
        <p:spPr>
          <a:xfrm>
            <a:off x="5513294" y="4397188"/>
            <a:ext cx="685800" cy="309283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8032ECD-0EF1-4425-B4E3-799B13034670}"/>
              </a:ext>
            </a:extLst>
          </p:cNvPr>
          <p:cNvCxnSpPr>
            <a:cxnSpLocks/>
          </p:cNvCxnSpPr>
          <p:nvPr/>
        </p:nvCxnSpPr>
        <p:spPr>
          <a:xfrm flipV="1">
            <a:off x="5970494" y="3590365"/>
            <a:ext cx="402171" cy="80682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C2174B-9868-4A82-B606-6ED1E4B74C41}"/>
              </a:ext>
            </a:extLst>
          </p:cNvPr>
          <p:cNvSpPr/>
          <p:nvPr/>
        </p:nvSpPr>
        <p:spPr>
          <a:xfrm>
            <a:off x="6372665" y="1277710"/>
            <a:ext cx="4811273" cy="234444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8DA85-F812-407B-905D-41A488947F1E}"/>
              </a:ext>
            </a:extLst>
          </p:cNvPr>
          <p:cNvSpPr txBox="1"/>
          <p:nvPr/>
        </p:nvSpPr>
        <p:spPr>
          <a:xfrm>
            <a:off x="9628562" y="267610"/>
            <a:ext cx="6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2AAE03-E78C-4394-A0FB-3241B21F9874}"/>
              </a:ext>
            </a:extLst>
          </p:cNvPr>
          <p:cNvSpPr/>
          <p:nvPr/>
        </p:nvSpPr>
        <p:spPr>
          <a:xfrm>
            <a:off x="9390528" y="1645921"/>
            <a:ext cx="843151" cy="209774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385D85C-3846-45BE-AD23-7EA2EEC82964}"/>
              </a:ext>
            </a:extLst>
          </p:cNvPr>
          <p:cNvCxnSpPr>
            <a:cxnSpLocks/>
          </p:cNvCxnSpPr>
          <p:nvPr/>
        </p:nvCxnSpPr>
        <p:spPr>
          <a:xfrm flipH="1">
            <a:off x="8876592" y="1855695"/>
            <a:ext cx="630479" cy="209731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F691339-1387-42C7-BF19-18AD4D96E6CF}"/>
              </a:ext>
            </a:extLst>
          </p:cNvPr>
          <p:cNvSpPr/>
          <p:nvPr/>
        </p:nvSpPr>
        <p:spPr>
          <a:xfrm>
            <a:off x="9335792" y="3669028"/>
            <a:ext cx="1421856" cy="1869553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EF4919-3633-4D6C-8A74-F1BC68E93758}"/>
              </a:ext>
            </a:extLst>
          </p:cNvPr>
          <p:cNvSpPr txBox="1"/>
          <p:nvPr/>
        </p:nvSpPr>
        <p:spPr>
          <a:xfrm>
            <a:off x="5791201" y="4750683"/>
            <a:ext cx="6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DBA755-7525-4C86-BBCF-CEC69D276832}"/>
              </a:ext>
            </a:extLst>
          </p:cNvPr>
          <p:cNvSpPr/>
          <p:nvPr/>
        </p:nvSpPr>
        <p:spPr>
          <a:xfrm>
            <a:off x="6349478" y="3424237"/>
            <a:ext cx="2503927" cy="2097318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8FD0B92-AF2F-4B53-A5CF-555A156A90A1}"/>
              </a:ext>
            </a:extLst>
          </p:cNvPr>
          <p:cNvCxnSpPr>
            <a:cxnSpLocks/>
          </p:cNvCxnSpPr>
          <p:nvPr/>
        </p:nvCxnSpPr>
        <p:spPr>
          <a:xfrm flipV="1">
            <a:off x="8686384" y="4649157"/>
            <a:ext cx="649408" cy="573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737B4B-849D-4D1C-821E-53500783DA05}"/>
              </a:ext>
            </a:extLst>
          </p:cNvPr>
          <p:cNvSpPr txBox="1"/>
          <p:nvPr/>
        </p:nvSpPr>
        <p:spPr>
          <a:xfrm>
            <a:off x="10668234" y="3823299"/>
            <a:ext cx="6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1B85FA-3D5F-4E62-8DB8-0D4C4973665F}"/>
              </a:ext>
            </a:extLst>
          </p:cNvPr>
          <p:cNvSpPr/>
          <p:nvPr/>
        </p:nvSpPr>
        <p:spPr>
          <a:xfrm>
            <a:off x="8446810" y="4807998"/>
            <a:ext cx="362255" cy="217676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1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A0C3-E2E9-43F8-8D7F-0A26AB71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Okno 1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BB32825-5CB6-4CBB-8DB0-4BFE2116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52" y="884687"/>
            <a:ext cx="4287981" cy="57341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AFFE5F-E738-4A8E-B064-300322CCFA0C}"/>
              </a:ext>
            </a:extLst>
          </p:cNvPr>
          <p:cNvSpPr txBox="1"/>
          <p:nvPr/>
        </p:nvSpPr>
        <p:spPr>
          <a:xfrm>
            <a:off x="4237038" y="239150"/>
            <a:ext cx="558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</a:t>
            </a:r>
            <a:r>
              <a:rPr lang="cs-CZ" sz="2800" dirty="0"/>
              <a:t>řehled objednaných pro daný den</a:t>
            </a:r>
            <a:endParaRPr lang="en-US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A1C183-1F7F-4E7E-9781-2B25690DC0E2}"/>
              </a:ext>
            </a:extLst>
          </p:cNvPr>
          <p:cNvSpPr/>
          <p:nvPr/>
        </p:nvSpPr>
        <p:spPr>
          <a:xfrm>
            <a:off x="4803653" y="884686"/>
            <a:ext cx="4474818" cy="573416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F15EECD-6854-411D-9747-5CC45255CCA7}"/>
              </a:ext>
            </a:extLst>
          </p:cNvPr>
          <p:cNvSpPr/>
          <p:nvPr/>
        </p:nvSpPr>
        <p:spPr>
          <a:xfrm>
            <a:off x="7596349" y="5725020"/>
            <a:ext cx="1130792" cy="500968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16-E577-43FD-B291-5BEE26E1A6C2}"/>
              </a:ext>
            </a:extLst>
          </p:cNvPr>
          <p:cNvSpPr txBox="1"/>
          <p:nvPr/>
        </p:nvSpPr>
        <p:spPr>
          <a:xfrm>
            <a:off x="8344519" y="4914412"/>
            <a:ext cx="6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979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34676-1C1B-40FB-ABA3-7D3B1B0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Okno 2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7ADA3A-C081-4A7D-B687-0FB27914C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19" y="1569015"/>
            <a:ext cx="7921192" cy="4156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383C2-007D-4AEF-9A62-A2470DFA8454}"/>
              </a:ext>
            </a:extLst>
          </p:cNvPr>
          <p:cNvSpPr txBox="1"/>
          <p:nvPr/>
        </p:nvSpPr>
        <p:spPr>
          <a:xfrm>
            <a:off x="3720821" y="715924"/>
            <a:ext cx="79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/>
              <a:t>Databáze pacientů a </a:t>
            </a:r>
            <a:r>
              <a:rPr lang="en-US" sz="2800" dirty="0"/>
              <a:t>seznam</a:t>
            </a:r>
            <a:r>
              <a:rPr lang="cs-CZ" sz="2800" dirty="0"/>
              <a:t> jejich objednání</a:t>
            </a:r>
            <a:endParaRPr lang="en-US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D401F7-D256-4AE4-A408-D948EB024B91}"/>
              </a:ext>
            </a:extLst>
          </p:cNvPr>
          <p:cNvSpPr/>
          <p:nvPr/>
        </p:nvSpPr>
        <p:spPr>
          <a:xfrm>
            <a:off x="3720820" y="1569015"/>
            <a:ext cx="7921191" cy="4156003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34676-1C1B-40FB-ABA3-7D3B1B0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Okno 2</a:t>
            </a:r>
            <a:r>
              <a:rPr lang="en-US" dirty="0"/>
              <a:t>, oprava objedn</a:t>
            </a:r>
            <a:r>
              <a:rPr lang="cs-CZ" dirty="0"/>
              <a:t>ávky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1C7021D-99B4-4867-AFC7-608EFA87C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53" y="1500922"/>
            <a:ext cx="8060664" cy="4224098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8E3306-5ACA-4289-9689-89438B6C686F}"/>
              </a:ext>
            </a:extLst>
          </p:cNvPr>
          <p:cNvSpPr/>
          <p:nvPr/>
        </p:nvSpPr>
        <p:spPr>
          <a:xfrm>
            <a:off x="8703489" y="2194286"/>
            <a:ext cx="1247335" cy="320314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47B103-6BBB-4E15-B13B-F4CADB402DFC}"/>
              </a:ext>
            </a:extLst>
          </p:cNvPr>
          <p:cNvSpPr/>
          <p:nvPr/>
        </p:nvSpPr>
        <p:spPr>
          <a:xfrm>
            <a:off x="10046396" y="1666766"/>
            <a:ext cx="703527" cy="770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8D8EE-E7A8-463C-8329-67F8B46E3711}"/>
              </a:ext>
            </a:extLst>
          </p:cNvPr>
          <p:cNvSpPr txBox="1"/>
          <p:nvPr/>
        </p:nvSpPr>
        <p:spPr>
          <a:xfrm>
            <a:off x="10141969" y="1421877"/>
            <a:ext cx="703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7A19364-4CBC-486A-947E-B874976CCD63}"/>
              </a:ext>
            </a:extLst>
          </p:cNvPr>
          <p:cNvSpPr/>
          <p:nvPr/>
        </p:nvSpPr>
        <p:spPr>
          <a:xfrm>
            <a:off x="3505667" y="1482326"/>
            <a:ext cx="8156450" cy="424269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F9720-BEBF-49FC-8560-14ECDBBA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Okno 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86F41-3ACB-4539-9BA5-F74CD47014D3}"/>
              </a:ext>
            </a:extLst>
          </p:cNvPr>
          <p:cNvSpPr txBox="1"/>
          <p:nvPr/>
        </p:nvSpPr>
        <p:spPr>
          <a:xfrm>
            <a:off x="4309572" y="481055"/>
            <a:ext cx="558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/>
              <a:t>Vytvoření nové objednávky</a:t>
            </a:r>
            <a:endParaRPr lang="en-US" sz="2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6D8FB20-08BA-48B7-A51E-0F3A579DB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72" y="1123837"/>
            <a:ext cx="5587668" cy="4842646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EEC2ED-6594-47A8-8085-21095FE64F8C}"/>
              </a:ext>
            </a:extLst>
          </p:cNvPr>
          <p:cNvSpPr/>
          <p:nvPr/>
        </p:nvSpPr>
        <p:spPr>
          <a:xfrm>
            <a:off x="4309572" y="1123837"/>
            <a:ext cx="5587667" cy="4842646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4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F9720-BEBF-49FC-8560-14ECDBBA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Okno 3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6F8E0B8-B41C-4D57-BBAE-D7F18E3BD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50" y="1342399"/>
            <a:ext cx="5590635" cy="4811172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7BC83D2-E9F2-4C75-ABBC-91208FF10D12}"/>
              </a:ext>
            </a:extLst>
          </p:cNvPr>
          <p:cNvSpPr/>
          <p:nvPr/>
        </p:nvSpPr>
        <p:spPr>
          <a:xfrm>
            <a:off x="4439118" y="1310925"/>
            <a:ext cx="5587667" cy="4842646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E6DC51-C8C3-45FD-B669-3E049F4AA5F0}"/>
              </a:ext>
            </a:extLst>
          </p:cNvPr>
          <p:cNvSpPr/>
          <p:nvPr/>
        </p:nvSpPr>
        <p:spPr>
          <a:xfrm>
            <a:off x="9174428" y="4772190"/>
            <a:ext cx="615032" cy="365090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219E3-F329-4802-9157-8866967D5A60}"/>
              </a:ext>
            </a:extLst>
          </p:cNvPr>
          <p:cNvSpPr txBox="1"/>
          <p:nvPr/>
        </p:nvSpPr>
        <p:spPr>
          <a:xfrm>
            <a:off x="9213004" y="3727676"/>
            <a:ext cx="6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168875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108</TotalTime>
  <Words>140</Words>
  <Application>Microsoft Office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Рамка</vt:lpstr>
      <vt:lpstr>Projekt «Objednávání»</vt:lpstr>
      <vt:lpstr>Zadání</vt:lpstr>
      <vt:lpstr>Databáze</vt:lpstr>
      <vt:lpstr>Pracovní okna</vt:lpstr>
      <vt:lpstr>Okno 1</vt:lpstr>
      <vt:lpstr>Okno 2</vt:lpstr>
      <vt:lpstr>Okno 2, oprava objednávky</vt:lpstr>
      <vt:lpstr>Okno 3</vt:lpstr>
      <vt:lpstr>Okno 3</vt:lpstr>
      <vt:lpstr>Okno 4</vt:lpstr>
      <vt:lpstr>Okno 3</vt:lpstr>
      <vt:lpstr>Okno 3</vt:lpstr>
      <vt:lpstr>Okno 2</vt:lpstr>
      <vt:lpstr>Okno 1</vt:lpstr>
      <vt:lpstr>Další zlepšení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«Objednávání»</dc:title>
  <dc:creator>Vasilii Fedorov</dc:creator>
  <cp:lastModifiedBy>Vasilii Fedorov</cp:lastModifiedBy>
  <cp:revision>3</cp:revision>
  <dcterms:created xsi:type="dcterms:W3CDTF">2021-12-12T12:18:41Z</dcterms:created>
  <dcterms:modified xsi:type="dcterms:W3CDTF">2021-12-14T09:42:20Z</dcterms:modified>
</cp:coreProperties>
</file>