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ya Nosov" userId="4ee9cfc5f2783d3e" providerId="LiveId" clId="{5F636F2F-DE15-45C4-94B2-6171A2094E46}"/>
    <pc:docChg chg="modSld">
      <pc:chgData name="Kolya Nosov" userId="4ee9cfc5f2783d3e" providerId="LiveId" clId="{5F636F2F-DE15-45C4-94B2-6171A2094E46}" dt="2021-04-15T03:51:27.637" v="1" actId="20577"/>
      <pc:docMkLst>
        <pc:docMk/>
      </pc:docMkLst>
      <pc:sldChg chg="modSp">
        <pc:chgData name="Kolya Nosov" userId="4ee9cfc5f2783d3e" providerId="LiveId" clId="{5F636F2F-DE15-45C4-94B2-6171A2094E46}" dt="2021-04-15T03:51:27.637" v="1" actId="20577"/>
        <pc:sldMkLst>
          <pc:docMk/>
          <pc:sldMk cId="3238975135" sldId="256"/>
        </pc:sldMkLst>
        <pc:spChg chg="mod">
          <ac:chgData name="Kolya Nosov" userId="4ee9cfc5f2783d3e" providerId="LiveId" clId="{5F636F2F-DE15-45C4-94B2-6171A2094E46}" dt="2021-04-15T03:51:27.637" v="1" actId="20577"/>
          <ac:spMkLst>
            <pc:docMk/>
            <pc:sldMk cId="3238975135" sldId="256"/>
            <ac:spMk id="3" creationId="{567E7D99-627A-4201-A9A1-ED2498A4D3F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e9cfc5f2783d3e/Desktop/Orders/Fenwick%20tree%20(Binary%20Index%20Tree)/database/data_for_algorith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e9cfc5f2783d3e/Desktop/Orders/Fenwick%20tree%20(Binary%20Index%20Tree)/database/data_for_algorith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e9cfc5f2783d3e/Desktop/Orders/Fenwick%20tree%20(Binary%20Index%20Tree)/database/data_for_algorith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e9cfc5f2783d3e/Desktop/Orders/Fenwick%20tree%20(Binary%20Index%20Tree)/database/data_for_algorith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e9cfc5f2783d3e/Desktop/Orders/Fenwick%20tree%20(Binary%20Index%20Tree)/database/data_for_algorithm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initFenwockTreeFromArray()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621981627296587"/>
          <c:y val="0.26430555555555557"/>
          <c:w val="0.83322462817147858"/>
          <c:h val="0.49081838728492283"/>
        </c:manualLayout>
      </c:layout>
      <c:lineChart>
        <c:grouping val="standard"/>
        <c:varyColors val="0"/>
        <c:ser>
          <c:idx val="1"/>
          <c:order val="0"/>
          <c:tx>
            <c:strRef>
              <c:f>[data_for_algorithms.xlsx]Sheet2!$B$2:$B$101</c:f>
              <c:strCache>
                <c:ptCount val="100"/>
                <c:pt idx="0">
                  <c:v>0.000012</c:v>
                </c:pt>
                <c:pt idx="1">
                  <c:v>0.000012</c:v>
                </c:pt>
                <c:pt idx="2">
                  <c:v>0.000012</c:v>
                </c:pt>
                <c:pt idx="3">
                  <c:v>0.000012</c:v>
                </c:pt>
                <c:pt idx="4">
                  <c:v>0.000012</c:v>
                </c:pt>
                <c:pt idx="5">
                  <c:v>0.000012</c:v>
                </c:pt>
                <c:pt idx="6">
                  <c:v>0.000013</c:v>
                </c:pt>
                <c:pt idx="7">
                  <c:v>0.000013</c:v>
                </c:pt>
                <c:pt idx="8">
                  <c:v>0.000012</c:v>
                </c:pt>
                <c:pt idx="9">
                  <c:v>0.000012</c:v>
                </c:pt>
                <c:pt idx="10">
                  <c:v>0.000012</c:v>
                </c:pt>
                <c:pt idx="11">
                  <c:v>0.000012</c:v>
                </c:pt>
                <c:pt idx="12">
                  <c:v>0.000011</c:v>
                </c:pt>
                <c:pt idx="13">
                  <c:v>0.000012</c:v>
                </c:pt>
                <c:pt idx="14">
                  <c:v>0.000011</c:v>
                </c:pt>
                <c:pt idx="15">
                  <c:v>0.000011</c:v>
                </c:pt>
                <c:pt idx="16">
                  <c:v>0.000012</c:v>
                </c:pt>
                <c:pt idx="17">
                  <c:v>0.000013</c:v>
                </c:pt>
                <c:pt idx="18">
                  <c:v>0.000013</c:v>
                </c:pt>
                <c:pt idx="19">
                  <c:v>0.000013</c:v>
                </c:pt>
                <c:pt idx="20">
                  <c:v>0.000014</c:v>
                </c:pt>
                <c:pt idx="21">
                  <c:v>0.000013</c:v>
                </c:pt>
                <c:pt idx="22">
                  <c:v>0.000013</c:v>
                </c:pt>
                <c:pt idx="23">
                  <c:v>0.000012</c:v>
                </c:pt>
                <c:pt idx="24">
                  <c:v>0.000012</c:v>
                </c:pt>
                <c:pt idx="25">
                  <c:v>0.000012</c:v>
                </c:pt>
                <c:pt idx="26">
                  <c:v>0.000013</c:v>
                </c:pt>
                <c:pt idx="27">
                  <c:v>0.000011</c:v>
                </c:pt>
                <c:pt idx="28">
                  <c:v>0.000012</c:v>
                </c:pt>
                <c:pt idx="29">
                  <c:v>0.000012</c:v>
                </c:pt>
                <c:pt idx="30">
                  <c:v>0.000012</c:v>
                </c:pt>
                <c:pt idx="31">
                  <c:v>0.000011</c:v>
                </c:pt>
                <c:pt idx="32">
                  <c:v>0.000012</c:v>
                </c:pt>
                <c:pt idx="33">
                  <c:v>0.000013</c:v>
                </c:pt>
                <c:pt idx="34">
                  <c:v>0.000013</c:v>
                </c:pt>
                <c:pt idx="35">
                  <c:v>0.000012</c:v>
                </c:pt>
                <c:pt idx="36">
                  <c:v>0.000013</c:v>
                </c:pt>
                <c:pt idx="37">
                  <c:v>0.000013</c:v>
                </c:pt>
                <c:pt idx="38">
                  <c:v>0.000014</c:v>
                </c:pt>
                <c:pt idx="39">
                  <c:v>0.000013</c:v>
                </c:pt>
                <c:pt idx="40">
                  <c:v>0.000013</c:v>
                </c:pt>
                <c:pt idx="41">
                  <c:v>0.000013</c:v>
                </c:pt>
                <c:pt idx="42">
                  <c:v>0.000013</c:v>
                </c:pt>
                <c:pt idx="43">
                  <c:v>0.000013</c:v>
                </c:pt>
                <c:pt idx="44">
                  <c:v>0.000014</c:v>
                </c:pt>
                <c:pt idx="45">
                  <c:v>0.000014</c:v>
                </c:pt>
                <c:pt idx="46">
                  <c:v>0.000013</c:v>
                </c:pt>
                <c:pt idx="47">
                  <c:v>0.000013</c:v>
                </c:pt>
                <c:pt idx="48">
                  <c:v>0.000014</c:v>
                </c:pt>
                <c:pt idx="49">
                  <c:v>0.000014</c:v>
                </c:pt>
                <c:pt idx="50">
                  <c:v>0.000014</c:v>
                </c:pt>
                <c:pt idx="51">
                  <c:v>0.000013</c:v>
                </c:pt>
                <c:pt idx="52">
                  <c:v>0.000014</c:v>
                </c:pt>
                <c:pt idx="53">
                  <c:v>0.000014</c:v>
                </c:pt>
                <c:pt idx="54">
                  <c:v>0.000014</c:v>
                </c:pt>
                <c:pt idx="55">
                  <c:v>0.000014</c:v>
                </c:pt>
                <c:pt idx="56">
                  <c:v>0.000015</c:v>
                </c:pt>
                <c:pt idx="57">
                  <c:v>0.000013</c:v>
                </c:pt>
                <c:pt idx="58">
                  <c:v>0.000014</c:v>
                </c:pt>
                <c:pt idx="59">
                  <c:v>0.000013</c:v>
                </c:pt>
                <c:pt idx="60">
                  <c:v>0.000014</c:v>
                </c:pt>
                <c:pt idx="61">
                  <c:v>0.000014</c:v>
                </c:pt>
                <c:pt idx="62">
                  <c:v>0.000014</c:v>
                </c:pt>
                <c:pt idx="63">
                  <c:v>0.000014</c:v>
                </c:pt>
                <c:pt idx="64">
                  <c:v>0.000015</c:v>
                </c:pt>
                <c:pt idx="65">
                  <c:v>0.000014</c:v>
                </c:pt>
                <c:pt idx="66">
                  <c:v>0.000016</c:v>
                </c:pt>
                <c:pt idx="67">
                  <c:v>0.000014</c:v>
                </c:pt>
                <c:pt idx="68">
                  <c:v>0.000016</c:v>
                </c:pt>
                <c:pt idx="69">
                  <c:v>0.000016</c:v>
                </c:pt>
                <c:pt idx="70">
                  <c:v>0.000015</c:v>
                </c:pt>
                <c:pt idx="71">
                  <c:v>0.000015</c:v>
                </c:pt>
                <c:pt idx="72">
                  <c:v>0.000014</c:v>
                </c:pt>
                <c:pt idx="73">
                  <c:v>0.000014</c:v>
                </c:pt>
                <c:pt idx="74">
                  <c:v>0.000014</c:v>
                </c:pt>
                <c:pt idx="75">
                  <c:v>0.000014</c:v>
                </c:pt>
                <c:pt idx="76">
                  <c:v>0.000014</c:v>
                </c:pt>
                <c:pt idx="77">
                  <c:v>0.000015</c:v>
                </c:pt>
                <c:pt idx="78">
                  <c:v>0.000014</c:v>
                </c:pt>
                <c:pt idx="79">
                  <c:v>0.000016</c:v>
                </c:pt>
                <c:pt idx="80">
                  <c:v>0.000014</c:v>
                </c:pt>
                <c:pt idx="81">
                  <c:v>0.000014</c:v>
                </c:pt>
                <c:pt idx="82">
                  <c:v>0.000015</c:v>
                </c:pt>
                <c:pt idx="83">
                  <c:v>0.000016</c:v>
                </c:pt>
                <c:pt idx="84">
                  <c:v>0.000014</c:v>
                </c:pt>
                <c:pt idx="85">
                  <c:v>0.000014</c:v>
                </c:pt>
                <c:pt idx="86">
                  <c:v>0.000017</c:v>
                </c:pt>
                <c:pt idx="87">
                  <c:v>0.000015</c:v>
                </c:pt>
                <c:pt idx="88">
                  <c:v>0.000015</c:v>
                </c:pt>
                <c:pt idx="89">
                  <c:v>0.000014</c:v>
                </c:pt>
                <c:pt idx="90">
                  <c:v>0.000016</c:v>
                </c:pt>
                <c:pt idx="91">
                  <c:v>0.000015</c:v>
                </c:pt>
                <c:pt idx="92">
                  <c:v>0.000014</c:v>
                </c:pt>
                <c:pt idx="93">
                  <c:v>0.000016</c:v>
                </c:pt>
                <c:pt idx="94">
                  <c:v>0.000015</c:v>
                </c:pt>
                <c:pt idx="95">
                  <c:v>0.000015</c:v>
                </c:pt>
                <c:pt idx="96">
                  <c:v>0.000014</c:v>
                </c:pt>
                <c:pt idx="97">
                  <c:v>0.000016</c:v>
                </c:pt>
                <c:pt idx="98">
                  <c:v>0.000015</c:v>
                </c:pt>
                <c:pt idx="99">
                  <c:v>0.000015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[data_for_algorithms.xlsx]Sheet1!$A$2:$A$100</c:f>
              <c:numCache>
                <c:formatCode>General</c:formatCode>
                <c:ptCount val="99"/>
                <c:pt idx="0">
                  <c:v>157</c:v>
                </c:pt>
                <c:pt idx="1">
                  <c:v>158</c:v>
                </c:pt>
                <c:pt idx="2">
                  <c:v>159</c:v>
                </c:pt>
                <c:pt idx="3">
                  <c:v>160</c:v>
                </c:pt>
                <c:pt idx="4">
                  <c:v>161</c:v>
                </c:pt>
                <c:pt idx="5">
                  <c:v>162</c:v>
                </c:pt>
                <c:pt idx="6">
                  <c:v>162</c:v>
                </c:pt>
                <c:pt idx="7">
                  <c:v>163</c:v>
                </c:pt>
                <c:pt idx="8">
                  <c:v>164</c:v>
                </c:pt>
                <c:pt idx="9">
                  <c:v>165</c:v>
                </c:pt>
                <c:pt idx="10">
                  <c:v>166</c:v>
                </c:pt>
                <c:pt idx="11">
                  <c:v>167</c:v>
                </c:pt>
                <c:pt idx="12">
                  <c:v>168</c:v>
                </c:pt>
                <c:pt idx="13">
                  <c:v>169</c:v>
                </c:pt>
                <c:pt idx="14">
                  <c:v>170</c:v>
                </c:pt>
                <c:pt idx="15">
                  <c:v>171</c:v>
                </c:pt>
                <c:pt idx="16">
                  <c:v>172</c:v>
                </c:pt>
                <c:pt idx="17">
                  <c:v>173</c:v>
                </c:pt>
                <c:pt idx="18">
                  <c:v>174</c:v>
                </c:pt>
                <c:pt idx="19">
                  <c:v>175</c:v>
                </c:pt>
                <c:pt idx="20">
                  <c:v>176</c:v>
                </c:pt>
                <c:pt idx="21">
                  <c:v>177</c:v>
                </c:pt>
                <c:pt idx="22">
                  <c:v>178</c:v>
                </c:pt>
                <c:pt idx="23">
                  <c:v>179</c:v>
                </c:pt>
                <c:pt idx="24">
                  <c:v>180</c:v>
                </c:pt>
                <c:pt idx="25">
                  <c:v>181</c:v>
                </c:pt>
                <c:pt idx="26">
                  <c:v>182</c:v>
                </c:pt>
                <c:pt idx="27">
                  <c:v>183</c:v>
                </c:pt>
                <c:pt idx="28">
                  <c:v>184</c:v>
                </c:pt>
                <c:pt idx="29">
                  <c:v>185</c:v>
                </c:pt>
                <c:pt idx="30">
                  <c:v>186</c:v>
                </c:pt>
                <c:pt idx="31">
                  <c:v>187</c:v>
                </c:pt>
                <c:pt idx="32">
                  <c:v>188</c:v>
                </c:pt>
                <c:pt idx="33">
                  <c:v>189</c:v>
                </c:pt>
                <c:pt idx="34">
                  <c:v>190</c:v>
                </c:pt>
                <c:pt idx="35">
                  <c:v>191</c:v>
                </c:pt>
                <c:pt idx="36">
                  <c:v>192</c:v>
                </c:pt>
                <c:pt idx="37">
                  <c:v>193</c:v>
                </c:pt>
                <c:pt idx="38">
                  <c:v>194</c:v>
                </c:pt>
                <c:pt idx="39">
                  <c:v>195</c:v>
                </c:pt>
                <c:pt idx="40">
                  <c:v>196</c:v>
                </c:pt>
                <c:pt idx="41">
                  <c:v>197</c:v>
                </c:pt>
                <c:pt idx="42">
                  <c:v>198</c:v>
                </c:pt>
                <c:pt idx="43">
                  <c:v>199</c:v>
                </c:pt>
                <c:pt idx="44">
                  <c:v>200</c:v>
                </c:pt>
                <c:pt idx="45">
                  <c:v>201</c:v>
                </c:pt>
                <c:pt idx="46">
                  <c:v>202</c:v>
                </c:pt>
                <c:pt idx="47">
                  <c:v>203</c:v>
                </c:pt>
                <c:pt idx="48">
                  <c:v>204</c:v>
                </c:pt>
                <c:pt idx="49">
                  <c:v>205</c:v>
                </c:pt>
                <c:pt idx="50">
                  <c:v>206</c:v>
                </c:pt>
                <c:pt idx="51">
                  <c:v>207</c:v>
                </c:pt>
                <c:pt idx="52">
                  <c:v>208</c:v>
                </c:pt>
                <c:pt idx="53">
                  <c:v>209</c:v>
                </c:pt>
                <c:pt idx="54">
                  <c:v>210</c:v>
                </c:pt>
                <c:pt idx="55">
                  <c:v>211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216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220</c:v>
                </c:pt>
                <c:pt idx="65">
                  <c:v>221</c:v>
                </c:pt>
                <c:pt idx="66">
                  <c:v>222</c:v>
                </c:pt>
                <c:pt idx="67">
                  <c:v>223</c:v>
                </c:pt>
                <c:pt idx="68">
                  <c:v>224</c:v>
                </c:pt>
                <c:pt idx="69">
                  <c:v>225</c:v>
                </c:pt>
                <c:pt idx="70">
                  <c:v>226</c:v>
                </c:pt>
                <c:pt idx="71">
                  <c:v>227</c:v>
                </c:pt>
                <c:pt idx="72">
                  <c:v>228</c:v>
                </c:pt>
                <c:pt idx="73">
                  <c:v>229</c:v>
                </c:pt>
                <c:pt idx="74">
                  <c:v>230</c:v>
                </c:pt>
                <c:pt idx="75">
                  <c:v>231</c:v>
                </c:pt>
                <c:pt idx="76">
                  <c:v>232</c:v>
                </c:pt>
                <c:pt idx="77">
                  <c:v>233</c:v>
                </c:pt>
                <c:pt idx="78">
                  <c:v>234</c:v>
                </c:pt>
                <c:pt idx="79">
                  <c:v>235</c:v>
                </c:pt>
                <c:pt idx="80">
                  <c:v>236</c:v>
                </c:pt>
                <c:pt idx="81">
                  <c:v>237</c:v>
                </c:pt>
                <c:pt idx="82">
                  <c:v>238</c:v>
                </c:pt>
                <c:pt idx="83">
                  <c:v>239</c:v>
                </c:pt>
                <c:pt idx="84">
                  <c:v>240</c:v>
                </c:pt>
                <c:pt idx="85">
                  <c:v>241</c:v>
                </c:pt>
                <c:pt idx="86">
                  <c:v>242</c:v>
                </c:pt>
                <c:pt idx="87">
                  <c:v>243</c:v>
                </c:pt>
                <c:pt idx="88">
                  <c:v>244</c:v>
                </c:pt>
                <c:pt idx="89">
                  <c:v>245</c:v>
                </c:pt>
                <c:pt idx="90">
                  <c:v>246</c:v>
                </c:pt>
                <c:pt idx="91">
                  <c:v>247</c:v>
                </c:pt>
                <c:pt idx="92">
                  <c:v>248</c:v>
                </c:pt>
                <c:pt idx="93">
                  <c:v>249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253</c:v>
                </c:pt>
                <c:pt idx="98">
                  <c:v>254</c:v>
                </c:pt>
              </c:numCache>
            </c:numRef>
          </c:cat>
          <c:val>
            <c:numRef>
              <c:f>[data_for_algorithms.xlsx]Sheet2!$B$2:$B$101</c:f>
              <c:numCache>
                <c:formatCode>General</c:formatCode>
                <c:ptCount val="100"/>
                <c:pt idx="0">
                  <c:v>1.2E-5</c:v>
                </c:pt>
                <c:pt idx="1">
                  <c:v>1.2E-5</c:v>
                </c:pt>
                <c:pt idx="2">
                  <c:v>1.2E-5</c:v>
                </c:pt>
                <c:pt idx="3">
                  <c:v>1.2E-5</c:v>
                </c:pt>
                <c:pt idx="4">
                  <c:v>1.2E-5</c:v>
                </c:pt>
                <c:pt idx="5">
                  <c:v>1.2E-5</c:v>
                </c:pt>
                <c:pt idx="6">
                  <c:v>1.2999999999999999E-5</c:v>
                </c:pt>
                <c:pt idx="7">
                  <c:v>1.2999999999999999E-5</c:v>
                </c:pt>
                <c:pt idx="8">
                  <c:v>1.2E-5</c:v>
                </c:pt>
                <c:pt idx="9">
                  <c:v>1.2E-5</c:v>
                </c:pt>
                <c:pt idx="10">
                  <c:v>1.2E-5</c:v>
                </c:pt>
                <c:pt idx="11">
                  <c:v>1.2E-5</c:v>
                </c:pt>
                <c:pt idx="12">
                  <c:v>1.1E-5</c:v>
                </c:pt>
                <c:pt idx="13">
                  <c:v>1.2E-5</c:v>
                </c:pt>
                <c:pt idx="14">
                  <c:v>1.1E-5</c:v>
                </c:pt>
                <c:pt idx="15">
                  <c:v>1.1E-5</c:v>
                </c:pt>
                <c:pt idx="16">
                  <c:v>1.2E-5</c:v>
                </c:pt>
                <c:pt idx="17">
                  <c:v>1.2999999999999999E-5</c:v>
                </c:pt>
                <c:pt idx="18">
                  <c:v>1.2999999999999999E-5</c:v>
                </c:pt>
                <c:pt idx="19">
                  <c:v>1.2999999999999999E-5</c:v>
                </c:pt>
                <c:pt idx="20">
                  <c:v>1.4E-5</c:v>
                </c:pt>
                <c:pt idx="21">
                  <c:v>1.2999999999999999E-5</c:v>
                </c:pt>
                <c:pt idx="22">
                  <c:v>1.2999999999999999E-5</c:v>
                </c:pt>
                <c:pt idx="23">
                  <c:v>1.2E-5</c:v>
                </c:pt>
                <c:pt idx="24">
                  <c:v>1.2E-5</c:v>
                </c:pt>
                <c:pt idx="25">
                  <c:v>1.2E-5</c:v>
                </c:pt>
                <c:pt idx="26">
                  <c:v>1.2999999999999999E-5</c:v>
                </c:pt>
                <c:pt idx="27">
                  <c:v>1.1E-5</c:v>
                </c:pt>
                <c:pt idx="28">
                  <c:v>1.2E-5</c:v>
                </c:pt>
                <c:pt idx="29">
                  <c:v>1.2E-5</c:v>
                </c:pt>
                <c:pt idx="30">
                  <c:v>1.2E-5</c:v>
                </c:pt>
                <c:pt idx="31">
                  <c:v>1.1E-5</c:v>
                </c:pt>
                <c:pt idx="32">
                  <c:v>1.2E-5</c:v>
                </c:pt>
                <c:pt idx="33">
                  <c:v>1.2999999999999999E-5</c:v>
                </c:pt>
                <c:pt idx="34">
                  <c:v>1.2999999999999999E-5</c:v>
                </c:pt>
                <c:pt idx="35">
                  <c:v>1.2E-5</c:v>
                </c:pt>
                <c:pt idx="36">
                  <c:v>1.2999999999999999E-5</c:v>
                </c:pt>
                <c:pt idx="37">
                  <c:v>1.2999999999999999E-5</c:v>
                </c:pt>
                <c:pt idx="38">
                  <c:v>1.4E-5</c:v>
                </c:pt>
                <c:pt idx="39">
                  <c:v>1.2999999999999999E-5</c:v>
                </c:pt>
                <c:pt idx="40">
                  <c:v>1.2999999999999999E-5</c:v>
                </c:pt>
                <c:pt idx="41">
                  <c:v>1.2999999999999999E-5</c:v>
                </c:pt>
                <c:pt idx="42">
                  <c:v>1.2999999999999999E-5</c:v>
                </c:pt>
                <c:pt idx="43">
                  <c:v>1.2999999999999999E-5</c:v>
                </c:pt>
                <c:pt idx="44">
                  <c:v>1.4E-5</c:v>
                </c:pt>
                <c:pt idx="45">
                  <c:v>1.4E-5</c:v>
                </c:pt>
                <c:pt idx="46">
                  <c:v>1.2999999999999999E-5</c:v>
                </c:pt>
                <c:pt idx="47">
                  <c:v>1.2999999999999999E-5</c:v>
                </c:pt>
                <c:pt idx="48">
                  <c:v>1.4E-5</c:v>
                </c:pt>
                <c:pt idx="49">
                  <c:v>1.4E-5</c:v>
                </c:pt>
                <c:pt idx="50">
                  <c:v>1.4E-5</c:v>
                </c:pt>
                <c:pt idx="51">
                  <c:v>1.2999999999999999E-5</c:v>
                </c:pt>
                <c:pt idx="52">
                  <c:v>1.4E-5</c:v>
                </c:pt>
                <c:pt idx="53">
                  <c:v>1.4E-5</c:v>
                </c:pt>
                <c:pt idx="54">
                  <c:v>1.4E-5</c:v>
                </c:pt>
                <c:pt idx="55">
                  <c:v>1.4E-5</c:v>
                </c:pt>
                <c:pt idx="56">
                  <c:v>1.5E-5</c:v>
                </c:pt>
                <c:pt idx="57">
                  <c:v>1.2999999999999999E-5</c:v>
                </c:pt>
                <c:pt idx="58">
                  <c:v>1.4E-5</c:v>
                </c:pt>
                <c:pt idx="59">
                  <c:v>1.2999999999999999E-5</c:v>
                </c:pt>
                <c:pt idx="60">
                  <c:v>1.4E-5</c:v>
                </c:pt>
                <c:pt idx="61">
                  <c:v>1.4E-5</c:v>
                </c:pt>
                <c:pt idx="62">
                  <c:v>1.4E-5</c:v>
                </c:pt>
                <c:pt idx="63">
                  <c:v>1.4E-5</c:v>
                </c:pt>
                <c:pt idx="64">
                  <c:v>1.5E-5</c:v>
                </c:pt>
                <c:pt idx="65">
                  <c:v>1.4E-5</c:v>
                </c:pt>
                <c:pt idx="66">
                  <c:v>1.5999999999999999E-5</c:v>
                </c:pt>
                <c:pt idx="67">
                  <c:v>1.4E-5</c:v>
                </c:pt>
                <c:pt idx="68">
                  <c:v>1.5999999999999999E-5</c:v>
                </c:pt>
                <c:pt idx="69">
                  <c:v>1.5999999999999999E-5</c:v>
                </c:pt>
                <c:pt idx="70">
                  <c:v>1.5E-5</c:v>
                </c:pt>
                <c:pt idx="71">
                  <c:v>1.5E-5</c:v>
                </c:pt>
                <c:pt idx="72">
                  <c:v>1.4E-5</c:v>
                </c:pt>
                <c:pt idx="73">
                  <c:v>1.4E-5</c:v>
                </c:pt>
                <c:pt idx="74">
                  <c:v>1.4E-5</c:v>
                </c:pt>
                <c:pt idx="75">
                  <c:v>1.4E-5</c:v>
                </c:pt>
                <c:pt idx="76">
                  <c:v>1.4E-5</c:v>
                </c:pt>
                <c:pt idx="77">
                  <c:v>1.5E-5</c:v>
                </c:pt>
                <c:pt idx="78">
                  <c:v>1.4E-5</c:v>
                </c:pt>
                <c:pt idx="79">
                  <c:v>1.5999999999999999E-5</c:v>
                </c:pt>
                <c:pt idx="80">
                  <c:v>1.4E-5</c:v>
                </c:pt>
                <c:pt idx="81">
                  <c:v>1.4E-5</c:v>
                </c:pt>
                <c:pt idx="82">
                  <c:v>1.5E-5</c:v>
                </c:pt>
                <c:pt idx="83">
                  <c:v>1.5999999999999999E-5</c:v>
                </c:pt>
                <c:pt idx="84">
                  <c:v>1.4E-5</c:v>
                </c:pt>
                <c:pt idx="85">
                  <c:v>1.4E-5</c:v>
                </c:pt>
                <c:pt idx="86">
                  <c:v>1.7E-5</c:v>
                </c:pt>
                <c:pt idx="87">
                  <c:v>1.5E-5</c:v>
                </c:pt>
                <c:pt idx="88">
                  <c:v>1.5E-5</c:v>
                </c:pt>
                <c:pt idx="89">
                  <c:v>1.4E-5</c:v>
                </c:pt>
                <c:pt idx="90">
                  <c:v>1.5999999999999999E-5</c:v>
                </c:pt>
                <c:pt idx="91">
                  <c:v>1.5E-5</c:v>
                </c:pt>
                <c:pt idx="92">
                  <c:v>1.4E-5</c:v>
                </c:pt>
                <c:pt idx="93">
                  <c:v>1.5999999999999999E-5</c:v>
                </c:pt>
                <c:pt idx="94">
                  <c:v>1.5E-5</c:v>
                </c:pt>
                <c:pt idx="95">
                  <c:v>1.5E-5</c:v>
                </c:pt>
                <c:pt idx="96">
                  <c:v>1.4E-5</c:v>
                </c:pt>
                <c:pt idx="97">
                  <c:v>1.5999999999999999E-5</c:v>
                </c:pt>
                <c:pt idx="98">
                  <c:v>1.5E-5</c:v>
                </c:pt>
                <c:pt idx="99">
                  <c:v>1.5E-5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32-40B5-B933-787A154D9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79781199"/>
        <c:axId val="1547218831"/>
      </c:lineChart>
      <c:catAx>
        <c:axId val="67978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7218831"/>
        <c:crosses val="autoZero"/>
        <c:auto val="1"/>
        <c:lblAlgn val="ctr"/>
        <c:lblOffset val="100"/>
        <c:noMultiLvlLbl val="0"/>
      </c:catAx>
      <c:valAx>
        <c:axId val="15472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978119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addToElement()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110870516185476"/>
          <c:y val="0.3291203703703704"/>
          <c:w val="0.81555796150481186"/>
          <c:h val="0.33063320209973746"/>
        </c:manualLayout>
      </c:layout>
      <c:lineChart>
        <c:grouping val="standard"/>
        <c:varyColors val="0"/>
        <c:ser>
          <c:idx val="0"/>
          <c:order val="0"/>
          <c:tx>
            <c:v>секунд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[data_for_algorithms.xlsx]Sheet1!$A$2:$A$100</c:f>
              <c:numCache>
                <c:formatCode>General</c:formatCode>
                <c:ptCount val="99"/>
                <c:pt idx="0">
                  <c:v>157</c:v>
                </c:pt>
                <c:pt idx="1">
                  <c:v>158</c:v>
                </c:pt>
                <c:pt idx="2">
                  <c:v>159</c:v>
                </c:pt>
                <c:pt idx="3">
                  <c:v>160</c:v>
                </c:pt>
                <c:pt idx="4">
                  <c:v>161</c:v>
                </c:pt>
                <c:pt idx="5">
                  <c:v>162</c:v>
                </c:pt>
                <c:pt idx="6">
                  <c:v>162</c:v>
                </c:pt>
                <c:pt idx="7">
                  <c:v>163</c:v>
                </c:pt>
                <c:pt idx="8">
                  <c:v>164</c:v>
                </c:pt>
                <c:pt idx="9">
                  <c:v>165</c:v>
                </c:pt>
                <c:pt idx="10">
                  <c:v>166</c:v>
                </c:pt>
                <c:pt idx="11">
                  <c:v>167</c:v>
                </c:pt>
                <c:pt idx="12">
                  <c:v>168</c:v>
                </c:pt>
                <c:pt idx="13">
                  <c:v>169</c:v>
                </c:pt>
                <c:pt idx="14">
                  <c:v>170</c:v>
                </c:pt>
                <c:pt idx="15">
                  <c:v>171</c:v>
                </c:pt>
                <c:pt idx="16">
                  <c:v>172</c:v>
                </c:pt>
                <c:pt idx="17">
                  <c:v>173</c:v>
                </c:pt>
                <c:pt idx="18">
                  <c:v>174</c:v>
                </c:pt>
                <c:pt idx="19">
                  <c:v>175</c:v>
                </c:pt>
                <c:pt idx="20">
                  <c:v>176</c:v>
                </c:pt>
                <c:pt idx="21">
                  <c:v>177</c:v>
                </c:pt>
                <c:pt idx="22">
                  <c:v>178</c:v>
                </c:pt>
                <c:pt idx="23">
                  <c:v>179</c:v>
                </c:pt>
                <c:pt idx="24">
                  <c:v>180</c:v>
                </c:pt>
                <c:pt idx="25">
                  <c:v>181</c:v>
                </c:pt>
                <c:pt idx="26">
                  <c:v>182</c:v>
                </c:pt>
                <c:pt idx="27">
                  <c:v>183</c:v>
                </c:pt>
                <c:pt idx="28">
                  <c:v>184</c:v>
                </c:pt>
                <c:pt idx="29">
                  <c:v>185</c:v>
                </c:pt>
                <c:pt idx="30">
                  <c:v>186</c:v>
                </c:pt>
                <c:pt idx="31">
                  <c:v>187</c:v>
                </c:pt>
                <c:pt idx="32">
                  <c:v>188</c:v>
                </c:pt>
                <c:pt idx="33">
                  <c:v>189</c:v>
                </c:pt>
                <c:pt idx="34">
                  <c:v>190</c:v>
                </c:pt>
                <c:pt idx="35">
                  <c:v>191</c:v>
                </c:pt>
                <c:pt idx="36">
                  <c:v>192</c:v>
                </c:pt>
                <c:pt idx="37">
                  <c:v>193</c:v>
                </c:pt>
                <c:pt idx="38">
                  <c:v>194</c:v>
                </c:pt>
                <c:pt idx="39">
                  <c:v>195</c:v>
                </c:pt>
                <c:pt idx="40">
                  <c:v>196</c:v>
                </c:pt>
                <c:pt idx="41">
                  <c:v>197</c:v>
                </c:pt>
                <c:pt idx="42">
                  <c:v>198</c:v>
                </c:pt>
                <c:pt idx="43">
                  <c:v>199</c:v>
                </c:pt>
                <c:pt idx="44">
                  <c:v>200</c:v>
                </c:pt>
                <c:pt idx="45">
                  <c:v>201</c:v>
                </c:pt>
                <c:pt idx="46">
                  <c:v>202</c:v>
                </c:pt>
                <c:pt idx="47">
                  <c:v>203</c:v>
                </c:pt>
                <c:pt idx="48">
                  <c:v>204</c:v>
                </c:pt>
                <c:pt idx="49">
                  <c:v>205</c:v>
                </c:pt>
                <c:pt idx="50">
                  <c:v>206</c:v>
                </c:pt>
                <c:pt idx="51">
                  <c:v>207</c:v>
                </c:pt>
                <c:pt idx="52">
                  <c:v>208</c:v>
                </c:pt>
                <c:pt idx="53">
                  <c:v>209</c:v>
                </c:pt>
                <c:pt idx="54">
                  <c:v>210</c:v>
                </c:pt>
                <c:pt idx="55">
                  <c:v>211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216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220</c:v>
                </c:pt>
                <c:pt idx="65">
                  <c:v>221</c:v>
                </c:pt>
                <c:pt idx="66">
                  <c:v>222</c:v>
                </c:pt>
                <c:pt idx="67">
                  <c:v>223</c:v>
                </c:pt>
                <c:pt idx="68">
                  <c:v>224</c:v>
                </c:pt>
                <c:pt idx="69">
                  <c:v>225</c:v>
                </c:pt>
                <c:pt idx="70">
                  <c:v>226</c:v>
                </c:pt>
                <c:pt idx="71">
                  <c:v>227</c:v>
                </c:pt>
                <c:pt idx="72">
                  <c:v>228</c:v>
                </c:pt>
                <c:pt idx="73">
                  <c:v>229</c:v>
                </c:pt>
                <c:pt idx="74">
                  <c:v>230</c:v>
                </c:pt>
                <c:pt idx="75">
                  <c:v>231</c:v>
                </c:pt>
                <c:pt idx="76">
                  <c:v>232</c:v>
                </c:pt>
                <c:pt idx="77">
                  <c:v>233</c:v>
                </c:pt>
                <c:pt idx="78">
                  <c:v>234</c:v>
                </c:pt>
                <c:pt idx="79">
                  <c:v>235</c:v>
                </c:pt>
                <c:pt idx="80">
                  <c:v>236</c:v>
                </c:pt>
                <c:pt idx="81">
                  <c:v>237</c:v>
                </c:pt>
                <c:pt idx="82">
                  <c:v>238</c:v>
                </c:pt>
                <c:pt idx="83">
                  <c:v>239</c:v>
                </c:pt>
                <c:pt idx="84">
                  <c:v>240</c:v>
                </c:pt>
                <c:pt idx="85">
                  <c:v>241</c:v>
                </c:pt>
                <c:pt idx="86">
                  <c:v>242</c:v>
                </c:pt>
                <c:pt idx="87">
                  <c:v>243</c:v>
                </c:pt>
                <c:pt idx="88">
                  <c:v>244</c:v>
                </c:pt>
                <c:pt idx="89">
                  <c:v>245</c:v>
                </c:pt>
                <c:pt idx="90">
                  <c:v>246</c:v>
                </c:pt>
                <c:pt idx="91">
                  <c:v>247</c:v>
                </c:pt>
                <c:pt idx="92">
                  <c:v>248</c:v>
                </c:pt>
                <c:pt idx="93">
                  <c:v>249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253</c:v>
                </c:pt>
                <c:pt idx="98">
                  <c:v>254</c:v>
                </c:pt>
              </c:numCache>
            </c:numRef>
          </c:cat>
          <c:val>
            <c:numRef>
              <c:f>[data_for_algorithms.xlsx]Sheet2!$C$2:$C$101</c:f>
              <c:numCache>
                <c:formatCode>General</c:formatCode>
                <c:ptCount val="100"/>
                <c:pt idx="0">
                  <c:v>1.9999999999999999E-6</c:v>
                </c:pt>
                <c:pt idx="1">
                  <c:v>1.9999999999999999E-6</c:v>
                </c:pt>
                <c:pt idx="2">
                  <c:v>1.9999999999999999E-6</c:v>
                </c:pt>
                <c:pt idx="3">
                  <c:v>9.9999999999999995E-7</c:v>
                </c:pt>
                <c:pt idx="4">
                  <c:v>1.9999999999999999E-6</c:v>
                </c:pt>
                <c:pt idx="5">
                  <c:v>1.9999999999999999E-6</c:v>
                </c:pt>
                <c:pt idx="6">
                  <c:v>9.9999999999999995E-7</c:v>
                </c:pt>
                <c:pt idx="7">
                  <c:v>9.9999999999999995E-7</c:v>
                </c:pt>
                <c:pt idx="8">
                  <c:v>1.9999999999999999E-6</c:v>
                </c:pt>
                <c:pt idx="9">
                  <c:v>9.9999999999999995E-7</c:v>
                </c:pt>
                <c:pt idx="10">
                  <c:v>1.9999999999999999E-6</c:v>
                </c:pt>
                <c:pt idx="11">
                  <c:v>1.9999999999999999E-6</c:v>
                </c:pt>
                <c:pt idx="12">
                  <c:v>1.9999999999999999E-6</c:v>
                </c:pt>
                <c:pt idx="13">
                  <c:v>1.9999999999999999E-6</c:v>
                </c:pt>
                <c:pt idx="14">
                  <c:v>1.9999999999999999E-6</c:v>
                </c:pt>
                <c:pt idx="15">
                  <c:v>1.9999999999999999E-6</c:v>
                </c:pt>
                <c:pt idx="16">
                  <c:v>9.9999999999999995E-7</c:v>
                </c:pt>
                <c:pt idx="17">
                  <c:v>1.9999999999999999E-6</c:v>
                </c:pt>
                <c:pt idx="18">
                  <c:v>9.9999999999999995E-7</c:v>
                </c:pt>
                <c:pt idx="19">
                  <c:v>1.9999999999999999E-6</c:v>
                </c:pt>
                <c:pt idx="20">
                  <c:v>3.0000000000000001E-6</c:v>
                </c:pt>
                <c:pt idx="21">
                  <c:v>1.9999999999999999E-6</c:v>
                </c:pt>
                <c:pt idx="22">
                  <c:v>1.9999999999999999E-6</c:v>
                </c:pt>
                <c:pt idx="23">
                  <c:v>1.9999999999999999E-6</c:v>
                </c:pt>
                <c:pt idx="24">
                  <c:v>1.9999999999999999E-6</c:v>
                </c:pt>
                <c:pt idx="25">
                  <c:v>1.9999999999999999E-6</c:v>
                </c:pt>
                <c:pt idx="26">
                  <c:v>1.9999999999999999E-6</c:v>
                </c:pt>
                <c:pt idx="27">
                  <c:v>1.9999999999999999E-6</c:v>
                </c:pt>
                <c:pt idx="28">
                  <c:v>1.9999999999999999E-6</c:v>
                </c:pt>
                <c:pt idx="29">
                  <c:v>1.9999999999999999E-6</c:v>
                </c:pt>
                <c:pt idx="30">
                  <c:v>1.9999999999999999E-6</c:v>
                </c:pt>
                <c:pt idx="31">
                  <c:v>1.9999999999999999E-6</c:v>
                </c:pt>
                <c:pt idx="32">
                  <c:v>9.9999999999999995E-7</c:v>
                </c:pt>
                <c:pt idx="33">
                  <c:v>1.9999999999999999E-6</c:v>
                </c:pt>
                <c:pt idx="34">
                  <c:v>1.9999999999999999E-6</c:v>
                </c:pt>
                <c:pt idx="35">
                  <c:v>1.9999999999999999E-6</c:v>
                </c:pt>
                <c:pt idx="36">
                  <c:v>1.9999999999999999E-6</c:v>
                </c:pt>
                <c:pt idx="37">
                  <c:v>1.9999999999999999E-6</c:v>
                </c:pt>
                <c:pt idx="38">
                  <c:v>1.9999999999999999E-6</c:v>
                </c:pt>
                <c:pt idx="39">
                  <c:v>1.9999999999999999E-6</c:v>
                </c:pt>
                <c:pt idx="40">
                  <c:v>9.9999999999999995E-7</c:v>
                </c:pt>
                <c:pt idx="41">
                  <c:v>1.9999999999999999E-6</c:v>
                </c:pt>
                <c:pt idx="42">
                  <c:v>1.9999999999999999E-6</c:v>
                </c:pt>
                <c:pt idx="43">
                  <c:v>1.9999999999999999E-6</c:v>
                </c:pt>
                <c:pt idx="44">
                  <c:v>1.9999999999999999E-6</c:v>
                </c:pt>
                <c:pt idx="45">
                  <c:v>1.9999999999999999E-6</c:v>
                </c:pt>
                <c:pt idx="46">
                  <c:v>1.9999999999999999E-6</c:v>
                </c:pt>
                <c:pt idx="47">
                  <c:v>1.9999999999999999E-6</c:v>
                </c:pt>
                <c:pt idx="48">
                  <c:v>1.9999999999999999E-6</c:v>
                </c:pt>
                <c:pt idx="49">
                  <c:v>1.9999999999999999E-6</c:v>
                </c:pt>
                <c:pt idx="50">
                  <c:v>1.9999999999999999E-6</c:v>
                </c:pt>
                <c:pt idx="51">
                  <c:v>1.9999999999999999E-6</c:v>
                </c:pt>
                <c:pt idx="52">
                  <c:v>1.9999999999999999E-6</c:v>
                </c:pt>
                <c:pt idx="53">
                  <c:v>1.9999999999999999E-6</c:v>
                </c:pt>
                <c:pt idx="54">
                  <c:v>1.9999999999999999E-6</c:v>
                </c:pt>
                <c:pt idx="55">
                  <c:v>1.9999999999999999E-6</c:v>
                </c:pt>
                <c:pt idx="56">
                  <c:v>1.9999999999999999E-6</c:v>
                </c:pt>
                <c:pt idx="57">
                  <c:v>1.9999999999999999E-6</c:v>
                </c:pt>
                <c:pt idx="58">
                  <c:v>1.9999999999999999E-6</c:v>
                </c:pt>
                <c:pt idx="59">
                  <c:v>9.9999999999999995E-7</c:v>
                </c:pt>
                <c:pt idx="60">
                  <c:v>9.9999999999999995E-7</c:v>
                </c:pt>
                <c:pt idx="61">
                  <c:v>1.9999999999999999E-6</c:v>
                </c:pt>
                <c:pt idx="62">
                  <c:v>9.9999999999999995E-7</c:v>
                </c:pt>
                <c:pt idx="63">
                  <c:v>9.9999999999999995E-7</c:v>
                </c:pt>
                <c:pt idx="64">
                  <c:v>9.9999999999999995E-7</c:v>
                </c:pt>
                <c:pt idx="65">
                  <c:v>1.9999999999999999E-6</c:v>
                </c:pt>
                <c:pt idx="66">
                  <c:v>1.9999999999999999E-6</c:v>
                </c:pt>
                <c:pt idx="67">
                  <c:v>1.9999999999999999E-6</c:v>
                </c:pt>
                <c:pt idx="68">
                  <c:v>1.9999999999999999E-6</c:v>
                </c:pt>
                <c:pt idx="69">
                  <c:v>1.9999999999999999E-6</c:v>
                </c:pt>
                <c:pt idx="70">
                  <c:v>1.9999999999999999E-6</c:v>
                </c:pt>
                <c:pt idx="71">
                  <c:v>1.9999999999999999E-6</c:v>
                </c:pt>
                <c:pt idx="72">
                  <c:v>9.9999999999999995E-7</c:v>
                </c:pt>
                <c:pt idx="73">
                  <c:v>9.9999999999999995E-7</c:v>
                </c:pt>
                <c:pt idx="74">
                  <c:v>1.9999999999999999E-6</c:v>
                </c:pt>
                <c:pt idx="75">
                  <c:v>9.9999999999999995E-7</c:v>
                </c:pt>
                <c:pt idx="76">
                  <c:v>9.9999999999999995E-7</c:v>
                </c:pt>
                <c:pt idx="77">
                  <c:v>9.9999999999999995E-7</c:v>
                </c:pt>
                <c:pt idx="78">
                  <c:v>1.9999999999999999E-6</c:v>
                </c:pt>
                <c:pt idx="79">
                  <c:v>1.9999999999999999E-6</c:v>
                </c:pt>
                <c:pt idx="80">
                  <c:v>9.9999999999999995E-7</c:v>
                </c:pt>
                <c:pt idx="81">
                  <c:v>9.9999999999999995E-7</c:v>
                </c:pt>
                <c:pt idx="82">
                  <c:v>1.9999999999999999E-6</c:v>
                </c:pt>
                <c:pt idx="83">
                  <c:v>9.9999999999999995E-7</c:v>
                </c:pt>
                <c:pt idx="84">
                  <c:v>1.9999999999999999E-6</c:v>
                </c:pt>
                <c:pt idx="85">
                  <c:v>1.9999999999999999E-6</c:v>
                </c:pt>
                <c:pt idx="86">
                  <c:v>1.9999999999999999E-6</c:v>
                </c:pt>
                <c:pt idx="87">
                  <c:v>1.9999999999999999E-6</c:v>
                </c:pt>
                <c:pt idx="88">
                  <c:v>9.9999999999999995E-7</c:v>
                </c:pt>
                <c:pt idx="89">
                  <c:v>1.9999999999999999E-6</c:v>
                </c:pt>
                <c:pt idx="90">
                  <c:v>1.9999999999999999E-6</c:v>
                </c:pt>
                <c:pt idx="91">
                  <c:v>9.9999999999999995E-7</c:v>
                </c:pt>
                <c:pt idx="92">
                  <c:v>1.9999999999999999E-6</c:v>
                </c:pt>
                <c:pt idx="93">
                  <c:v>1.9999999999999999E-6</c:v>
                </c:pt>
                <c:pt idx="94">
                  <c:v>9.9999999999999995E-7</c:v>
                </c:pt>
                <c:pt idx="95">
                  <c:v>9.9999999999999995E-7</c:v>
                </c:pt>
                <c:pt idx="96">
                  <c:v>1.9999999999999999E-6</c:v>
                </c:pt>
                <c:pt idx="97">
                  <c:v>1.9999999999999999E-6</c:v>
                </c:pt>
                <c:pt idx="98">
                  <c:v>9.9999999999999995E-7</c:v>
                </c:pt>
                <c:pt idx="99">
                  <c:v>1.9999999999999999E-6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A17-84AC-863E49DF0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61918191"/>
        <c:axId val="1646438015"/>
      </c:lineChart>
      <c:catAx>
        <c:axId val="146191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6438015"/>
        <c:crosses val="autoZero"/>
        <c:auto val="1"/>
        <c:lblAlgn val="ctr"/>
        <c:lblOffset val="100"/>
        <c:noMultiLvlLbl val="0"/>
      </c:catAx>
      <c:valAx>
        <c:axId val="1646438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191819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prefixSum()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388648293963256"/>
          <c:y val="0.3059722222222222"/>
          <c:w val="0.81555796150481186"/>
          <c:h val="0.349151720618256"/>
        </c:manualLayout>
      </c:layout>
      <c:lineChart>
        <c:grouping val="standard"/>
        <c:varyColors val="0"/>
        <c:ser>
          <c:idx val="0"/>
          <c:order val="0"/>
          <c:tx>
            <c:v>Время (сек)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[data_for_algorithms.xlsx]Sheet1!$A$2:$A$100</c:f>
              <c:numCache>
                <c:formatCode>General</c:formatCode>
                <c:ptCount val="99"/>
                <c:pt idx="0">
                  <c:v>157</c:v>
                </c:pt>
                <c:pt idx="1">
                  <c:v>158</c:v>
                </c:pt>
                <c:pt idx="2">
                  <c:v>159</c:v>
                </c:pt>
                <c:pt idx="3">
                  <c:v>160</c:v>
                </c:pt>
                <c:pt idx="4">
                  <c:v>161</c:v>
                </c:pt>
                <c:pt idx="5">
                  <c:v>162</c:v>
                </c:pt>
                <c:pt idx="6">
                  <c:v>162</c:v>
                </c:pt>
                <c:pt idx="7">
                  <c:v>163</c:v>
                </c:pt>
                <c:pt idx="8">
                  <c:v>164</c:v>
                </c:pt>
                <c:pt idx="9">
                  <c:v>165</c:v>
                </c:pt>
                <c:pt idx="10">
                  <c:v>166</c:v>
                </c:pt>
                <c:pt idx="11">
                  <c:v>167</c:v>
                </c:pt>
                <c:pt idx="12">
                  <c:v>168</c:v>
                </c:pt>
                <c:pt idx="13">
                  <c:v>169</c:v>
                </c:pt>
                <c:pt idx="14">
                  <c:v>170</c:v>
                </c:pt>
                <c:pt idx="15">
                  <c:v>171</c:v>
                </c:pt>
                <c:pt idx="16">
                  <c:v>172</c:v>
                </c:pt>
                <c:pt idx="17">
                  <c:v>173</c:v>
                </c:pt>
                <c:pt idx="18">
                  <c:v>174</c:v>
                </c:pt>
                <c:pt idx="19">
                  <c:v>175</c:v>
                </c:pt>
                <c:pt idx="20">
                  <c:v>176</c:v>
                </c:pt>
                <c:pt idx="21">
                  <c:v>177</c:v>
                </c:pt>
                <c:pt idx="22">
                  <c:v>178</c:v>
                </c:pt>
                <c:pt idx="23">
                  <c:v>179</c:v>
                </c:pt>
                <c:pt idx="24">
                  <c:v>180</c:v>
                </c:pt>
                <c:pt idx="25">
                  <c:v>181</c:v>
                </c:pt>
                <c:pt idx="26">
                  <c:v>182</c:v>
                </c:pt>
                <c:pt idx="27">
                  <c:v>183</c:v>
                </c:pt>
                <c:pt idx="28">
                  <c:v>184</c:v>
                </c:pt>
                <c:pt idx="29">
                  <c:v>185</c:v>
                </c:pt>
                <c:pt idx="30">
                  <c:v>186</c:v>
                </c:pt>
                <c:pt idx="31">
                  <c:v>187</c:v>
                </c:pt>
                <c:pt idx="32">
                  <c:v>188</c:v>
                </c:pt>
                <c:pt idx="33">
                  <c:v>189</c:v>
                </c:pt>
                <c:pt idx="34">
                  <c:v>190</c:v>
                </c:pt>
                <c:pt idx="35">
                  <c:v>191</c:v>
                </c:pt>
                <c:pt idx="36">
                  <c:v>192</c:v>
                </c:pt>
                <c:pt idx="37">
                  <c:v>193</c:v>
                </c:pt>
                <c:pt idx="38">
                  <c:v>194</c:v>
                </c:pt>
                <c:pt idx="39">
                  <c:v>195</c:v>
                </c:pt>
                <c:pt idx="40">
                  <c:v>196</c:v>
                </c:pt>
                <c:pt idx="41">
                  <c:v>197</c:v>
                </c:pt>
                <c:pt idx="42">
                  <c:v>198</c:v>
                </c:pt>
                <c:pt idx="43">
                  <c:v>199</c:v>
                </c:pt>
                <c:pt idx="44">
                  <c:v>200</c:v>
                </c:pt>
                <c:pt idx="45">
                  <c:v>201</c:v>
                </c:pt>
                <c:pt idx="46">
                  <c:v>202</c:v>
                </c:pt>
                <c:pt idx="47">
                  <c:v>203</c:v>
                </c:pt>
                <c:pt idx="48">
                  <c:v>204</c:v>
                </c:pt>
                <c:pt idx="49">
                  <c:v>205</c:v>
                </c:pt>
                <c:pt idx="50">
                  <c:v>206</c:v>
                </c:pt>
                <c:pt idx="51">
                  <c:v>207</c:v>
                </c:pt>
                <c:pt idx="52">
                  <c:v>208</c:v>
                </c:pt>
                <c:pt idx="53">
                  <c:v>209</c:v>
                </c:pt>
                <c:pt idx="54">
                  <c:v>210</c:v>
                </c:pt>
                <c:pt idx="55">
                  <c:v>211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216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220</c:v>
                </c:pt>
                <c:pt idx="65">
                  <c:v>221</c:v>
                </c:pt>
                <c:pt idx="66">
                  <c:v>222</c:v>
                </c:pt>
                <c:pt idx="67">
                  <c:v>223</c:v>
                </c:pt>
                <c:pt idx="68">
                  <c:v>224</c:v>
                </c:pt>
                <c:pt idx="69">
                  <c:v>225</c:v>
                </c:pt>
                <c:pt idx="70">
                  <c:v>226</c:v>
                </c:pt>
                <c:pt idx="71">
                  <c:v>227</c:v>
                </c:pt>
                <c:pt idx="72">
                  <c:v>228</c:v>
                </c:pt>
                <c:pt idx="73">
                  <c:v>229</c:v>
                </c:pt>
                <c:pt idx="74">
                  <c:v>230</c:v>
                </c:pt>
                <c:pt idx="75">
                  <c:v>231</c:v>
                </c:pt>
                <c:pt idx="76">
                  <c:v>232</c:v>
                </c:pt>
                <c:pt idx="77">
                  <c:v>233</c:v>
                </c:pt>
                <c:pt idx="78">
                  <c:v>234</c:v>
                </c:pt>
                <c:pt idx="79">
                  <c:v>235</c:v>
                </c:pt>
                <c:pt idx="80">
                  <c:v>236</c:v>
                </c:pt>
                <c:pt idx="81">
                  <c:v>237</c:v>
                </c:pt>
                <c:pt idx="82">
                  <c:v>238</c:v>
                </c:pt>
                <c:pt idx="83">
                  <c:v>239</c:v>
                </c:pt>
                <c:pt idx="84">
                  <c:v>240</c:v>
                </c:pt>
                <c:pt idx="85">
                  <c:v>241</c:v>
                </c:pt>
                <c:pt idx="86">
                  <c:v>242</c:v>
                </c:pt>
                <c:pt idx="87">
                  <c:v>243</c:v>
                </c:pt>
                <c:pt idx="88">
                  <c:v>244</c:v>
                </c:pt>
                <c:pt idx="89">
                  <c:v>245</c:v>
                </c:pt>
                <c:pt idx="90">
                  <c:v>246</c:v>
                </c:pt>
                <c:pt idx="91">
                  <c:v>247</c:v>
                </c:pt>
                <c:pt idx="92">
                  <c:v>248</c:v>
                </c:pt>
                <c:pt idx="93">
                  <c:v>249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253</c:v>
                </c:pt>
                <c:pt idx="98">
                  <c:v>254</c:v>
                </c:pt>
              </c:numCache>
            </c:numRef>
          </c:cat>
          <c:val>
            <c:numRef>
              <c:f>[data_for_algorithms.xlsx]Sheet2!$D$2:$D$101</c:f>
              <c:numCache>
                <c:formatCode>General</c:formatCode>
                <c:ptCount val="100"/>
                <c:pt idx="0">
                  <c:v>9.9999999999999995E-7</c:v>
                </c:pt>
                <c:pt idx="1">
                  <c:v>1.9999999999999999E-6</c:v>
                </c:pt>
                <c:pt idx="2">
                  <c:v>9.9999999999999995E-7</c:v>
                </c:pt>
                <c:pt idx="3">
                  <c:v>1.9999999999999999E-6</c:v>
                </c:pt>
                <c:pt idx="4">
                  <c:v>9.9999999999999995E-7</c:v>
                </c:pt>
                <c:pt idx="5">
                  <c:v>9.9999999999999995E-7</c:v>
                </c:pt>
                <c:pt idx="6">
                  <c:v>9.9999999999999995E-7</c:v>
                </c:pt>
                <c:pt idx="7">
                  <c:v>9.9999999999999995E-7</c:v>
                </c:pt>
                <c:pt idx="8">
                  <c:v>9.9999999999999995E-7</c:v>
                </c:pt>
                <c:pt idx="9">
                  <c:v>9.9999999999999995E-7</c:v>
                </c:pt>
                <c:pt idx="10">
                  <c:v>9.9999999999999995E-7</c:v>
                </c:pt>
                <c:pt idx="11">
                  <c:v>9.9999999999999995E-7</c:v>
                </c:pt>
                <c:pt idx="12">
                  <c:v>1.9999999999999999E-6</c:v>
                </c:pt>
                <c:pt idx="13">
                  <c:v>9.9999999999999995E-7</c:v>
                </c:pt>
                <c:pt idx="14">
                  <c:v>9.9999999999999995E-7</c:v>
                </c:pt>
                <c:pt idx="15">
                  <c:v>9.9999999999999995E-7</c:v>
                </c:pt>
                <c:pt idx="16">
                  <c:v>1.9999999999999999E-6</c:v>
                </c:pt>
                <c:pt idx="17">
                  <c:v>9.9999999999999995E-7</c:v>
                </c:pt>
                <c:pt idx="18">
                  <c:v>9.9999999999999995E-7</c:v>
                </c:pt>
                <c:pt idx="19">
                  <c:v>1.9999999999999999E-6</c:v>
                </c:pt>
                <c:pt idx="20">
                  <c:v>1.9999999999999999E-6</c:v>
                </c:pt>
                <c:pt idx="21">
                  <c:v>9.9999999999999995E-7</c:v>
                </c:pt>
                <c:pt idx="22">
                  <c:v>9.9999999999999995E-7</c:v>
                </c:pt>
                <c:pt idx="23">
                  <c:v>1.9999999999999999E-6</c:v>
                </c:pt>
                <c:pt idx="24">
                  <c:v>1.9999999999999999E-6</c:v>
                </c:pt>
                <c:pt idx="25">
                  <c:v>9.9999999999999995E-7</c:v>
                </c:pt>
                <c:pt idx="26">
                  <c:v>1.9999999999999999E-6</c:v>
                </c:pt>
                <c:pt idx="27">
                  <c:v>9.9999999999999995E-7</c:v>
                </c:pt>
                <c:pt idx="28">
                  <c:v>1.9999999999999999E-6</c:v>
                </c:pt>
                <c:pt idx="29">
                  <c:v>1.9999999999999999E-6</c:v>
                </c:pt>
                <c:pt idx="30">
                  <c:v>9.9999999999999995E-7</c:v>
                </c:pt>
                <c:pt idx="31">
                  <c:v>9.9999999999999995E-7</c:v>
                </c:pt>
                <c:pt idx="32">
                  <c:v>1.9999999999999999E-6</c:v>
                </c:pt>
                <c:pt idx="33">
                  <c:v>1.9999999999999999E-6</c:v>
                </c:pt>
                <c:pt idx="34">
                  <c:v>9.9999999999999995E-7</c:v>
                </c:pt>
                <c:pt idx="35">
                  <c:v>9.9999999999999995E-7</c:v>
                </c:pt>
                <c:pt idx="36">
                  <c:v>9.9999999999999995E-7</c:v>
                </c:pt>
                <c:pt idx="37">
                  <c:v>1.9999999999999999E-6</c:v>
                </c:pt>
                <c:pt idx="38">
                  <c:v>1.9999999999999999E-6</c:v>
                </c:pt>
                <c:pt idx="39">
                  <c:v>9.9999999999999995E-7</c:v>
                </c:pt>
                <c:pt idx="40">
                  <c:v>1.9999999999999999E-6</c:v>
                </c:pt>
                <c:pt idx="41">
                  <c:v>9.9999999999999995E-7</c:v>
                </c:pt>
                <c:pt idx="42">
                  <c:v>9.9999999999999995E-7</c:v>
                </c:pt>
                <c:pt idx="43">
                  <c:v>1.9999999999999999E-6</c:v>
                </c:pt>
                <c:pt idx="44">
                  <c:v>1.9999999999999999E-6</c:v>
                </c:pt>
                <c:pt idx="45">
                  <c:v>1.9999999999999999E-6</c:v>
                </c:pt>
                <c:pt idx="46">
                  <c:v>1.9999999999999999E-6</c:v>
                </c:pt>
                <c:pt idx="47">
                  <c:v>1.9999999999999999E-6</c:v>
                </c:pt>
                <c:pt idx="48">
                  <c:v>1.9999999999999999E-6</c:v>
                </c:pt>
                <c:pt idx="49">
                  <c:v>9.9999999999999995E-7</c:v>
                </c:pt>
                <c:pt idx="50">
                  <c:v>1.9999999999999999E-6</c:v>
                </c:pt>
                <c:pt idx="51">
                  <c:v>9.9999999999999995E-7</c:v>
                </c:pt>
                <c:pt idx="52">
                  <c:v>9.9999999999999995E-7</c:v>
                </c:pt>
                <c:pt idx="53">
                  <c:v>9.9999999999999995E-7</c:v>
                </c:pt>
                <c:pt idx="54">
                  <c:v>1.9999999999999999E-6</c:v>
                </c:pt>
                <c:pt idx="55">
                  <c:v>9.9999999999999995E-7</c:v>
                </c:pt>
                <c:pt idx="56">
                  <c:v>9.9999999999999995E-7</c:v>
                </c:pt>
                <c:pt idx="57">
                  <c:v>9.9999999999999995E-7</c:v>
                </c:pt>
                <c:pt idx="58">
                  <c:v>9.9999999999999995E-7</c:v>
                </c:pt>
                <c:pt idx="59">
                  <c:v>9.9999999999999995E-7</c:v>
                </c:pt>
                <c:pt idx="60">
                  <c:v>9.9999999999999995E-7</c:v>
                </c:pt>
                <c:pt idx="61">
                  <c:v>9.9999999999999995E-7</c:v>
                </c:pt>
                <c:pt idx="62">
                  <c:v>9.9999999999999995E-7</c:v>
                </c:pt>
                <c:pt idx="63">
                  <c:v>1.9999999999999999E-6</c:v>
                </c:pt>
                <c:pt idx="64">
                  <c:v>1.9999999999999999E-6</c:v>
                </c:pt>
                <c:pt idx="65">
                  <c:v>9.9999999999999995E-7</c:v>
                </c:pt>
                <c:pt idx="66">
                  <c:v>9.9999999999999995E-7</c:v>
                </c:pt>
                <c:pt idx="67">
                  <c:v>9.9999999999999995E-7</c:v>
                </c:pt>
                <c:pt idx="68">
                  <c:v>9.9999999999999995E-7</c:v>
                </c:pt>
                <c:pt idx="69">
                  <c:v>9.9999999999999995E-7</c:v>
                </c:pt>
                <c:pt idx="70">
                  <c:v>1.9999999999999999E-6</c:v>
                </c:pt>
                <c:pt idx="71">
                  <c:v>1.9999999999999999E-6</c:v>
                </c:pt>
                <c:pt idx="72">
                  <c:v>9.9999999999999995E-7</c:v>
                </c:pt>
                <c:pt idx="73">
                  <c:v>9.9999999999999995E-7</c:v>
                </c:pt>
                <c:pt idx="74">
                  <c:v>9.9999999999999995E-7</c:v>
                </c:pt>
                <c:pt idx="75">
                  <c:v>9.9999999999999995E-7</c:v>
                </c:pt>
                <c:pt idx="76">
                  <c:v>1.9999999999999999E-6</c:v>
                </c:pt>
                <c:pt idx="77">
                  <c:v>1.9999999999999999E-6</c:v>
                </c:pt>
                <c:pt idx="78">
                  <c:v>9.9999999999999995E-7</c:v>
                </c:pt>
                <c:pt idx="79">
                  <c:v>9.9999999999999995E-7</c:v>
                </c:pt>
                <c:pt idx="80">
                  <c:v>9.9999999999999995E-7</c:v>
                </c:pt>
                <c:pt idx="81">
                  <c:v>1.9999999999999999E-6</c:v>
                </c:pt>
                <c:pt idx="82">
                  <c:v>1.9999999999999999E-6</c:v>
                </c:pt>
                <c:pt idx="83">
                  <c:v>1.9999999999999999E-6</c:v>
                </c:pt>
                <c:pt idx="84">
                  <c:v>1.9999999999999999E-6</c:v>
                </c:pt>
                <c:pt idx="85">
                  <c:v>9.9999999999999995E-7</c:v>
                </c:pt>
                <c:pt idx="86">
                  <c:v>1.9999999999999999E-6</c:v>
                </c:pt>
                <c:pt idx="87">
                  <c:v>1.9999999999999999E-6</c:v>
                </c:pt>
                <c:pt idx="88">
                  <c:v>1.9999999999999999E-6</c:v>
                </c:pt>
                <c:pt idx="89">
                  <c:v>9.9999999999999995E-7</c:v>
                </c:pt>
                <c:pt idx="90">
                  <c:v>1.9999999999999999E-6</c:v>
                </c:pt>
                <c:pt idx="91">
                  <c:v>1.9999999999999999E-6</c:v>
                </c:pt>
                <c:pt idx="92">
                  <c:v>9.9999999999999995E-7</c:v>
                </c:pt>
                <c:pt idx="93">
                  <c:v>9.9999999999999995E-7</c:v>
                </c:pt>
                <c:pt idx="94">
                  <c:v>9.9999999999999995E-7</c:v>
                </c:pt>
                <c:pt idx="95">
                  <c:v>1.9999999999999999E-6</c:v>
                </c:pt>
                <c:pt idx="96">
                  <c:v>9.9999999999999995E-7</c:v>
                </c:pt>
                <c:pt idx="97">
                  <c:v>1.9999999999999999E-6</c:v>
                </c:pt>
                <c:pt idx="98">
                  <c:v>1.9999999999999999E-6</c:v>
                </c:pt>
                <c:pt idx="99">
                  <c:v>1.9999999999999999E-6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4-49B6-AE8B-E27A17304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13990943"/>
        <c:axId val="1651875855"/>
      </c:lineChart>
      <c:catAx>
        <c:axId val="161399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1875855"/>
        <c:crosses val="autoZero"/>
        <c:auto val="1"/>
        <c:lblAlgn val="ctr"/>
        <c:lblOffset val="100"/>
        <c:noMultiLvlLbl val="0"/>
      </c:catAx>
      <c:valAx>
        <c:axId val="165187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1399094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elemByIdx()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110870516185476"/>
          <c:y val="0.29671296296296296"/>
          <c:w val="0.81555796150481186"/>
          <c:h val="0.36767023913677455"/>
        </c:manualLayout>
      </c:layout>
      <c:lineChart>
        <c:grouping val="standard"/>
        <c:varyColors val="0"/>
        <c:ser>
          <c:idx val="0"/>
          <c:order val="0"/>
          <c:tx>
            <c:v>Время в секундах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[data_for_algorithms.xlsx]Sheet1!$A$2:$A$100</c:f>
              <c:numCache>
                <c:formatCode>General</c:formatCode>
                <c:ptCount val="99"/>
                <c:pt idx="0">
                  <c:v>157</c:v>
                </c:pt>
                <c:pt idx="1">
                  <c:v>158</c:v>
                </c:pt>
                <c:pt idx="2">
                  <c:v>159</c:v>
                </c:pt>
                <c:pt idx="3">
                  <c:v>160</c:v>
                </c:pt>
                <c:pt idx="4">
                  <c:v>161</c:v>
                </c:pt>
                <c:pt idx="5">
                  <c:v>162</c:v>
                </c:pt>
                <c:pt idx="6">
                  <c:v>162</c:v>
                </c:pt>
                <c:pt idx="7">
                  <c:v>163</c:v>
                </c:pt>
                <c:pt idx="8">
                  <c:v>164</c:v>
                </c:pt>
                <c:pt idx="9">
                  <c:v>165</c:v>
                </c:pt>
                <c:pt idx="10">
                  <c:v>166</c:v>
                </c:pt>
                <c:pt idx="11">
                  <c:v>167</c:v>
                </c:pt>
                <c:pt idx="12">
                  <c:v>168</c:v>
                </c:pt>
                <c:pt idx="13">
                  <c:v>169</c:v>
                </c:pt>
                <c:pt idx="14">
                  <c:v>170</c:v>
                </c:pt>
                <c:pt idx="15">
                  <c:v>171</c:v>
                </c:pt>
                <c:pt idx="16">
                  <c:v>172</c:v>
                </c:pt>
                <c:pt idx="17">
                  <c:v>173</c:v>
                </c:pt>
                <c:pt idx="18">
                  <c:v>174</c:v>
                </c:pt>
                <c:pt idx="19">
                  <c:v>175</c:v>
                </c:pt>
                <c:pt idx="20">
                  <c:v>176</c:v>
                </c:pt>
                <c:pt idx="21">
                  <c:v>177</c:v>
                </c:pt>
                <c:pt idx="22">
                  <c:v>178</c:v>
                </c:pt>
                <c:pt idx="23">
                  <c:v>179</c:v>
                </c:pt>
                <c:pt idx="24">
                  <c:v>180</c:v>
                </c:pt>
                <c:pt idx="25">
                  <c:v>181</c:v>
                </c:pt>
                <c:pt idx="26">
                  <c:v>182</c:v>
                </c:pt>
                <c:pt idx="27">
                  <c:v>183</c:v>
                </c:pt>
                <c:pt idx="28">
                  <c:v>184</c:v>
                </c:pt>
                <c:pt idx="29">
                  <c:v>185</c:v>
                </c:pt>
                <c:pt idx="30">
                  <c:v>186</c:v>
                </c:pt>
                <c:pt idx="31">
                  <c:v>187</c:v>
                </c:pt>
                <c:pt idx="32">
                  <c:v>188</c:v>
                </c:pt>
                <c:pt idx="33">
                  <c:v>189</c:v>
                </c:pt>
                <c:pt idx="34">
                  <c:v>190</c:v>
                </c:pt>
                <c:pt idx="35">
                  <c:v>191</c:v>
                </c:pt>
                <c:pt idx="36">
                  <c:v>192</c:v>
                </c:pt>
                <c:pt idx="37">
                  <c:v>193</c:v>
                </c:pt>
                <c:pt idx="38">
                  <c:v>194</c:v>
                </c:pt>
                <c:pt idx="39">
                  <c:v>195</c:v>
                </c:pt>
                <c:pt idx="40">
                  <c:v>196</c:v>
                </c:pt>
                <c:pt idx="41">
                  <c:v>197</c:v>
                </c:pt>
                <c:pt idx="42">
                  <c:v>198</c:v>
                </c:pt>
                <c:pt idx="43">
                  <c:v>199</c:v>
                </c:pt>
                <c:pt idx="44">
                  <c:v>200</c:v>
                </c:pt>
                <c:pt idx="45">
                  <c:v>201</c:v>
                </c:pt>
                <c:pt idx="46">
                  <c:v>202</c:v>
                </c:pt>
                <c:pt idx="47">
                  <c:v>203</c:v>
                </c:pt>
                <c:pt idx="48">
                  <c:v>204</c:v>
                </c:pt>
                <c:pt idx="49">
                  <c:v>205</c:v>
                </c:pt>
                <c:pt idx="50">
                  <c:v>206</c:v>
                </c:pt>
                <c:pt idx="51">
                  <c:v>207</c:v>
                </c:pt>
                <c:pt idx="52">
                  <c:v>208</c:v>
                </c:pt>
                <c:pt idx="53">
                  <c:v>209</c:v>
                </c:pt>
                <c:pt idx="54">
                  <c:v>210</c:v>
                </c:pt>
                <c:pt idx="55">
                  <c:v>211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216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220</c:v>
                </c:pt>
                <c:pt idx="65">
                  <c:v>221</c:v>
                </c:pt>
                <c:pt idx="66">
                  <c:v>222</c:v>
                </c:pt>
                <c:pt idx="67">
                  <c:v>223</c:v>
                </c:pt>
                <c:pt idx="68">
                  <c:v>224</c:v>
                </c:pt>
                <c:pt idx="69">
                  <c:v>225</c:v>
                </c:pt>
                <c:pt idx="70">
                  <c:v>226</c:v>
                </c:pt>
                <c:pt idx="71">
                  <c:v>227</c:v>
                </c:pt>
                <c:pt idx="72">
                  <c:v>228</c:v>
                </c:pt>
                <c:pt idx="73">
                  <c:v>229</c:v>
                </c:pt>
                <c:pt idx="74">
                  <c:v>230</c:v>
                </c:pt>
                <c:pt idx="75">
                  <c:v>231</c:v>
                </c:pt>
                <c:pt idx="76">
                  <c:v>232</c:v>
                </c:pt>
                <c:pt idx="77">
                  <c:v>233</c:v>
                </c:pt>
                <c:pt idx="78">
                  <c:v>234</c:v>
                </c:pt>
                <c:pt idx="79">
                  <c:v>235</c:v>
                </c:pt>
                <c:pt idx="80">
                  <c:v>236</c:v>
                </c:pt>
                <c:pt idx="81">
                  <c:v>237</c:v>
                </c:pt>
                <c:pt idx="82">
                  <c:v>238</c:v>
                </c:pt>
                <c:pt idx="83">
                  <c:v>239</c:v>
                </c:pt>
                <c:pt idx="84">
                  <c:v>240</c:v>
                </c:pt>
                <c:pt idx="85">
                  <c:v>241</c:v>
                </c:pt>
                <c:pt idx="86">
                  <c:v>242</c:v>
                </c:pt>
                <c:pt idx="87">
                  <c:v>243</c:v>
                </c:pt>
                <c:pt idx="88">
                  <c:v>244</c:v>
                </c:pt>
                <c:pt idx="89">
                  <c:v>245</c:v>
                </c:pt>
                <c:pt idx="90">
                  <c:v>246</c:v>
                </c:pt>
                <c:pt idx="91">
                  <c:v>247</c:v>
                </c:pt>
                <c:pt idx="92">
                  <c:v>248</c:v>
                </c:pt>
                <c:pt idx="93">
                  <c:v>249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253</c:v>
                </c:pt>
                <c:pt idx="98">
                  <c:v>254</c:v>
                </c:pt>
              </c:numCache>
            </c:numRef>
          </c:cat>
          <c:val>
            <c:numRef>
              <c:f>[data_for_algorithms.xlsx]Sheet2!$E$2:$E$101</c:f>
              <c:numCache>
                <c:formatCode>General</c:formatCode>
                <c:ptCount val="100"/>
                <c:pt idx="0">
                  <c:v>1.9999999999999999E-6</c:v>
                </c:pt>
                <c:pt idx="1">
                  <c:v>9.9999999999999995E-7</c:v>
                </c:pt>
                <c:pt idx="2">
                  <c:v>9.9999999999999995E-7</c:v>
                </c:pt>
                <c:pt idx="3">
                  <c:v>1.9999999999999999E-6</c:v>
                </c:pt>
                <c:pt idx="4">
                  <c:v>1.9999999999999999E-6</c:v>
                </c:pt>
                <c:pt idx="5">
                  <c:v>9.9999999999999995E-7</c:v>
                </c:pt>
                <c:pt idx="6">
                  <c:v>9.9999999999999995E-7</c:v>
                </c:pt>
                <c:pt idx="7">
                  <c:v>9.9999999999999995E-7</c:v>
                </c:pt>
                <c:pt idx="8">
                  <c:v>1.9999999999999999E-6</c:v>
                </c:pt>
                <c:pt idx="9">
                  <c:v>9.9999999999999995E-7</c:v>
                </c:pt>
                <c:pt idx="10">
                  <c:v>1.9999999999999999E-6</c:v>
                </c:pt>
                <c:pt idx="11">
                  <c:v>9.9999999999999995E-7</c:v>
                </c:pt>
                <c:pt idx="12">
                  <c:v>1.9999999999999999E-6</c:v>
                </c:pt>
                <c:pt idx="13">
                  <c:v>1.9999999999999999E-6</c:v>
                </c:pt>
                <c:pt idx="14">
                  <c:v>9.9999999999999995E-7</c:v>
                </c:pt>
                <c:pt idx="15">
                  <c:v>1.9999999999999999E-6</c:v>
                </c:pt>
                <c:pt idx="16">
                  <c:v>9.9999999999999995E-7</c:v>
                </c:pt>
                <c:pt idx="17">
                  <c:v>1.9999999999999999E-6</c:v>
                </c:pt>
                <c:pt idx="18">
                  <c:v>1.9999999999999999E-6</c:v>
                </c:pt>
                <c:pt idx="19">
                  <c:v>1.9999999999999999E-6</c:v>
                </c:pt>
                <c:pt idx="20">
                  <c:v>1.9999999999999999E-6</c:v>
                </c:pt>
                <c:pt idx="21">
                  <c:v>9.9999999999999995E-7</c:v>
                </c:pt>
                <c:pt idx="22">
                  <c:v>9.9999999999999995E-7</c:v>
                </c:pt>
                <c:pt idx="23">
                  <c:v>1.9999999999999999E-6</c:v>
                </c:pt>
                <c:pt idx="24">
                  <c:v>9.9999999999999995E-7</c:v>
                </c:pt>
                <c:pt idx="25">
                  <c:v>9.9999999999999995E-7</c:v>
                </c:pt>
                <c:pt idx="26">
                  <c:v>1.9999999999999999E-6</c:v>
                </c:pt>
                <c:pt idx="27">
                  <c:v>1.9999999999999999E-6</c:v>
                </c:pt>
                <c:pt idx="28">
                  <c:v>9.9999999999999995E-7</c:v>
                </c:pt>
                <c:pt idx="29">
                  <c:v>1.9999999999999999E-6</c:v>
                </c:pt>
                <c:pt idx="30">
                  <c:v>9.9999999999999995E-7</c:v>
                </c:pt>
                <c:pt idx="31">
                  <c:v>9.9999999999999995E-7</c:v>
                </c:pt>
                <c:pt idx="32">
                  <c:v>9.9999999999999995E-7</c:v>
                </c:pt>
                <c:pt idx="33">
                  <c:v>1.9999999999999999E-6</c:v>
                </c:pt>
                <c:pt idx="34">
                  <c:v>1.9999999999999999E-6</c:v>
                </c:pt>
                <c:pt idx="35">
                  <c:v>1.9999999999999999E-6</c:v>
                </c:pt>
                <c:pt idx="36">
                  <c:v>1.9999999999999999E-6</c:v>
                </c:pt>
                <c:pt idx="37">
                  <c:v>1.9999999999999999E-6</c:v>
                </c:pt>
                <c:pt idx="38">
                  <c:v>9.9999999999999995E-7</c:v>
                </c:pt>
                <c:pt idx="39">
                  <c:v>9.9999999999999995E-7</c:v>
                </c:pt>
                <c:pt idx="40">
                  <c:v>9.9999999999999995E-7</c:v>
                </c:pt>
                <c:pt idx="41">
                  <c:v>9.9999999999999995E-7</c:v>
                </c:pt>
                <c:pt idx="42">
                  <c:v>9.9999999999999995E-7</c:v>
                </c:pt>
                <c:pt idx="43">
                  <c:v>1.9999999999999999E-6</c:v>
                </c:pt>
                <c:pt idx="44">
                  <c:v>1.9999999999999999E-6</c:v>
                </c:pt>
                <c:pt idx="45">
                  <c:v>9.9999999999999995E-7</c:v>
                </c:pt>
                <c:pt idx="46">
                  <c:v>1.9999999999999999E-6</c:v>
                </c:pt>
                <c:pt idx="47">
                  <c:v>1.9999999999999999E-6</c:v>
                </c:pt>
                <c:pt idx="48">
                  <c:v>1.9999999999999999E-6</c:v>
                </c:pt>
                <c:pt idx="49">
                  <c:v>9.9999999999999995E-7</c:v>
                </c:pt>
                <c:pt idx="50">
                  <c:v>9.9999999999999995E-7</c:v>
                </c:pt>
                <c:pt idx="51">
                  <c:v>9.9999999999999995E-7</c:v>
                </c:pt>
                <c:pt idx="52">
                  <c:v>1.9999999999999999E-6</c:v>
                </c:pt>
                <c:pt idx="53">
                  <c:v>1.9999999999999999E-6</c:v>
                </c:pt>
                <c:pt idx="54">
                  <c:v>1.9999999999999999E-6</c:v>
                </c:pt>
                <c:pt idx="55">
                  <c:v>1.9999999999999999E-6</c:v>
                </c:pt>
                <c:pt idx="56">
                  <c:v>1.9999999999999999E-6</c:v>
                </c:pt>
                <c:pt idx="57">
                  <c:v>1.9999999999999999E-6</c:v>
                </c:pt>
                <c:pt idx="58">
                  <c:v>1.9999999999999999E-6</c:v>
                </c:pt>
                <c:pt idx="59">
                  <c:v>1.9999999999999999E-6</c:v>
                </c:pt>
                <c:pt idx="60">
                  <c:v>9.9999999999999995E-7</c:v>
                </c:pt>
                <c:pt idx="61">
                  <c:v>9.9999999999999995E-7</c:v>
                </c:pt>
                <c:pt idx="62">
                  <c:v>1.9999999999999999E-6</c:v>
                </c:pt>
                <c:pt idx="63">
                  <c:v>1.9999999999999999E-6</c:v>
                </c:pt>
                <c:pt idx="64">
                  <c:v>1.9999999999999999E-6</c:v>
                </c:pt>
                <c:pt idx="65">
                  <c:v>1.9999999999999999E-6</c:v>
                </c:pt>
                <c:pt idx="66">
                  <c:v>9.9999999999999995E-7</c:v>
                </c:pt>
                <c:pt idx="67">
                  <c:v>1.9999999999999999E-6</c:v>
                </c:pt>
                <c:pt idx="68">
                  <c:v>9.9999999999999995E-7</c:v>
                </c:pt>
                <c:pt idx="69">
                  <c:v>1.9999999999999999E-6</c:v>
                </c:pt>
                <c:pt idx="70">
                  <c:v>1.9999999999999999E-6</c:v>
                </c:pt>
                <c:pt idx="71">
                  <c:v>9.9999999999999995E-7</c:v>
                </c:pt>
                <c:pt idx="72">
                  <c:v>1.9999999999999999E-6</c:v>
                </c:pt>
                <c:pt idx="73">
                  <c:v>9.9999999999999995E-7</c:v>
                </c:pt>
                <c:pt idx="74">
                  <c:v>9.9999999999999995E-7</c:v>
                </c:pt>
                <c:pt idx="75">
                  <c:v>1.9999999999999999E-6</c:v>
                </c:pt>
                <c:pt idx="76">
                  <c:v>1.9999999999999999E-6</c:v>
                </c:pt>
                <c:pt idx="77">
                  <c:v>1.9999999999999999E-6</c:v>
                </c:pt>
                <c:pt idx="78">
                  <c:v>1.9999999999999999E-6</c:v>
                </c:pt>
                <c:pt idx="79">
                  <c:v>9.9999999999999995E-7</c:v>
                </c:pt>
                <c:pt idx="80">
                  <c:v>1.9999999999999999E-6</c:v>
                </c:pt>
                <c:pt idx="81">
                  <c:v>1.9999999999999999E-6</c:v>
                </c:pt>
                <c:pt idx="82">
                  <c:v>1.9999999999999999E-6</c:v>
                </c:pt>
                <c:pt idx="83">
                  <c:v>1.9999999999999999E-6</c:v>
                </c:pt>
                <c:pt idx="84">
                  <c:v>1.9999999999999999E-6</c:v>
                </c:pt>
                <c:pt idx="85">
                  <c:v>9.9999999999999995E-7</c:v>
                </c:pt>
                <c:pt idx="86">
                  <c:v>9.9999999999999995E-7</c:v>
                </c:pt>
                <c:pt idx="87">
                  <c:v>9.9999999999999995E-7</c:v>
                </c:pt>
                <c:pt idx="88">
                  <c:v>1.9999999999999999E-6</c:v>
                </c:pt>
                <c:pt idx="89">
                  <c:v>1.9999999999999999E-6</c:v>
                </c:pt>
                <c:pt idx="90">
                  <c:v>9.9999999999999995E-7</c:v>
                </c:pt>
                <c:pt idx="91">
                  <c:v>1.9999999999999999E-6</c:v>
                </c:pt>
                <c:pt idx="92">
                  <c:v>1.9999999999999999E-6</c:v>
                </c:pt>
                <c:pt idx="93">
                  <c:v>9.9999999999999995E-7</c:v>
                </c:pt>
                <c:pt idx="94">
                  <c:v>9.9999999999999995E-7</c:v>
                </c:pt>
                <c:pt idx="95">
                  <c:v>1.9999999999999999E-6</c:v>
                </c:pt>
                <c:pt idx="96">
                  <c:v>1.9999999999999999E-6</c:v>
                </c:pt>
                <c:pt idx="97">
                  <c:v>1.9999999999999999E-6</c:v>
                </c:pt>
                <c:pt idx="98">
                  <c:v>1.9999999999999999E-6</c:v>
                </c:pt>
                <c:pt idx="99">
                  <c:v>9.9999999999999995E-7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E-4BF7-8C53-1807BE5F0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58500655"/>
        <c:axId val="426498687"/>
      </c:lineChart>
      <c:catAx>
        <c:axId val="165850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498687"/>
        <c:crosses val="autoZero"/>
        <c:auto val="1"/>
        <c:lblAlgn val="ctr"/>
        <c:lblOffset val="100"/>
        <c:noMultiLvlLbl val="0"/>
      </c:catAx>
      <c:valAx>
        <c:axId val="426498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850065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110870516185476"/>
          <c:y val="0.26430555555555557"/>
          <c:w val="0.81555796150481186"/>
          <c:h val="0.48341097987751525"/>
        </c:manualLayout>
      </c:layout>
      <c:lineChart>
        <c:grouping val="standard"/>
        <c:varyColors val="0"/>
        <c:ser>
          <c:idx val="0"/>
          <c:order val="0"/>
          <c:tx>
            <c:v>sumSlice()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[data_for_algorithms.xlsx]Sheet1!$A$2:$A$100</c:f>
              <c:numCache>
                <c:formatCode>General</c:formatCode>
                <c:ptCount val="99"/>
                <c:pt idx="0">
                  <c:v>157</c:v>
                </c:pt>
                <c:pt idx="1">
                  <c:v>158</c:v>
                </c:pt>
                <c:pt idx="2">
                  <c:v>159</c:v>
                </c:pt>
                <c:pt idx="3">
                  <c:v>160</c:v>
                </c:pt>
                <c:pt idx="4">
                  <c:v>161</c:v>
                </c:pt>
                <c:pt idx="5">
                  <c:v>162</c:v>
                </c:pt>
                <c:pt idx="6">
                  <c:v>162</c:v>
                </c:pt>
                <c:pt idx="7">
                  <c:v>163</c:v>
                </c:pt>
                <c:pt idx="8">
                  <c:v>164</c:v>
                </c:pt>
                <c:pt idx="9">
                  <c:v>165</c:v>
                </c:pt>
                <c:pt idx="10">
                  <c:v>166</c:v>
                </c:pt>
                <c:pt idx="11">
                  <c:v>167</c:v>
                </c:pt>
                <c:pt idx="12">
                  <c:v>168</c:v>
                </c:pt>
                <c:pt idx="13">
                  <c:v>169</c:v>
                </c:pt>
                <c:pt idx="14">
                  <c:v>170</c:v>
                </c:pt>
                <c:pt idx="15">
                  <c:v>171</c:v>
                </c:pt>
                <c:pt idx="16">
                  <c:v>172</c:v>
                </c:pt>
                <c:pt idx="17">
                  <c:v>173</c:v>
                </c:pt>
                <c:pt idx="18">
                  <c:v>174</c:v>
                </c:pt>
                <c:pt idx="19">
                  <c:v>175</c:v>
                </c:pt>
                <c:pt idx="20">
                  <c:v>176</c:v>
                </c:pt>
                <c:pt idx="21">
                  <c:v>177</c:v>
                </c:pt>
                <c:pt idx="22">
                  <c:v>178</c:v>
                </c:pt>
                <c:pt idx="23">
                  <c:v>179</c:v>
                </c:pt>
                <c:pt idx="24">
                  <c:v>180</c:v>
                </c:pt>
                <c:pt idx="25">
                  <c:v>181</c:v>
                </c:pt>
                <c:pt idx="26">
                  <c:v>182</c:v>
                </c:pt>
                <c:pt idx="27">
                  <c:v>183</c:v>
                </c:pt>
                <c:pt idx="28">
                  <c:v>184</c:v>
                </c:pt>
                <c:pt idx="29">
                  <c:v>185</c:v>
                </c:pt>
                <c:pt idx="30">
                  <c:v>186</c:v>
                </c:pt>
                <c:pt idx="31">
                  <c:v>187</c:v>
                </c:pt>
                <c:pt idx="32">
                  <c:v>188</c:v>
                </c:pt>
                <c:pt idx="33">
                  <c:v>189</c:v>
                </c:pt>
                <c:pt idx="34">
                  <c:v>190</c:v>
                </c:pt>
                <c:pt idx="35">
                  <c:v>191</c:v>
                </c:pt>
                <c:pt idx="36">
                  <c:v>192</c:v>
                </c:pt>
                <c:pt idx="37">
                  <c:v>193</c:v>
                </c:pt>
                <c:pt idx="38">
                  <c:v>194</c:v>
                </c:pt>
                <c:pt idx="39">
                  <c:v>195</c:v>
                </c:pt>
                <c:pt idx="40">
                  <c:v>196</c:v>
                </c:pt>
                <c:pt idx="41">
                  <c:v>197</c:v>
                </c:pt>
                <c:pt idx="42">
                  <c:v>198</c:v>
                </c:pt>
                <c:pt idx="43">
                  <c:v>199</c:v>
                </c:pt>
                <c:pt idx="44">
                  <c:v>200</c:v>
                </c:pt>
                <c:pt idx="45">
                  <c:v>201</c:v>
                </c:pt>
                <c:pt idx="46">
                  <c:v>202</c:v>
                </c:pt>
                <c:pt idx="47">
                  <c:v>203</c:v>
                </c:pt>
                <c:pt idx="48">
                  <c:v>204</c:v>
                </c:pt>
                <c:pt idx="49">
                  <c:v>205</c:v>
                </c:pt>
                <c:pt idx="50">
                  <c:v>206</c:v>
                </c:pt>
                <c:pt idx="51">
                  <c:v>207</c:v>
                </c:pt>
                <c:pt idx="52">
                  <c:v>208</c:v>
                </c:pt>
                <c:pt idx="53">
                  <c:v>209</c:v>
                </c:pt>
                <c:pt idx="54">
                  <c:v>210</c:v>
                </c:pt>
                <c:pt idx="55">
                  <c:v>211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216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220</c:v>
                </c:pt>
                <c:pt idx="65">
                  <c:v>221</c:v>
                </c:pt>
                <c:pt idx="66">
                  <c:v>222</c:v>
                </c:pt>
                <c:pt idx="67">
                  <c:v>223</c:v>
                </c:pt>
                <c:pt idx="68">
                  <c:v>224</c:v>
                </c:pt>
                <c:pt idx="69">
                  <c:v>225</c:v>
                </c:pt>
                <c:pt idx="70">
                  <c:v>226</c:v>
                </c:pt>
                <c:pt idx="71">
                  <c:v>227</c:v>
                </c:pt>
                <c:pt idx="72">
                  <c:v>228</c:v>
                </c:pt>
                <c:pt idx="73">
                  <c:v>229</c:v>
                </c:pt>
                <c:pt idx="74">
                  <c:v>230</c:v>
                </c:pt>
                <c:pt idx="75">
                  <c:v>231</c:v>
                </c:pt>
                <c:pt idx="76">
                  <c:v>232</c:v>
                </c:pt>
                <c:pt idx="77">
                  <c:v>233</c:v>
                </c:pt>
                <c:pt idx="78">
                  <c:v>234</c:v>
                </c:pt>
                <c:pt idx="79">
                  <c:v>235</c:v>
                </c:pt>
                <c:pt idx="80">
                  <c:v>236</c:v>
                </c:pt>
                <c:pt idx="81">
                  <c:v>237</c:v>
                </c:pt>
                <c:pt idx="82">
                  <c:v>238</c:v>
                </c:pt>
                <c:pt idx="83">
                  <c:v>239</c:v>
                </c:pt>
                <c:pt idx="84">
                  <c:v>240</c:v>
                </c:pt>
                <c:pt idx="85">
                  <c:v>241</c:v>
                </c:pt>
                <c:pt idx="86">
                  <c:v>242</c:v>
                </c:pt>
                <c:pt idx="87">
                  <c:v>243</c:v>
                </c:pt>
                <c:pt idx="88">
                  <c:v>244</c:v>
                </c:pt>
                <c:pt idx="89">
                  <c:v>245</c:v>
                </c:pt>
                <c:pt idx="90">
                  <c:v>246</c:v>
                </c:pt>
                <c:pt idx="91">
                  <c:v>247</c:v>
                </c:pt>
                <c:pt idx="92">
                  <c:v>248</c:v>
                </c:pt>
                <c:pt idx="93">
                  <c:v>249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253</c:v>
                </c:pt>
                <c:pt idx="98">
                  <c:v>254</c:v>
                </c:pt>
              </c:numCache>
            </c:numRef>
          </c:cat>
          <c:val>
            <c:numRef>
              <c:f>[data_for_algorithms.xlsx]Sheet2!$F$2:$F$101</c:f>
              <c:numCache>
                <c:formatCode>General</c:formatCode>
                <c:ptCount val="100"/>
                <c:pt idx="0">
                  <c:v>1.9999999999999999E-6</c:v>
                </c:pt>
                <c:pt idx="1">
                  <c:v>9.9999999999999995E-7</c:v>
                </c:pt>
                <c:pt idx="2">
                  <c:v>9.9999999999999995E-7</c:v>
                </c:pt>
                <c:pt idx="3">
                  <c:v>1.9999999999999999E-6</c:v>
                </c:pt>
                <c:pt idx="4">
                  <c:v>1.9999999999999999E-6</c:v>
                </c:pt>
                <c:pt idx="5">
                  <c:v>9.9999999999999995E-7</c:v>
                </c:pt>
                <c:pt idx="6">
                  <c:v>9.9999999999999995E-7</c:v>
                </c:pt>
                <c:pt idx="7">
                  <c:v>9.9999999999999995E-7</c:v>
                </c:pt>
                <c:pt idx="8">
                  <c:v>1.9999999999999999E-6</c:v>
                </c:pt>
                <c:pt idx="9">
                  <c:v>9.9999999999999995E-7</c:v>
                </c:pt>
                <c:pt idx="10">
                  <c:v>9.9999999999999995E-7</c:v>
                </c:pt>
                <c:pt idx="11">
                  <c:v>9.9999999999999995E-7</c:v>
                </c:pt>
                <c:pt idx="12">
                  <c:v>1.9999999999999999E-6</c:v>
                </c:pt>
                <c:pt idx="13">
                  <c:v>1.9999999999999999E-6</c:v>
                </c:pt>
                <c:pt idx="14">
                  <c:v>9.9999999999999995E-7</c:v>
                </c:pt>
                <c:pt idx="15">
                  <c:v>1.9999999999999999E-6</c:v>
                </c:pt>
                <c:pt idx="16">
                  <c:v>9.9999999999999995E-7</c:v>
                </c:pt>
                <c:pt idx="17">
                  <c:v>9.9999999999999995E-7</c:v>
                </c:pt>
                <c:pt idx="18">
                  <c:v>9.9999999999999995E-7</c:v>
                </c:pt>
                <c:pt idx="19">
                  <c:v>9.9999999999999995E-7</c:v>
                </c:pt>
                <c:pt idx="20">
                  <c:v>9.9999999999999995E-7</c:v>
                </c:pt>
                <c:pt idx="21">
                  <c:v>9.9999999999999995E-7</c:v>
                </c:pt>
                <c:pt idx="22">
                  <c:v>1.9999999999999999E-6</c:v>
                </c:pt>
                <c:pt idx="23">
                  <c:v>1.9999999999999999E-6</c:v>
                </c:pt>
                <c:pt idx="24">
                  <c:v>9.9999999999999995E-7</c:v>
                </c:pt>
                <c:pt idx="25">
                  <c:v>9.9999999999999995E-7</c:v>
                </c:pt>
                <c:pt idx="26">
                  <c:v>9.9999999999999995E-7</c:v>
                </c:pt>
                <c:pt idx="27">
                  <c:v>1.9999999999999999E-6</c:v>
                </c:pt>
                <c:pt idx="28">
                  <c:v>9.9999999999999995E-7</c:v>
                </c:pt>
                <c:pt idx="29">
                  <c:v>1.9999999999999999E-6</c:v>
                </c:pt>
                <c:pt idx="30">
                  <c:v>9.9999999999999995E-7</c:v>
                </c:pt>
                <c:pt idx="31">
                  <c:v>9.9999999999999995E-7</c:v>
                </c:pt>
                <c:pt idx="32">
                  <c:v>9.9999999999999995E-7</c:v>
                </c:pt>
                <c:pt idx="33">
                  <c:v>9.9999999999999995E-7</c:v>
                </c:pt>
                <c:pt idx="34">
                  <c:v>1.9999999999999999E-6</c:v>
                </c:pt>
                <c:pt idx="35">
                  <c:v>9.9999999999999995E-7</c:v>
                </c:pt>
                <c:pt idx="36">
                  <c:v>1.9999999999999999E-6</c:v>
                </c:pt>
                <c:pt idx="37">
                  <c:v>1.9999999999999999E-6</c:v>
                </c:pt>
                <c:pt idx="38">
                  <c:v>9.9999999999999995E-7</c:v>
                </c:pt>
                <c:pt idx="39">
                  <c:v>9.9999999999999995E-7</c:v>
                </c:pt>
                <c:pt idx="40">
                  <c:v>1.9999999999999999E-6</c:v>
                </c:pt>
                <c:pt idx="41">
                  <c:v>9.9999999999999995E-7</c:v>
                </c:pt>
                <c:pt idx="42">
                  <c:v>9.9999999999999995E-7</c:v>
                </c:pt>
                <c:pt idx="43">
                  <c:v>1.9999999999999999E-6</c:v>
                </c:pt>
                <c:pt idx="44">
                  <c:v>1.9999999999999999E-6</c:v>
                </c:pt>
                <c:pt idx="45">
                  <c:v>9.9999999999999995E-7</c:v>
                </c:pt>
                <c:pt idx="46">
                  <c:v>1.9999999999999999E-6</c:v>
                </c:pt>
                <c:pt idx="47">
                  <c:v>1.9999999999999999E-6</c:v>
                </c:pt>
                <c:pt idx="48">
                  <c:v>1.9999999999999999E-6</c:v>
                </c:pt>
                <c:pt idx="49">
                  <c:v>9.9999999999999995E-7</c:v>
                </c:pt>
                <c:pt idx="50">
                  <c:v>9.9999999999999995E-7</c:v>
                </c:pt>
                <c:pt idx="51">
                  <c:v>9.9999999999999995E-7</c:v>
                </c:pt>
                <c:pt idx="52">
                  <c:v>9.9999999999999995E-7</c:v>
                </c:pt>
                <c:pt idx="53">
                  <c:v>1.9999999999999999E-6</c:v>
                </c:pt>
                <c:pt idx="54">
                  <c:v>1.9999999999999999E-6</c:v>
                </c:pt>
                <c:pt idx="55">
                  <c:v>9.9999999999999995E-7</c:v>
                </c:pt>
                <c:pt idx="56">
                  <c:v>9.9999999999999995E-7</c:v>
                </c:pt>
                <c:pt idx="57">
                  <c:v>9.9999999999999995E-7</c:v>
                </c:pt>
                <c:pt idx="58">
                  <c:v>9.9999999999999995E-7</c:v>
                </c:pt>
                <c:pt idx="59">
                  <c:v>1.9999999999999999E-6</c:v>
                </c:pt>
                <c:pt idx="60">
                  <c:v>9.9999999999999995E-7</c:v>
                </c:pt>
                <c:pt idx="61">
                  <c:v>9.9999999999999995E-7</c:v>
                </c:pt>
                <c:pt idx="62">
                  <c:v>9.9999999999999995E-7</c:v>
                </c:pt>
                <c:pt idx="63">
                  <c:v>1.9999999999999999E-6</c:v>
                </c:pt>
                <c:pt idx="64">
                  <c:v>9.9999999999999995E-7</c:v>
                </c:pt>
                <c:pt idx="65">
                  <c:v>9.9999999999999995E-7</c:v>
                </c:pt>
                <c:pt idx="66">
                  <c:v>9.9999999999999995E-7</c:v>
                </c:pt>
                <c:pt idx="67">
                  <c:v>9.9999999999999995E-7</c:v>
                </c:pt>
                <c:pt idx="68">
                  <c:v>9.9999999999999995E-7</c:v>
                </c:pt>
                <c:pt idx="69">
                  <c:v>1.9999999999999999E-6</c:v>
                </c:pt>
                <c:pt idx="70">
                  <c:v>9.9999999999999995E-7</c:v>
                </c:pt>
                <c:pt idx="71">
                  <c:v>9.9999999999999995E-7</c:v>
                </c:pt>
                <c:pt idx="72">
                  <c:v>1.9999999999999999E-6</c:v>
                </c:pt>
                <c:pt idx="73">
                  <c:v>9.9999999999999995E-7</c:v>
                </c:pt>
                <c:pt idx="74">
                  <c:v>9.9999999999999995E-7</c:v>
                </c:pt>
                <c:pt idx="75">
                  <c:v>9.9999999999999995E-7</c:v>
                </c:pt>
                <c:pt idx="76">
                  <c:v>1.9999999999999999E-6</c:v>
                </c:pt>
                <c:pt idx="77">
                  <c:v>9.9999999999999995E-7</c:v>
                </c:pt>
                <c:pt idx="78">
                  <c:v>9.9999999999999995E-7</c:v>
                </c:pt>
                <c:pt idx="79">
                  <c:v>9.9999999999999995E-7</c:v>
                </c:pt>
                <c:pt idx="80">
                  <c:v>9.9999999999999995E-7</c:v>
                </c:pt>
                <c:pt idx="81">
                  <c:v>1.9999999999999999E-6</c:v>
                </c:pt>
                <c:pt idx="82">
                  <c:v>1.9999999999999999E-6</c:v>
                </c:pt>
                <c:pt idx="83">
                  <c:v>1.9999999999999999E-6</c:v>
                </c:pt>
                <c:pt idx="84">
                  <c:v>1.9999999999999999E-6</c:v>
                </c:pt>
                <c:pt idx="85">
                  <c:v>9.9999999999999995E-7</c:v>
                </c:pt>
                <c:pt idx="86">
                  <c:v>9.9999999999999995E-7</c:v>
                </c:pt>
                <c:pt idx="87">
                  <c:v>9.9999999999999995E-7</c:v>
                </c:pt>
                <c:pt idx="88">
                  <c:v>9.9999999999999995E-7</c:v>
                </c:pt>
                <c:pt idx="89">
                  <c:v>9.9999999999999995E-7</c:v>
                </c:pt>
                <c:pt idx="90">
                  <c:v>9.9999999999999995E-7</c:v>
                </c:pt>
                <c:pt idx="91">
                  <c:v>9.9999999999999995E-7</c:v>
                </c:pt>
                <c:pt idx="92">
                  <c:v>9.9999999999999995E-7</c:v>
                </c:pt>
                <c:pt idx="93">
                  <c:v>9.9999999999999995E-7</c:v>
                </c:pt>
                <c:pt idx="94">
                  <c:v>9.9999999999999995E-7</c:v>
                </c:pt>
                <c:pt idx="95">
                  <c:v>9.9999999999999995E-7</c:v>
                </c:pt>
                <c:pt idx="96">
                  <c:v>9.9999999999999995E-7</c:v>
                </c:pt>
                <c:pt idx="97">
                  <c:v>9.9999999999999995E-7</c:v>
                </c:pt>
                <c:pt idx="98">
                  <c:v>9.9999999999999995E-7</c:v>
                </c:pt>
                <c:pt idx="99">
                  <c:v>9.9999999999999995E-7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B7-434F-AE34-4DC0B854F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58521055"/>
        <c:axId val="426499103"/>
      </c:lineChart>
      <c:catAx>
        <c:axId val="165852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499103"/>
        <c:crosses val="autoZero"/>
        <c:auto val="1"/>
        <c:lblAlgn val="ctr"/>
        <c:lblOffset val="100"/>
        <c:noMultiLvlLbl val="0"/>
      </c:catAx>
      <c:valAx>
        <c:axId val="42649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852105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0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C34B3-32C0-44EA-823A-69E1E902B72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C6C2E4-D969-4A16-991A-9876C191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7561-A79C-4824-8436-E7EC2181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5086"/>
            <a:ext cx="9144000" cy="16557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семестровая работа по теме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Дерево фенвика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E7D99-627A-4201-A9A1-ED2498A4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523" y="4071595"/>
            <a:ext cx="3295135" cy="1655762"/>
          </a:xfrm>
        </p:spPr>
        <p:txBody>
          <a:bodyPr/>
          <a:lstStyle/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Подготовила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Федорова Елена, группа 11-002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7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28F5-7045-48D1-B6E6-7AA92825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Дерево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Фенвика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Краткая историческая справка.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3236E-5CD5-45F5-BF47-D4528AAF485D}"/>
              </a:ext>
            </a:extLst>
          </p:cNvPr>
          <p:cNvSpPr/>
          <p:nvPr/>
        </p:nvSpPr>
        <p:spPr>
          <a:xfrm>
            <a:off x="2447051" y="2734095"/>
            <a:ext cx="72978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Дерево Фенвика (Бинарное Индексированное Дерево) – структура данных, которая была описана Питером Фенвиком в 1994 году. За основу данной структуры берется массив, элементами которого являются суммы подотрезков исходного массива. </a:t>
            </a:r>
          </a:p>
          <a:p>
            <a:pPr algn="just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Данная структура примечательна тем, что она позволяет нам вычислять сумму на некотором отрезке и изменять значение некоторого элемента за логарифмическое время O(log(N)). Также, эта структура требует лишь для хранения O(N) памяти.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5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0646-354C-4B5C-815B-4C2D2778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принцип устройства. Особенности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794F-2654-4355-B81E-A6DBC239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292" y="2654519"/>
            <a:ext cx="9079416" cy="3101983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Дерево Фенвика содержит в качестве элементов сумму подотрезков исходного массива в диапазоне [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+ 1]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индекс элемента дерева). Ключевой особенностью данного алгоритма является функция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&amp;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+1). Данное побитовое выражение обнуляет последнюю группу единиц индекса в двоичном представлении. Благодаря данной операции мы можем в последующем вычислять суммы подотрезков массива за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Также следует сказать об изменении элемента. Данная операция также выполняется за логарифмическое время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)), используя выражение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|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+1). Данное побитовое выражение также используется для индекса, и в отличие от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работает в обратную сторону: добавляет единицу в двоичном представлении индекса.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51F2F-FADC-4263-9024-33BBE782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Оценка временной сложности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0D87C0-1D64-4AB8-B822-4D71099F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935" y="543297"/>
            <a:ext cx="4988629" cy="6145827"/>
          </a:xfrm>
        </p:spPr>
        <p:txBody>
          <a:bodyPr>
            <a:no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 вычисления суммы (префиксной) выполняется за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)):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Для массива данная задача выполняется за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). Пусть нам небходимо найти префиксную сумму 5 элементов. В данном случае сумма есть: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[4:4] +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[0:4]. В данном случае из 5-ти элементов для вычисления суммы нам потребовались 2. Рассмотрим 11 эелементов: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[10:10] +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[8:10]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[0:8]. Из 11 элементов нам потребовалось лишь 3 элемента для вычисления префиксной суммы. За каждое применение функции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) уменьшается количество единиц в двоичной записи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как минимум на 1. Из чего следует, что подсчет суммы будет произведен за O(log(N)).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 изменения элемента дерева выполняется за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)):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Для массива данная задача выполнется за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(1). Для изменения элемента дерева нам необходимо изменить те суммы, в которых находится данный элемент. Для этого используется функция, обратная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), которая равняется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|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+ 1). Данная функция возвращает каждый раз индекс суммы подотрезка, в которой находится изменяемый нами элемент. Несложно заметить, что данная функция строго возрастает и в худшем случае будет выполнена за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)), так как она добавляет каждый раз по одной единице в двоичном разложении числа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01FE20-E31E-4032-A557-8D021C23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1" y="2076449"/>
            <a:ext cx="4392930" cy="41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56D77E-E3D0-468F-9B00-669A698D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8" y="322140"/>
            <a:ext cx="8593383" cy="143251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Графики зависимости времени (в секундах) от размера входных данных основных функций структуры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6ACCA8-063B-40D2-B023-9208B6952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357378"/>
              </p:ext>
            </p:extLst>
          </p:nvPr>
        </p:nvGraphicFramePr>
        <p:xfrm>
          <a:off x="1523999" y="27460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ED05F9-8756-432D-B7EA-F55A9BFB4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614691"/>
              </p:ext>
            </p:extLst>
          </p:nvPr>
        </p:nvGraphicFramePr>
        <p:xfrm>
          <a:off x="6095999" y="27460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77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AC02BE-681D-42A1-BBD2-E374A640A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177900"/>
              </p:ext>
            </p:extLst>
          </p:nvPr>
        </p:nvGraphicFramePr>
        <p:xfrm>
          <a:off x="1524000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5E7825-56F8-49CC-93BF-E444B7256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62365"/>
              </p:ext>
            </p:extLst>
          </p:nvPr>
        </p:nvGraphicFramePr>
        <p:xfrm>
          <a:off x="6096000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15B667-B0DE-4EDC-B861-AF118CA2B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485"/>
              </p:ext>
            </p:extLst>
          </p:nvPr>
        </p:nvGraphicFramePr>
        <p:xfrm>
          <a:off x="3810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514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0CF5-45C4-4A8B-B8BD-E32FE93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Выводы. Преимущества и недостатки.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4BEC-B6DC-4AD7-9CC3-80F3C1D7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755" y="2552319"/>
            <a:ext cx="8484489" cy="31019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Данная структура данных позволяет достаточно быстро находить сумму элементов исходного массива и модифицировать ее элемент. Данная структура будет полезна тогда, когда есть необходимость в быстром изменении и получении результатов.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- Поиск суммы и изменение элемента происходит за время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- Занимает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памяти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Недостатки: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- Данная структура не позволяет производить поиск минимума и максимума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3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C2BE-03F5-47F3-8E4B-243F0DBE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97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</TotalTime>
  <Words>586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семестровая работа по теме:  “Дерево фенвика”</vt:lpstr>
      <vt:lpstr>Дерево Фенвика. Краткая историческая справка.</vt:lpstr>
      <vt:lpstr>Основной принцип устройства. Особенности</vt:lpstr>
      <vt:lpstr>Оценка временной сложности</vt:lpstr>
      <vt:lpstr>Графики зависимости времени (в секундах) от размера входных данных основных функций структуры данных</vt:lpstr>
      <vt:lpstr>Презентация PowerPoint</vt:lpstr>
      <vt:lpstr>Выводы. Преимущества и недостатки.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 “Дерево фенвика”</dc:title>
  <dc:creator>Алена Федорова</dc:creator>
  <cp:lastModifiedBy>Федорова Елена Николаевна</cp:lastModifiedBy>
  <cp:revision>20</cp:revision>
  <dcterms:created xsi:type="dcterms:W3CDTF">2021-04-15T03:15:55Z</dcterms:created>
  <dcterms:modified xsi:type="dcterms:W3CDTF">2021-04-15T18:04:59Z</dcterms:modified>
</cp:coreProperties>
</file>