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8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57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44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54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82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6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5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0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54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30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8FB1-998C-4701-8716-00A9C1367F8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4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Определение эмоции человека по фотографии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416824" cy="1752600"/>
          </a:xfrm>
        </p:spPr>
        <p:txBody>
          <a:bodyPr/>
          <a:lstStyle/>
          <a:p>
            <a:pPr algn="r"/>
            <a:r>
              <a:rPr lang="ru-RU" altLang="en-US" sz="2400" dirty="0" smtClean="0"/>
              <a:t>выполнил студент группы 09-408</a:t>
            </a:r>
          </a:p>
          <a:p>
            <a:pPr algn="r"/>
            <a:r>
              <a:rPr lang="ru-RU" altLang="en-US" sz="2400" dirty="0" err="1" smtClean="0"/>
              <a:t>Рычков</a:t>
            </a:r>
            <a:r>
              <a:rPr lang="ru-RU" altLang="en-US" sz="2400" dirty="0" smtClean="0"/>
              <a:t> Фёдор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0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изображений с шумом</a:t>
            </a:r>
            <a:endParaRPr lang="ru-RU" dirty="0"/>
          </a:p>
        </p:txBody>
      </p:sp>
      <p:pic>
        <p:nvPicPr>
          <p:cNvPr id="5122" name="Picture 2" descr="C:\Users\Fyodor Rychkov\Desktop\emotion\v1-350px-62percent\difficult\anger_fear_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21" y="206773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775321" y="5084376"/>
            <a:ext cx="2381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/>
              <a:t>250</a:t>
            </a:r>
            <a:r>
              <a:rPr lang="en-US" sz="1600" dirty="0" smtClean="0"/>
              <a:t>x250</a:t>
            </a:r>
            <a:endParaRPr lang="ru-RU" sz="1600" dirty="0"/>
          </a:p>
        </p:txBody>
      </p:sp>
      <p:pic>
        <p:nvPicPr>
          <p:cNvPr id="5123" name="Picture 3" descr="C:\Users\Fyodor Rychkov\Desktop\emotion\v1-350px-62percent\difficult\anger_disgust_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696" y="278211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544697" y="5075022"/>
            <a:ext cx="952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10</a:t>
            </a:r>
            <a:r>
              <a:rPr lang="ru-RU" sz="1600" dirty="0" smtClean="0"/>
              <a:t>0</a:t>
            </a:r>
            <a:r>
              <a:rPr lang="en-US" sz="1600" dirty="0" smtClean="0"/>
              <a:t>x100</a:t>
            </a:r>
            <a:endParaRPr lang="ru-RU" sz="1600" dirty="0"/>
          </a:p>
        </p:txBody>
      </p:sp>
      <p:pic>
        <p:nvPicPr>
          <p:cNvPr id="5125" name="Picture 5" descr="C:\Users\Fyodor Rychkov\Desktop\emotion\v1-350px-62percent\difficult\anger_disgust_3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556" y="30202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7956376" y="5075022"/>
            <a:ext cx="792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5</a:t>
            </a:r>
            <a:r>
              <a:rPr lang="ru-RU" sz="1600" dirty="0" smtClean="0"/>
              <a:t>0</a:t>
            </a:r>
            <a:r>
              <a:rPr lang="en-US" sz="1600" dirty="0" smtClean="0"/>
              <a:t>x50</a:t>
            </a:r>
            <a:endParaRPr lang="ru-RU" sz="1600" dirty="0"/>
          </a:p>
        </p:txBody>
      </p:sp>
      <p:pic>
        <p:nvPicPr>
          <p:cNvPr id="5126" name="Picture 6" descr="C:\Users\Fyodor Rychkov\Desktop\emotion\v1-350px-62percent\difficult\anger_disgust_3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98" y="1683819"/>
            <a:ext cx="3149084" cy="314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323298" y="5075022"/>
            <a:ext cx="3149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3</a:t>
            </a:r>
            <a:r>
              <a:rPr lang="ru-RU" sz="1600" dirty="0" smtClean="0"/>
              <a:t>50</a:t>
            </a:r>
            <a:r>
              <a:rPr lang="en-US" sz="1600" dirty="0" smtClean="0"/>
              <a:t>x350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003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00778"/>
            <a:ext cx="8229600" cy="792088"/>
          </a:xfrm>
        </p:spPr>
        <p:txBody>
          <a:bodyPr>
            <a:normAutofit/>
          </a:bodyPr>
          <a:lstStyle/>
          <a:p>
            <a:r>
              <a:rPr lang="ru-RU" sz="2000" dirty="0"/>
              <a:t>График качества распознавания классификатором изображений с аддитивным случайным шумом </a:t>
            </a:r>
            <a:r>
              <a:rPr lang="en-US" sz="2000" dirty="0"/>
              <a:t>N</a:t>
            </a:r>
            <a:r>
              <a:rPr lang="ru-RU" sz="2000" dirty="0"/>
              <a:t>(</a:t>
            </a:r>
            <a:r>
              <a:rPr lang="en-US" sz="2000" dirty="0"/>
              <a:t>mean</a:t>
            </a:r>
            <a:r>
              <a:rPr lang="ru-RU" sz="2000" dirty="0"/>
              <a:t>=0, </a:t>
            </a:r>
            <a:r>
              <a:rPr lang="en-US" sz="2000" dirty="0"/>
              <a:t>sigma</a:t>
            </a:r>
            <a:r>
              <a:rPr lang="ru-RU" sz="2000" dirty="0"/>
              <a:t>=50).</a:t>
            </a:r>
          </a:p>
        </p:txBody>
      </p:sp>
      <p:pic>
        <p:nvPicPr>
          <p:cNvPr id="7175" name="Picture 7" descr="C:\Users\Fyodor Rychkov\YandexDisk\Скриншоты\2017-09-13_15-43-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5" y="1642304"/>
            <a:ext cx="8327699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707904" y="43651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Классификатор обучался на картинках с шумом и пытался распознать эмоции на зашумлённых изображениях.</a:t>
            </a:r>
          </a:p>
        </p:txBody>
      </p:sp>
    </p:spTree>
    <p:extLst>
      <p:ext uri="{BB962C8B-B14F-4D97-AF65-F5344CB8AC3E}">
        <p14:creationId xmlns:p14="http://schemas.microsoft.com/office/powerpoint/2010/main" val="6882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График качества распознавания классификатором изображений с аддитивным случайным шумом </a:t>
            </a:r>
            <a:r>
              <a:rPr lang="en-US" sz="2000" dirty="0" smtClean="0"/>
              <a:t>N</a:t>
            </a:r>
            <a:r>
              <a:rPr lang="ru-RU" sz="2000" dirty="0" smtClean="0"/>
              <a:t>(</a:t>
            </a:r>
            <a:r>
              <a:rPr lang="en-US" sz="2000" dirty="0" smtClean="0"/>
              <a:t>mean</a:t>
            </a:r>
            <a:r>
              <a:rPr lang="ru-RU" sz="2000" dirty="0" smtClean="0"/>
              <a:t>=0, </a:t>
            </a:r>
            <a:r>
              <a:rPr lang="en-US" sz="2000" dirty="0" smtClean="0"/>
              <a:t>sigma</a:t>
            </a:r>
            <a:r>
              <a:rPr lang="ru-RU" sz="2000" dirty="0" smtClean="0"/>
              <a:t>=50).</a:t>
            </a:r>
            <a:endParaRPr lang="ru-RU" sz="20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795" y="1700808"/>
            <a:ext cx="823608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87624" y="46531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Классификатор обучался на картинках с шумом и пытался распознать эмоции на изображениях без помех.</a:t>
            </a:r>
          </a:p>
        </p:txBody>
      </p:sp>
    </p:spTree>
    <p:extLst>
      <p:ext uri="{BB962C8B-B14F-4D97-AF65-F5344CB8AC3E}">
        <p14:creationId xmlns:p14="http://schemas.microsoft.com/office/powerpoint/2010/main" val="18850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График качества распознавания классификатором изображений с аддитивным случайным шумом </a:t>
            </a:r>
            <a:r>
              <a:rPr lang="en-US" sz="2000" dirty="0" smtClean="0"/>
              <a:t>N</a:t>
            </a:r>
            <a:r>
              <a:rPr lang="ru-RU" sz="2000" dirty="0" smtClean="0"/>
              <a:t>(</a:t>
            </a:r>
            <a:r>
              <a:rPr lang="en-US" sz="2000" dirty="0" smtClean="0"/>
              <a:t>mean</a:t>
            </a:r>
            <a:r>
              <a:rPr lang="ru-RU" sz="2000" dirty="0" smtClean="0"/>
              <a:t>=0, </a:t>
            </a:r>
            <a:r>
              <a:rPr lang="en-US" sz="2000" dirty="0" smtClean="0"/>
              <a:t>sigma</a:t>
            </a:r>
            <a:r>
              <a:rPr lang="ru-RU" sz="2000" dirty="0" smtClean="0"/>
              <a:t>=50).</a:t>
            </a:r>
            <a:endParaRPr lang="ru-RU" sz="20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772816"/>
            <a:ext cx="828717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563888" y="40770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Классификатор обучался на картинках без шума и пытался распознать эмоции на зашумлённых изображениях.</a:t>
            </a:r>
          </a:p>
        </p:txBody>
      </p:sp>
    </p:spTree>
    <p:extLst>
      <p:ext uri="{BB962C8B-B14F-4D97-AF65-F5344CB8AC3E}">
        <p14:creationId xmlns:p14="http://schemas.microsoft.com/office/powerpoint/2010/main" val="34085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График качества распознавания классификатором изображений с аддитивным случайным шумом </a:t>
            </a:r>
            <a:r>
              <a:rPr lang="en-US" sz="2000" dirty="0" smtClean="0"/>
              <a:t>N</a:t>
            </a:r>
            <a:r>
              <a:rPr lang="ru-RU" sz="2000" dirty="0" smtClean="0"/>
              <a:t>(</a:t>
            </a:r>
            <a:r>
              <a:rPr lang="en-US" sz="2000" dirty="0" smtClean="0"/>
              <a:t>mean</a:t>
            </a:r>
            <a:r>
              <a:rPr lang="ru-RU" sz="2000" dirty="0" smtClean="0"/>
              <a:t>=0, </a:t>
            </a:r>
            <a:r>
              <a:rPr lang="en-US" sz="2000" dirty="0" smtClean="0"/>
              <a:t>sigma</a:t>
            </a:r>
            <a:r>
              <a:rPr lang="ru-RU" sz="2000" dirty="0" smtClean="0"/>
              <a:t>=50).</a:t>
            </a:r>
            <a:endParaRPr lang="ru-RU" sz="2000" dirty="0"/>
          </a:p>
        </p:txBody>
      </p:sp>
      <p:pic>
        <p:nvPicPr>
          <p:cNvPr id="8194" name="Picture 2" descr="C:\Users\Fyodor Rychkov\YandexDisk\Скриншоты\2017-09-13_17-59-2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0940"/>
            <a:ext cx="8229600" cy="42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411760" y="21328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Классификатор обучался на картинках с шумом и пытался распознать эмоции на зашумлённых изображениях.</a:t>
            </a:r>
          </a:p>
        </p:txBody>
      </p:sp>
    </p:spTree>
    <p:extLst>
      <p:ext uri="{BB962C8B-B14F-4D97-AF65-F5344CB8AC3E}">
        <p14:creationId xmlns:p14="http://schemas.microsoft.com/office/powerpoint/2010/main" val="25600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График качества распознавания классификатором изображений с аддитивным случайным шумом </a:t>
            </a:r>
            <a:r>
              <a:rPr lang="en-US" sz="2000" dirty="0" smtClean="0"/>
              <a:t>N</a:t>
            </a:r>
            <a:r>
              <a:rPr lang="ru-RU" sz="2000" dirty="0" smtClean="0"/>
              <a:t>(</a:t>
            </a:r>
            <a:r>
              <a:rPr lang="en-US" sz="2000" dirty="0" smtClean="0"/>
              <a:t>mean</a:t>
            </a:r>
            <a:r>
              <a:rPr lang="ru-RU" sz="2000" dirty="0" smtClean="0"/>
              <a:t>=0, </a:t>
            </a:r>
            <a:r>
              <a:rPr lang="en-US" sz="2000" dirty="0" smtClean="0"/>
              <a:t>sigma</a:t>
            </a:r>
            <a:r>
              <a:rPr lang="ru-RU" sz="2000" dirty="0" smtClean="0"/>
              <a:t>=50).</a:t>
            </a:r>
            <a:endParaRPr lang="ru-RU" sz="2000" dirty="0"/>
          </a:p>
        </p:txBody>
      </p:sp>
      <p:pic>
        <p:nvPicPr>
          <p:cNvPr id="9220" name="Picture 4" descr="C:\Users\Fyodor Rychkov\YandexDisk\Скриншоты\2017-09-13_19-19-4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7614"/>
            <a:ext cx="8229600" cy="42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347864" y="47251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Классификатор обучался на картинках с шумом и пытался распознать эмоции на изображениях без помех.</a:t>
            </a:r>
          </a:p>
        </p:txBody>
      </p:sp>
    </p:spTree>
    <p:extLst>
      <p:ext uri="{BB962C8B-B14F-4D97-AF65-F5344CB8AC3E}">
        <p14:creationId xmlns:p14="http://schemas.microsoft.com/office/powerpoint/2010/main" val="30662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График качества распознавания классификатором изображений с аддитивным случайным шумом </a:t>
            </a:r>
            <a:r>
              <a:rPr lang="en-US" sz="2000" dirty="0" smtClean="0"/>
              <a:t>N</a:t>
            </a:r>
            <a:r>
              <a:rPr lang="ru-RU" sz="2000" dirty="0" smtClean="0"/>
              <a:t>(</a:t>
            </a:r>
            <a:r>
              <a:rPr lang="en-US" sz="2000" dirty="0" smtClean="0"/>
              <a:t>mean</a:t>
            </a:r>
            <a:r>
              <a:rPr lang="ru-RU" sz="2000" dirty="0" smtClean="0"/>
              <a:t>=0, </a:t>
            </a:r>
            <a:r>
              <a:rPr lang="en-US" sz="2000" dirty="0" smtClean="0"/>
              <a:t>sigma</a:t>
            </a:r>
            <a:r>
              <a:rPr lang="ru-RU" sz="2000" dirty="0" smtClean="0"/>
              <a:t>=50).</a:t>
            </a:r>
            <a:endParaRPr lang="ru-RU" sz="2000" dirty="0"/>
          </a:p>
        </p:txBody>
      </p:sp>
      <p:pic>
        <p:nvPicPr>
          <p:cNvPr id="10242" name="Picture 2" descr="C:\Users\Fyodor Rychkov\YandexDisk\Скриншоты\2017-09-13_19-56-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6111"/>
            <a:ext cx="8229600" cy="421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19888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Классификатор обучался на картинках без шума и пытался распознать эмоции на зашумлённых изображениях.</a:t>
            </a:r>
          </a:p>
        </p:txBody>
      </p:sp>
    </p:spTree>
    <p:extLst>
      <p:ext uri="{BB962C8B-B14F-4D97-AF65-F5344CB8AC3E}">
        <p14:creationId xmlns:p14="http://schemas.microsoft.com/office/powerpoint/2010/main" val="36279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 классификатора</a:t>
            </a:r>
            <a:endParaRPr lang="ru-RU" dirty="0"/>
          </a:p>
        </p:txBody>
      </p:sp>
      <p:pic>
        <p:nvPicPr>
          <p:cNvPr id="5" name="Рисунок 4" descr="surprise_happy_9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5212" y="1832604"/>
            <a:ext cx="1866900" cy="174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Fyodor Rychkov\Desktop\emotion\v1-350px-62percent\difficult\surprise_neutral_9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4624" y="1832605"/>
            <a:ext cx="1783862" cy="1740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sadness_disgust_9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57117" y="1827197"/>
            <a:ext cx="1866900" cy="17458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451656" y="1323142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Неочевидные ошибки: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451656" y="3742109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Очевидные ошибки:</a:t>
            </a:r>
            <a:endParaRPr lang="ru-RU" dirty="0"/>
          </a:p>
        </p:txBody>
      </p:sp>
      <p:pic>
        <p:nvPicPr>
          <p:cNvPr id="11267" name="Рисунок 30" descr="Описание: C:\Users\Fyodor Rychkov\Desktop\emotion\v1-350px-62percent\difficult\anger_neutral_3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17" y="4254390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Рисунок 29" descr="Описание: C:\Users\Fyodor Rychkov\Desktop\emotion\v1-350px-62percent\difficult\anger_neutral_3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373" y="4247068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Рисунок 28" descr="Описание: C:\Users\Fyodor Rychkov\Desktop\emotion\v1-350px-62percent\difficult\anger_neutral_3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212" y="4243966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0" y="605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4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en-US" sz="2800" dirty="0" smtClean="0"/>
              <a:t>На языке </a:t>
            </a:r>
            <a:r>
              <a:rPr lang="en-US" altLang="ru-RU" sz="2800" dirty="0" smtClean="0"/>
              <a:t>Python 3.5 </a:t>
            </a:r>
            <a:r>
              <a:rPr lang="ru-RU" altLang="en-US" sz="2800" dirty="0" smtClean="0"/>
              <a:t>с использованием </a:t>
            </a:r>
            <a:r>
              <a:rPr lang="en-US" altLang="en-US" sz="2800" dirty="0" err="1" smtClean="0"/>
              <a:t>NumPy</a:t>
            </a:r>
            <a:r>
              <a:rPr lang="en-US" altLang="en-US" sz="2800" dirty="0" smtClean="0"/>
              <a:t>,</a:t>
            </a:r>
            <a:r>
              <a:rPr lang="ru-RU" altLang="en-US" sz="2800" dirty="0" smtClean="0"/>
              <a:t> </a:t>
            </a:r>
            <a:r>
              <a:rPr lang="en-US" altLang="en-US" sz="2800" dirty="0" err="1" smtClean="0"/>
              <a:t>OpenCV</a:t>
            </a:r>
            <a:r>
              <a:rPr lang="en-US" altLang="en-US" sz="2800" dirty="0" smtClean="0"/>
              <a:t> 3.1.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ru-RU" altLang="en-US" sz="2800" dirty="0" smtClean="0"/>
              <a:t>Характеристики компьютера:</a:t>
            </a:r>
            <a:endParaRPr lang="en-US" altLang="en-US" sz="2800" dirty="0" smtClean="0"/>
          </a:p>
          <a:p>
            <a:pPr marL="457200" indent="-457200"/>
            <a:r>
              <a:rPr lang="ru-RU" altLang="en-US" sz="2600" dirty="0" smtClean="0"/>
              <a:t>ОС: </a:t>
            </a:r>
            <a:r>
              <a:rPr lang="en-US" altLang="en-US" sz="2600" dirty="0" smtClean="0"/>
              <a:t>Windows 10</a:t>
            </a:r>
          </a:p>
          <a:p>
            <a:pPr marL="457200" indent="-457200"/>
            <a:r>
              <a:rPr lang="ru-RU" altLang="en-US" sz="2600" dirty="0" smtClean="0"/>
              <a:t>Процессор: </a:t>
            </a:r>
            <a:r>
              <a:rPr lang="en-US" altLang="en-US" sz="2600" dirty="0" smtClean="0"/>
              <a:t>Intel Core i3-6100U </a:t>
            </a:r>
            <a:r>
              <a:rPr lang="ru-RU" altLang="en-US" sz="2600" dirty="0" smtClean="0"/>
              <a:t>базовая частота 2.</a:t>
            </a:r>
            <a:r>
              <a:rPr lang="en-US" altLang="en-US" sz="2600" dirty="0" smtClean="0"/>
              <a:t>3</a:t>
            </a:r>
            <a:r>
              <a:rPr lang="ru-RU" altLang="en-US" sz="2600" dirty="0" smtClean="0"/>
              <a:t>ГГц, </a:t>
            </a:r>
            <a:r>
              <a:rPr lang="en-US" altLang="en-US" sz="2600" dirty="0" smtClean="0"/>
              <a:t>2</a:t>
            </a:r>
            <a:r>
              <a:rPr lang="ru-RU" altLang="en-US" sz="2600" dirty="0" smtClean="0"/>
              <a:t> ядра</a:t>
            </a:r>
          </a:p>
          <a:p>
            <a:pPr marL="457200" indent="-457200"/>
            <a:r>
              <a:rPr lang="ru-RU" altLang="en-US" sz="2600" dirty="0" smtClean="0"/>
              <a:t>Оперативная память: </a:t>
            </a:r>
            <a:r>
              <a:rPr lang="en-US" altLang="en-US" sz="2600" dirty="0" smtClean="0"/>
              <a:t>DDR</a:t>
            </a:r>
            <a:r>
              <a:rPr lang="ru-RU" altLang="en-US" sz="2600" dirty="0" smtClean="0"/>
              <a:t>4</a:t>
            </a:r>
            <a:r>
              <a:rPr lang="en-US" altLang="en-US" sz="2600" dirty="0" smtClean="0"/>
              <a:t> </a:t>
            </a:r>
            <a:r>
              <a:rPr lang="ru-RU" altLang="en-US" sz="2600" dirty="0" smtClean="0"/>
              <a:t>12</a:t>
            </a:r>
            <a:r>
              <a:rPr lang="ru-RU" altLang="en-US" sz="2600" dirty="0" smtClean="0"/>
              <a:t>гб</a:t>
            </a:r>
          </a:p>
          <a:p>
            <a:pPr marL="0" indent="0">
              <a:buNone/>
            </a:pPr>
            <a:r>
              <a:rPr lang="ru-RU" altLang="en-US" sz="2800" dirty="0" smtClean="0"/>
              <a:t>Размеры изображений:</a:t>
            </a:r>
          </a:p>
          <a:p>
            <a:pPr marL="457200" indent="-457200"/>
            <a:r>
              <a:rPr lang="ru-RU" altLang="en-US" sz="2600" dirty="0" smtClean="0"/>
              <a:t>350</a:t>
            </a:r>
            <a:r>
              <a:rPr lang="en-US" altLang="en-US" sz="2600" dirty="0" smtClean="0"/>
              <a:t>x350</a:t>
            </a:r>
            <a:r>
              <a:rPr lang="ru-RU" altLang="en-US" sz="2600" dirty="0" smtClean="0"/>
              <a:t>, </a:t>
            </a:r>
            <a:r>
              <a:rPr lang="en-US" altLang="en-US" sz="2600" dirty="0" smtClean="0"/>
              <a:t>300</a:t>
            </a:r>
            <a:r>
              <a:rPr lang="ru-RU" altLang="en-US" sz="2600" dirty="0" smtClean="0"/>
              <a:t>х</a:t>
            </a:r>
            <a:r>
              <a:rPr lang="en-US" altLang="en-US" sz="2600" dirty="0" smtClean="0"/>
              <a:t>300, … , 50x50 </a:t>
            </a:r>
            <a:r>
              <a:rPr lang="ru-RU" altLang="en-US" sz="2600" dirty="0" smtClean="0"/>
              <a:t>пикселей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4439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14338" name="Picture 2" descr="C:\Users\Fyodor Rychkov\Desktop\emotion\v1-350px-62percent\dataset\happy\google_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7621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0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эмоций</a:t>
            </a:r>
            <a:endParaRPr lang="ru-RU" dirty="0"/>
          </a:p>
        </p:txBody>
      </p:sp>
      <p:pic>
        <p:nvPicPr>
          <p:cNvPr id="1026" name="Picture 2" descr="C:\Users\Fyodor Rychkov\Desktop\emotion\source_images\S010\004\S010_004_00000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8726"/>
            <a:ext cx="2304256" cy="17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yodor Rychkov\Desktop\emotion\source_images\S010\004\S010_004_000000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620" y="2072313"/>
            <a:ext cx="2299572" cy="176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yodor Rychkov\Desktop\emotion\source_images\S010\002\S010_002_000000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6" y="4012942"/>
            <a:ext cx="2312882" cy="17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yodor Rychkov\Desktop\emotion\source_images\S010\003\S010_003_000000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10" y="2067548"/>
            <a:ext cx="2305794" cy="176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Fyodor Rychkov\Desktop\emotion\source_images\S010\005\S010_005_000000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620" y="4012942"/>
            <a:ext cx="2299572" cy="17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Fyodor Rychkov\Desktop\emotion\source_images\S010\006\S010_006_0000001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10" y="4021568"/>
            <a:ext cx="2301615" cy="17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8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Подготовленные изображения</a:t>
            </a:r>
            <a:endParaRPr lang="ru-RU" dirty="0"/>
          </a:p>
        </p:txBody>
      </p:sp>
      <p:pic>
        <p:nvPicPr>
          <p:cNvPr id="2050" name="Picture 2" descr="C:\Users\Fyodor Rychkov\Desktop\emotion\v1-350px-62percent\dataset\anger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6" y="2500400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yodor Rychkov\Desktop\emotion\v1-350px-62percent\dataset\disgust\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38" y="2500400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yodor Rychkov\Desktop\emotion\v1-350px-62percent\dataset\happy\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76" y="2500400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Используемые методы классификации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собственных лиц</a:t>
            </a:r>
            <a:endParaRPr lang="ru-RU" dirty="0" smtClean="0"/>
          </a:p>
          <a:p>
            <a:r>
              <a:rPr lang="ru-RU" dirty="0" smtClean="0"/>
              <a:t>Линейный дискриминант Фишера</a:t>
            </a:r>
          </a:p>
        </p:txBody>
      </p:sp>
    </p:spTree>
    <p:extLst>
      <p:ext uri="{BB962C8B-B14F-4D97-AF65-F5344CB8AC3E}">
        <p14:creationId xmlns:p14="http://schemas.microsoft.com/office/powerpoint/2010/main" val="20592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собственных 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Проецирование всех учебных образцов</a:t>
            </a:r>
          </a:p>
          <a:p>
            <a:r>
              <a:rPr lang="ru-RU" dirty="0" smtClean="0"/>
              <a:t>Проецирование изображения в запросе</a:t>
            </a:r>
          </a:p>
          <a:p>
            <a:r>
              <a:rPr lang="ru-RU" dirty="0" smtClean="0"/>
              <a:t>Поиск ближайшего соседа между учебными образцами и изображением в запросе</a:t>
            </a:r>
            <a:endParaRPr lang="ru-RU" dirty="0"/>
          </a:p>
        </p:txBody>
      </p:sp>
      <p:pic>
        <p:nvPicPr>
          <p:cNvPr id="15362" name="Picture 2" descr="eigenfaces_open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77072"/>
            <a:ext cx="4381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8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Линейный дискриминант Фишера</a:t>
            </a:r>
            <a:endParaRPr lang="ru-RU" dirty="0"/>
          </a:p>
        </p:txBody>
      </p:sp>
      <p:pic>
        <p:nvPicPr>
          <p:cNvPr id="4" name="Объект 3" descr="../../../../_images/fisherfaces_opencv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0750" y="2005806"/>
            <a:ext cx="4762500" cy="371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3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Пример изображений разных размеров</a:t>
            </a:r>
            <a:endParaRPr lang="ru-RU" sz="3200" dirty="0"/>
          </a:p>
        </p:txBody>
      </p:sp>
      <p:pic>
        <p:nvPicPr>
          <p:cNvPr id="6146" name="Picture 2" descr="C:\Users\Fyodor Rychkov\Desktop\emotion\v1-350px-62percent\difficult2\anger_disgust_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2982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36049" y="1755797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ru-RU" sz="1600" dirty="0" smtClean="0"/>
              <a:t>20</a:t>
            </a:r>
            <a:r>
              <a:rPr lang="en-US" sz="1600" dirty="0" smtClean="0"/>
              <a:t>x20</a:t>
            </a:r>
            <a:endParaRPr lang="ru-RU" sz="1600" dirty="0"/>
          </a:p>
        </p:txBody>
      </p:sp>
      <p:pic>
        <p:nvPicPr>
          <p:cNvPr id="6148" name="Picture 4" descr="C:\Users\Fyodor Rychkov\Desktop\emotion\v1-350px-62percent\difficult2\anger_disgust_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49" y="213848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36048" y="2207330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- 5</a:t>
            </a:r>
            <a:r>
              <a:rPr lang="ru-RU" sz="1600" dirty="0" smtClean="0"/>
              <a:t>0</a:t>
            </a:r>
            <a:r>
              <a:rPr lang="en-US" sz="1600" dirty="0" smtClean="0"/>
              <a:t>x50</a:t>
            </a:r>
            <a:endParaRPr lang="ru-RU" sz="1600" dirty="0"/>
          </a:p>
        </p:txBody>
      </p:sp>
      <p:pic>
        <p:nvPicPr>
          <p:cNvPr id="13" name="Picture 5" descr="C:\Users\Fyodor Rychkov\Desktop\emotion\v1-350px-62percent\difficult2\anger_happy_3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49" y="153654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736049" y="1414888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dirty="0"/>
              <a:t>1</a:t>
            </a:r>
            <a:r>
              <a:rPr lang="ru-RU" sz="1600" dirty="0" smtClean="0"/>
              <a:t>0</a:t>
            </a:r>
            <a:r>
              <a:rPr lang="en-US" sz="1600" dirty="0" smtClean="0"/>
              <a:t>x10</a:t>
            </a:r>
            <a:endParaRPr lang="ru-RU" sz="1600" dirty="0"/>
          </a:p>
        </p:txBody>
      </p:sp>
      <p:pic>
        <p:nvPicPr>
          <p:cNvPr id="6150" name="Picture 6" descr="C:\Users\Fyodor Rychkov\Desktop\emotion\v1-350px-62percent\difficult2\anger_fear_3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74" y="278392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736049" y="2995651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- 8</a:t>
            </a:r>
            <a:r>
              <a:rPr lang="ru-RU" sz="1600" dirty="0" smtClean="0"/>
              <a:t>0</a:t>
            </a:r>
            <a:r>
              <a:rPr lang="en-US" sz="1600" dirty="0" smtClean="0"/>
              <a:t>x80</a:t>
            </a:r>
            <a:endParaRPr lang="ru-RU" sz="1600" dirty="0"/>
          </a:p>
        </p:txBody>
      </p:sp>
      <p:pic>
        <p:nvPicPr>
          <p:cNvPr id="6151" name="Picture 7" descr="C:\Users\Fyodor Rychkov\Desktop\emotion\v1-350px-62percent\difficult2\anger_fear_3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74" y="378904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736047" y="4191263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- 12</a:t>
            </a:r>
            <a:r>
              <a:rPr lang="ru-RU" sz="1600" dirty="0" smtClean="0"/>
              <a:t>0</a:t>
            </a:r>
            <a:r>
              <a:rPr lang="en-US" sz="1600" dirty="0" smtClean="0"/>
              <a:t>x120</a:t>
            </a:r>
            <a:endParaRPr lang="ru-RU" sz="1600" dirty="0"/>
          </a:p>
        </p:txBody>
      </p:sp>
      <p:pic>
        <p:nvPicPr>
          <p:cNvPr id="6152" name="Picture 8" descr="C:\Users\Fyodor Rychkov\Desktop\emotion\v1-350px-62percent\difficult2\anger_fear_3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99" y="51571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736049" y="5702290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- 15</a:t>
            </a:r>
            <a:r>
              <a:rPr lang="ru-RU" sz="1600" dirty="0" smtClean="0"/>
              <a:t>0</a:t>
            </a:r>
            <a:r>
              <a:rPr lang="en-US" sz="1600" dirty="0" smtClean="0"/>
              <a:t>x150</a:t>
            </a:r>
            <a:endParaRPr lang="ru-RU" sz="1600" dirty="0"/>
          </a:p>
        </p:txBody>
      </p:sp>
      <p:pic>
        <p:nvPicPr>
          <p:cNvPr id="6153" name="Picture 9" descr="C:\Users\Fyodor Rychkov\Desktop\emotion\v1-350px-62percent\difficult2\anger_fear_2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52" y="1355178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740352" y="2090776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- 19</a:t>
            </a:r>
            <a:r>
              <a:rPr lang="ru-RU" sz="1600" dirty="0" smtClean="0"/>
              <a:t>0</a:t>
            </a:r>
            <a:r>
              <a:rPr lang="en-US" sz="1600" dirty="0" smtClean="0"/>
              <a:t>x190</a:t>
            </a:r>
            <a:endParaRPr lang="ru-RU" sz="1600" dirty="0"/>
          </a:p>
        </p:txBody>
      </p:sp>
      <p:pic>
        <p:nvPicPr>
          <p:cNvPr id="6154" name="Picture 10" descr="C:\Users\Fyodor Rychkov\Desktop\emotion\v1-350px-62percent\difficult2\fear_disgust_64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75" y="3633877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740352" y="4832752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- 35</a:t>
            </a:r>
            <a:r>
              <a:rPr lang="ru-RU" sz="1600" dirty="0" smtClean="0"/>
              <a:t>0</a:t>
            </a:r>
            <a:r>
              <a:rPr lang="en-US" sz="1600" dirty="0" smtClean="0"/>
              <a:t>x350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453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График качества распознавания классификатором на различных размерах изображений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3074" name="Picture 2" descr="C:\Users\Fyodor Rychkov\YandexDisk\Скриншоты\2017-09-12_17-43-2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0" y="1667020"/>
            <a:ext cx="8075240" cy="4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076056" y="5013176"/>
            <a:ext cx="3146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Эксперимент занял 128 минут</a:t>
            </a:r>
          </a:p>
        </p:txBody>
      </p:sp>
    </p:spTree>
    <p:extLst>
      <p:ext uri="{BB962C8B-B14F-4D97-AF65-F5344CB8AC3E}">
        <p14:creationId xmlns:p14="http://schemas.microsoft.com/office/powerpoint/2010/main" val="21450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График качества распознавания классификатором на различных размерах изображений.</a:t>
            </a:r>
          </a:p>
        </p:txBody>
      </p:sp>
      <p:pic>
        <p:nvPicPr>
          <p:cNvPr id="4099" name="Picture 3" descr="C:\Users\Fyodor Rychkov\YandexDisk\Скриншоты\2017-09-13_23-26-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5342"/>
            <a:ext cx="8229600" cy="421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220072" y="5229200"/>
            <a:ext cx="3199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Эксперимент занял 200 минут </a:t>
            </a:r>
          </a:p>
        </p:txBody>
      </p:sp>
    </p:spTree>
    <p:extLst>
      <p:ext uri="{BB962C8B-B14F-4D97-AF65-F5344CB8AC3E}">
        <p14:creationId xmlns:p14="http://schemas.microsoft.com/office/powerpoint/2010/main" val="5300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376</Words>
  <Application>Microsoft Office PowerPoint</Application>
  <PresentationFormat>Экран 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Определение эмоции человека по фотографии</vt:lpstr>
      <vt:lpstr>Примеры эмоций</vt:lpstr>
      <vt:lpstr>Подготовленные изображения</vt:lpstr>
      <vt:lpstr>Используемые методы классификации</vt:lpstr>
      <vt:lpstr>Метод собственных лиц</vt:lpstr>
      <vt:lpstr>Линейный дискриминант Фишера</vt:lpstr>
      <vt:lpstr>Пример изображений разных размеров</vt:lpstr>
      <vt:lpstr>График качества распознавания классификатором на различных размерах изображений.</vt:lpstr>
      <vt:lpstr>График качества распознавания классификатором на различных размерах изображений.</vt:lpstr>
      <vt:lpstr>Пример изображений с шумом</vt:lpstr>
      <vt:lpstr>График качества распознавания классификатором изображений с аддитивным случайным шумом N(mean=0, sigma=50).</vt:lpstr>
      <vt:lpstr>График качества распознавания классификатором изображений с аддитивным случайным шумом N(mean=0, sigma=50).</vt:lpstr>
      <vt:lpstr>График качества распознавания классификатором изображений с аддитивным случайным шумом N(mean=0, sigma=50).</vt:lpstr>
      <vt:lpstr>График качества распознавания классификатором изображений с аддитивным случайным шумом N(mean=0, sigma=50).</vt:lpstr>
      <vt:lpstr>График качества распознавания классификатором изображений с аддитивным случайным шумом N(mean=0, sigma=50).</vt:lpstr>
      <vt:lpstr>График качества распознавания классификатором изображений с аддитивным случайным шумом N(mean=0, sigma=50).</vt:lpstr>
      <vt:lpstr>Ошибки классификатора</vt:lpstr>
      <vt:lpstr>Реализация</vt:lpstr>
      <vt:lpstr>Спасибо за внимание!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эмоции человека по фотографии</dc:title>
  <dc:creator>Fyodor Rychkov</dc:creator>
  <cp:lastModifiedBy>Fyodor Rychkov</cp:lastModifiedBy>
  <cp:revision>33</cp:revision>
  <dcterms:created xsi:type="dcterms:W3CDTF">2017-09-20T12:40:18Z</dcterms:created>
  <dcterms:modified xsi:type="dcterms:W3CDTF">2017-09-20T19:48:44Z</dcterms:modified>
</cp:coreProperties>
</file>