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1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EBA68-7AB4-485A-B6D4-F933F7037FC4}" type="datetimeFigureOut">
              <a:rPr lang="ru-RU" smtClean="0"/>
              <a:t>05.10.2017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DD1ED-3B0C-4C0F-A0EB-899955683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09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D1ED-3B0C-4C0F-A0EB-899955683A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6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87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12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0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73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84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8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41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11FD-9314-412B-AC9C-37FD83CAFDC2}" type="datetimeFigureOut">
              <a:rPr lang="ru-RU" smtClean="0"/>
              <a:t>30.09.2017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37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4293096"/>
            <a:ext cx="2949397" cy="52846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Fedor</a:t>
            </a:r>
            <a:r>
              <a:rPr lang="en-US" sz="2800" dirty="0" smtClean="0"/>
              <a:t> Rychkov</a:t>
            </a:r>
            <a:endParaRPr lang="ru-RU" sz="2800" dirty="0"/>
          </a:p>
        </p:txBody>
      </p:sp>
      <p:pic>
        <p:nvPicPr>
          <p:cNvPr id="1027" name="Picture 3" descr="C:\Users\Fyodor Rychkov\Downloads\Kotlin_logo_word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66" y="2425302"/>
            <a:ext cx="5188538" cy="11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Nullability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Объявление </a:t>
            </a:r>
            <a:r>
              <a:rPr lang="en-US" dirty="0" smtClean="0"/>
              <a:t>null </a:t>
            </a:r>
            <a:r>
              <a:rPr lang="ru-RU" dirty="0" smtClean="0"/>
              <a:t>переменной</a:t>
            </a:r>
            <a:endParaRPr lang="ru-RU" dirty="0"/>
          </a:p>
        </p:txBody>
      </p:sp>
      <p:pic>
        <p:nvPicPr>
          <p:cNvPr id="5122" name="Picture 2" descr="C:\Users\Fyodor Rychkov\YandexDisk\Скриншоты\2017-10-05_02-20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07069"/>
            <a:ext cx="33337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5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Nullability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Объявление </a:t>
            </a:r>
            <a:r>
              <a:rPr lang="en-US" dirty="0" smtClean="0"/>
              <a:t>null </a:t>
            </a:r>
            <a:r>
              <a:rPr lang="ru-RU" dirty="0" smtClean="0"/>
              <a:t>переменной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/>
              <a:t>Возвращает </a:t>
            </a:r>
            <a:r>
              <a:rPr lang="ru-RU" b="1" dirty="0" err="1"/>
              <a:t>null</a:t>
            </a:r>
            <a:r>
              <a:rPr lang="ru-RU" dirty="0"/>
              <a:t> если </a:t>
            </a:r>
            <a:r>
              <a:rPr lang="ru-RU" dirty="0" err="1"/>
              <a:t>str</a:t>
            </a:r>
            <a:r>
              <a:rPr lang="ru-RU" dirty="0"/>
              <a:t> не содержит </a:t>
            </a:r>
            <a:r>
              <a:rPr lang="ru-RU" dirty="0" smtClean="0"/>
              <a:t>числа</a:t>
            </a:r>
            <a:endParaRPr lang="ru-RU" dirty="0"/>
          </a:p>
        </p:txBody>
      </p:sp>
      <p:pic>
        <p:nvPicPr>
          <p:cNvPr id="5122" name="Picture 2" descr="C:\Users\Fyodor Rychkov\YandexDisk\Скриншоты\2017-10-05_02-20-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07069"/>
            <a:ext cx="33337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Fyodor Rychkov\YandexDisk\Скриншоты\2017-10-05_02-26-3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48458"/>
            <a:ext cx="39909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1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8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1" y="0"/>
            <a:ext cx="9917542" cy="4089926"/>
          </a:xfrm>
        </p:spPr>
      </p:pic>
      <p:sp>
        <p:nvSpPr>
          <p:cNvPr id="5" name="Прямоугольник 4"/>
          <p:cNvSpPr/>
          <p:nvPr/>
        </p:nvSpPr>
        <p:spPr>
          <a:xfrm>
            <a:off x="0" y="431597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hlinkClick r:id="rId3"/>
              </a:rPr>
              <a:t>https://try.kotlinlang.org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577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4099" name="Picture 3" descr="C:\Users\Fyodor Rychkov\YandexDisk\Скриншоты\2017-10-04_00-08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32312"/>
            <a:ext cx="438129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 main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4" descr="C:\Users\Fyodor Rychkov\YandexDisk\Скриншоты\2017-09-30_09-54-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29718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7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 main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Объявления переменных</a:t>
            </a:r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7" name="Picture 4" descr="C:\Users\Fyodor Rychkov\YandexDisk\Скриншоты\2017-09-30_09-54-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29718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Fyodor Rychkov\YandexDisk\Скриншоты\2017-09-30_11-25-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65300"/>
            <a:ext cx="5772151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Immutable/mutable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>
                <a:solidFill>
                  <a:schemeClr val="accent1"/>
                </a:solidFill>
              </a:rPr>
              <a:t>val</a:t>
            </a:r>
            <a:r>
              <a:rPr lang="ru-RU" sz="2800" dirty="0"/>
              <a:t> </a:t>
            </a:r>
            <a:r>
              <a:rPr lang="ru-RU" sz="2800" dirty="0" smtClean="0"/>
              <a:t>— неизменяемая</a:t>
            </a:r>
            <a:r>
              <a:rPr lang="en-US" sz="2800" dirty="0" smtClean="0"/>
              <a:t>, </a:t>
            </a:r>
            <a:r>
              <a:rPr lang="ru-RU" sz="2800" dirty="0" smtClean="0"/>
              <a:t>как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const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72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Immutable/mutable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>
                <a:solidFill>
                  <a:schemeClr val="accent1"/>
                </a:solidFill>
              </a:rPr>
              <a:t>val</a:t>
            </a:r>
            <a:r>
              <a:rPr lang="ru-RU" sz="2800" dirty="0"/>
              <a:t> </a:t>
            </a:r>
            <a:r>
              <a:rPr lang="ru-RU" sz="2800" dirty="0" smtClean="0"/>
              <a:t>— неизменяемая</a:t>
            </a:r>
            <a:r>
              <a:rPr lang="en-US" sz="2800" dirty="0" smtClean="0"/>
              <a:t>, </a:t>
            </a:r>
            <a:r>
              <a:rPr lang="ru-RU" sz="2800" dirty="0" smtClean="0"/>
              <a:t>как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const</a:t>
            </a:r>
            <a:endParaRPr lang="en-US" sz="2800" dirty="0" smtClean="0">
              <a:solidFill>
                <a:schemeClr val="accent1"/>
              </a:solidFill>
            </a:endParaRPr>
          </a:p>
          <a:p>
            <a:r>
              <a:rPr lang="ru-RU" sz="2800" dirty="0" err="1" smtClean="0">
                <a:solidFill>
                  <a:schemeClr val="accent1"/>
                </a:solidFill>
              </a:rPr>
              <a:t>var</a:t>
            </a:r>
            <a:r>
              <a:rPr lang="ru-RU" sz="2800" dirty="0"/>
              <a:t> — </a:t>
            </a:r>
            <a:r>
              <a:rPr lang="ru-RU" sz="2800" dirty="0" smtClean="0"/>
              <a:t>изменяемая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251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Function</a:t>
            </a:r>
            <a:endParaRPr lang="ru-RU" dirty="0"/>
          </a:p>
        </p:txBody>
      </p:sp>
      <p:pic>
        <p:nvPicPr>
          <p:cNvPr id="3074" name="Picture 2" descr="C:\Users\Fyodor Rychkov\YandexDisk\Скриншоты\2017-09-30_23-51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7" y="2450778"/>
            <a:ext cx="4929433" cy="99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312258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-&gt;  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274" y="1412776"/>
            <a:ext cx="8309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Расширяем стандартный класс </a:t>
            </a:r>
            <a:r>
              <a:rPr lang="en-US" sz="2400" dirty="0" smtClean="0"/>
              <a:t>String</a:t>
            </a:r>
            <a:r>
              <a:rPr lang="ru-RU" sz="2400" dirty="0" smtClean="0"/>
              <a:t>, «добавляем» собственный метод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68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7027</TotalTime>
  <Words>47</Words>
  <Application>Microsoft Office PowerPoint</Application>
  <PresentationFormat>Экран (4:3)</PresentationFormat>
  <Paragraphs>29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Типы данных</vt:lpstr>
      <vt:lpstr>Basic Syntax</vt:lpstr>
      <vt:lpstr>Basic Syntax</vt:lpstr>
      <vt:lpstr>Immutable/mutable</vt:lpstr>
      <vt:lpstr>Immutable/mutable</vt:lpstr>
      <vt:lpstr>Functions</vt:lpstr>
      <vt:lpstr>Extension Function</vt:lpstr>
      <vt:lpstr>Nullability</vt:lpstr>
      <vt:lpstr>Nullability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Fyodor Rychkov</dc:creator>
  <cp:lastModifiedBy>Fyodor Rychkov</cp:lastModifiedBy>
  <cp:revision>23</cp:revision>
  <dcterms:created xsi:type="dcterms:W3CDTF">2017-09-29T17:08:09Z</dcterms:created>
  <dcterms:modified xsi:type="dcterms:W3CDTF">2017-10-05T00:16:53Z</dcterms:modified>
</cp:coreProperties>
</file>