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87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12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0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73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84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1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11FD-9314-412B-AC9C-37FD83CAFDC2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1172-B177-4586-98C1-40A654D42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7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293096"/>
            <a:ext cx="2949397" cy="52846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Fedor</a:t>
            </a:r>
            <a:r>
              <a:rPr lang="en-US" sz="2800" dirty="0" smtClean="0"/>
              <a:t> Rychkov</a:t>
            </a:r>
            <a:endParaRPr lang="ru-RU" sz="2800" dirty="0"/>
          </a:p>
        </p:txBody>
      </p:sp>
      <p:pic>
        <p:nvPicPr>
          <p:cNvPr id="1027" name="Picture 3" descr="C:\Users\Fyodor Rychkov\Downloads\Kotlin_logo_word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66" y="2425302"/>
            <a:ext cx="5188538" cy="11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1" y="0"/>
            <a:ext cx="9917542" cy="4089926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431597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hlinkClick r:id="rId3"/>
              </a:rPr>
              <a:t>https://try.kotlinlang.org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577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772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Basic Syntax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Fyodor Rychkov</dc:creator>
  <cp:lastModifiedBy>Fyodor Rychkov</cp:lastModifiedBy>
  <cp:revision>5</cp:revision>
  <dcterms:created xsi:type="dcterms:W3CDTF">2017-09-29T17:08:09Z</dcterms:created>
  <dcterms:modified xsi:type="dcterms:W3CDTF">2017-09-29T19:49:42Z</dcterms:modified>
</cp:coreProperties>
</file>