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4" r:id="rId5"/>
    <p:sldId id="285" r:id="rId6"/>
    <p:sldId id="294" r:id="rId7"/>
    <p:sldId id="288" r:id="rId8"/>
    <p:sldId id="29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r>
              <a:rPr lang="ro-RO" dirty="0" smtClean="0"/>
              <a:t>OBIECTE MULTIMEDIA</a:t>
            </a:r>
            <a:br>
              <a:rPr lang="ro-RO" dirty="0" smtClean="0"/>
            </a:br>
            <a:r>
              <a:rPr lang="ro-RO" dirty="0" smtClean="0"/>
              <a:t>=AUDIO=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1916832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FORMATUL </a:t>
            </a:r>
            <a:r>
              <a:rPr lang="ro-RO" sz="2800" b="1" dirty="0" smtClean="0"/>
              <a:t>FIȘIERELOR </a:t>
            </a:r>
            <a:r>
              <a:rPr lang="ro-RO" sz="2800" b="1" dirty="0" smtClean="0"/>
              <a:t>AUDIO </a:t>
            </a:r>
            <a:r>
              <a:rPr lang="en-US" sz="2800" b="1" dirty="0" smtClean="0"/>
              <a:t>CARE POT FI </a:t>
            </a:r>
            <a:r>
              <a:rPr lang="ro-MO" sz="2800" b="1" dirty="0" smtClean="0"/>
              <a:t>UTILIZATE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AD</a:t>
            </a:r>
            <a:r>
              <a:rPr lang="ro-RO" sz="2800" b="1" dirty="0" smtClean="0"/>
              <a:t>Ă</a:t>
            </a:r>
            <a:r>
              <a:rPr lang="en-US" sz="2800" b="1" dirty="0" smtClean="0"/>
              <a:t>UGARE </a:t>
            </a:r>
            <a:r>
              <a:rPr lang="ro-RO" sz="2800" b="1" dirty="0" smtClean="0"/>
              <a:t>AUDIO</a:t>
            </a:r>
            <a:r>
              <a:rPr lang="ro-MO" sz="2800" b="1" dirty="0" smtClean="0"/>
              <a:t> </a:t>
            </a:r>
            <a:r>
              <a:rPr lang="ro-MO" sz="2800" b="1" dirty="0" smtClean="0"/>
              <a:t>Î</a:t>
            </a:r>
            <a:r>
              <a:rPr lang="en-US" sz="2800" b="1" dirty="0" smtClean="0"/>
              <a:t>N PAGIN</a:t>
            </a:r>
            <a:r>
              <a:rPr lang="ro-MO" sz="2800" b="1" dirty="0" smtClean="0"/>
              <a:t>Ă – link direct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AD</a:t>
            </a:r>
            <a:r>
              <a:rPr lang="ro-RO" sz="2800" b="1" dirty="0" smtClean="0"/>
              <a:t>Ă</a:t>
            </a:r>
            <a:r>
              <a:rPr lang="en-US" sz="2800" b="1" dirty="0" smtClean="0"/>
              <a:t>UGARE </a:t>
            </a:r>
            <a:r>
              <a:rPr lang="ro-RO" sz="2800" b="1" dirty="0" smtClean="0"/>
              <a:t>AUDIO</a:t>
            </a:r>
            <a:r>
              <a:rPr lang="ro-MO" sz="2800" b="1" dirty="0" smtClean="0"/>
              <a:t> </a:t>
            </a:r>
            <a:r>
              <a:rPr lang="ro-MO" sz="2800" b="1" dirty="0" smtClean="0"/>
              <a:t>Î</a:t>
            </a:r>
            <a:r>
              <a:rPr lang="en-US" sz="2800" b="1" dirty="0" smtClean="0"/>
              <a:t>N PAGIN</a:t>
            </a:r>
            <a:r>
              <a:rPr lang="ro-MO" sz="2800" b="1" dirty="0" smtClean="0"/>
              <a:t>Ă – imagine link</a:t>
            </a:r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ATRIBUTELE </a:t>
            </a:r>
            <a:r>
              <a:rPr lang="ro-RO" sz="2800" b="1" dirty="0" smtClean="0"/>
              <a:t>TAGULUI </a:t>
            </a:r>
            <a:r>
              <a:rPr lang="en-US" sz="2800" b="1" dirty="0" smtClean="0"/>
              <a:t>&lt;</a:t>
            </a:r>
            <a:r>
              <a:rPr lang="ro-RO" sz="2800" b="1" dirty="0" smtClean="0"/>
              <a:t>AUDIO</a:t>
            </a:r>
            <a:r>
              <a:rPr lang="en-US" sz="2800" b="1" smtClean="0"/>
              <a:t>&gt;</a:t>
            </a:r>
            <a:endParaRPr lang="ro-RO" sz="2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AUDIO</a:t>
            </a:r>
            <a:r>
              <a:rPr lang="ro-MO" b="1" dirty="0" smtClean="0"/>
              <a:t> </a:t>
            </a:r>
            <a:r>
              <a:rPr lang="ro-MO" b="1" dirty="0" smtClean="0"/>
              <a:t>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Formatul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RO" sz="2400" b="1" dirty="0" smtClean="0">
                <a:solidFill>
                  <a:srgbClr val="C00000"/>
                </a:solidFill>
              </a:rPr>
              <a:t>fișierelor </a:t>
            </a:r>
            <a:r>
              <a:rPr lang="ro-RO" sz="2400" b="1" dirty="0" smtClean="0">
                <a:solidFill>
                  <a:srgbClr val="C00000"/>
                </a:solidFill>
              </a:rPr>
              <a:t>audio </a:t>
            </a:r>
            <a:r>
              <a:rPr lang="en-US" sz="2400" b="1" dirty="0" smtClean="0">
                <a:solidFill>
                  <a:srgbClr val="C00000"/>
                </a:solidFill>
              </a:rPr>
              <a:t>care pot </a:t>
            </a:r>
            <a:r>
              <a:rPr lang="en-US" sz="2400" b="1" dirty="0" err="1" smtClean="0">
                <a:solidFill>
                  <a:srgbClr val="C00000"/>
                </a:solidFill>
              </a:rPr>
              <a:t>fi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utilizate</a:t>
            </a:r>
          </a:p>
          <a:p>
            <a:pPr algn="ctr"/>
            <a:endParaRPr lang="ro-MO" sz="24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Cu </a:t>
            </a:r>
            <a:r>
              <a:rPr lang="en-US" sz="2400" dirty="0" err="1" smtClean="0"/>
              <a:t>ceva</a:t>
            </a:r>
            <a:r>
              <a:rPr lang="en-US" sz="2400" dirty="0" smtClean="0"/>
              <a:t>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urm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smtClean="0"/>
              <a:t>era </a:t>
            </a:r>
            <a:r>
              <a:rPr lang="en-US" sz="2400" dirty="0" err="1" smtClean="0"/>
              <a:t>destul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complicat</a:t>
            </a:r>
            <a:r>
              <a:rPr lang="en-US" sz="2400" dirty="0" smtClean="0"/>
              <a:t> </a:t>
            </a:r>
            <a:r>
              <a:rPr lang="en-US" sz="2400" dirty="0" smtClean="0"/>
              <a:t>s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</a:t>
            </a:r>
            <a:r>
              <a:rPr lang="en-US" sz="2400" dirty="0" smtClean="0"/>
              <a:t> </a:t>
            </a:r>
            <a:r>
              <a:rPr lang="en-US" sz="2400" dirty="0" err="1" smtClean="0"/>
              <a:t>muzic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sunete</a:t>
            </a:r>
            <a:r>
              <a:rPr lang="en-US" sz="2400" dirty="0" smtClean="0"/>
              <a:t> un general </a:t>
            </a:r>
            <a:r>
              <a:rPr lang="en-US" sz="2400" dirty="0" err="1" smtClean="0"/>
              <a:t>pe</a:t>
            </a:r>
            <a:r>
              <a:rPr lang="en-US" sz="2400" dirty="0" smtClean="0"/>
              <a:t> o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web.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momentul</a:t>
            </a:r>
            <a:r>
              <a:rPr lang="en-US" sz="2400" dirty="0" smtClean="0"/>
              <a:t> de </a:t>
            </a:r>
            <a:r>
              <a:rPr lang="en-US" sz="2400" dirty="0" err="1" smtClean="0"/>
              <a:t>fa</a:t>
            </a:r>
            <a:r>
              <a:rPr lang="ro-RO" sz="2400" dirty="0" smtClean="0"/>
              <a:t>ță</a:t>
            </a:r>
            <a:r>
              <a:rPr lang="en-US" sz="2400" dirty="0" smtClean="0"/>
              <a:t> </a:t>
            </a:r>
            <a:r>
              <a:rPr lang="en-US" sz="2400" dirty="0" err="1" smtClean="0"/>
              <a:t>aceast</a:t>
            </a:r>
            <a:r>
              <a:rPr lang="ro-RO" sz="2400" dirty="0" smtClean="0"/>
              <a:t>ă</a:t>
            </a:r>
            <a:r>
              <a:rPr lang="en-US" sz="2400" dirty="0" smtClean="0"/>
              <a:t> problem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smtClean="0"/>
              <a:t>s-a </a:t>
            </a:r>
            <a:r>
              <a:rPr lang="en-US" sz="2400" dirty="0" err="1" smtClean="0"/>
              <a:t>rezolvat</a:t>
            </a:r>
            <a:r>
              <a:rPr lang="en-US" sz="2400" dirty="0" smtClean="0"/>
              <a:t>, </a:t>
            </a:r>
            <a:r>
              <a:rPr lang="en-US" sz="2400" dirty="0" smtClean="0"/>
              <a:t>ad</a:t>
            </a:r>
            <a:r>
              <a:rPr lang="ro-RO" sz="2400" dirty="0" smtClean="0"/>
              <a:t>ă</a:t>
            </a:r>
            <a:r>
              <a:rPr lang="en-US" sz="2400" dirty="0" err="1" smtClean="0"/>
              <a:t>ugarea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sunete</a:t>
            </a:r>
            <a:r>
              <a:rPr lang="en-US" sz="2400" dirty="0" smtClean="0"/>
              <a:t> </a:t>
            </a:r>
            <a:r>
              <a:rPr lang="en-US" sz="2400" dirty="0" err="1" smtClean="0"/>
              <a:t>fiind</a:t>
            </a:r>
            <a:r>
              <a:rPr lang="en-US" sz="2400" dirty="0" smtClean="0"/>
              <a:t>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simpl</a:t>
            </a:r>
            <a:r>
              <a:rPr lang="ro-RO" sz="2400" dirty="0" smtClean="0"/>
              <a:t>ă</a:t>
            </a:r>
            <a:r>
              <a:rPr lang="en-US" sz="2400" dirty="0" smtClean="0"/>
              <a:t>.</a:t>
            </a:r>
            <a:endParaRPr lang="ro-RO" sz="2400" dirty="0" smtClean="0"/>
          </a:p>
          <a:p>
            <a:pPr algn="just"/>
            <a:endParaRPr lang="ro-RO" sz="2400" dirty="0" smtClean="0"/>
          </a:p>
          <a:p>
            <a:pPr algn="just"/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MP3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este cel mai nou format pentru muzica înregistrată comprimat. Termenul MP3 a devenit sinonim cu muzica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digital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ă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 err="1" smtClean="0"/>
              <a:t>Numai</a:t>
            </a:r>
            <a:r>
              <a:rPr lang="en-US" sz="2400" dirty="0" smtClean="0"/>
              <a:t> </a:t>
            </a:r>
            <a:r>
              <a:rPr lang="en-US" sz="2400" b="1" dirty="0" smtClean="0"/>
              <a:t>MP3, WAV, </a:t>
            </a:r>
            <a:r>
              <a:rPr lang="en-US" sz="2400" b="1" dirty="0" err="1" smtClean="0"/>
              <a:t>Ogg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susținute</a:t>
            </a:r>
            <a:r>
              <a:rPr lang="en-US" sz="2400" dirty="0" smtClean="0"/>
              <a:t> de </a:t>
            </a:r>
            <a:r>
              <a:rPr lang="en-US" sz="2400" dirty="0" err="1" smtClean="0"/>
              <a:t>cel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nou</a:t>
            </a:r>
            <a:r>
              <a:rPr lang="en-US" sz="2400" dirty="0" smtClean="0"/>
              <a:t> standard HTML5. </a:t>
            </a:r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ro-RO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7427168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FORMATUL </a:t>
            </a:r>
            <a:r>
              <a:rPr lang="ro-RO" b="1" dirty="0" smtClean="0"/>
              <a:t>FIȘIERELOR AUDIO </a:t>
            </a:r>
            <a:r>
              <a:rPr lang="en-US" b="1" dirty="0" smtClean="0"/>
              <a:t>CARE POT FI </a:t>
            </a:r>
            <a:r>
              <a:rPr lang="ro-MO" b="1" dirty="0" smtClean="0"/>
              <a:t>UTILIZATE</a:t>
            </a:r>
            <a:endParaRPr lang="ro-MO" b="1" dirty="0" smtClean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66800"/>
            <a:ext cx="83947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AUDIO</a:t>
            </a:r>
            <a:r>
              <a:rPr lang="ro-MO" b="1" dirty="0" smtClean="0"/>
              <a:t> </a:t>
            </a:r>
            <a:r>
              <a:rPr lang="ro-MO" b="1" dirty="0" smtClean="0"/>
              <a:t>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764704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jos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de </a:t>
            </a:r>
            <a:r>
              <a:rPr lang="ro-RO" sz="2400" dirty="0" smtClean="0"/>
              <a:t>adăugare</a:t>
            </a:r>
            <a:r>
              <a:rPr lang="en-US" sz="2400" dirty="0" smtClean="0"/>
              <a:t> a </a:t>
            </a:r>
            <a:r>
              <a:rPr lang="ro-RO" sz="2400" dirty="0" smtClean="0"/>
              <a:t>unui fișier </a:t>
            </a:r>
            <a:r>
              <a:rPr lang="ro-RO" sz="2400" dirty="0" smtClean="0"/>
              <a:t>audio </a:t>
            </a:r>
            <a:r>
              <a:rPr lang="ro-RO" sz="2400" dirty="0" smtClean="0"/>
              <a:t>într-o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web</a:t>
            </a:r>
            <a:r>
              <a:rPr lang="ro-RO" sz="2400" dirty="0" smtClean="0"/>
              <a:t>, utilizând un link direct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</a:t>
            </a:r>
            <a:r>
              <a:rPr lang="en-US" sz="2400" b="1" dirty="0" smtClean="0">
                <a:solidFill>
                  <a:srgbClr val="0070C0"/>
                </a:solidFill>
              </a:rPr>
              <a:t>title&gt;</a:t>
            </a:r>
            <a:r>
              <a:rPr lang="ro-RO" sz="2400" b="1" dirty="0" smtClean="0"/>
              <a:t>Î</a:t>
            </a:r>
            <a:r>
              <a:rPr lang="vi-VN" sz="2400" dirty="0" smtClean="0"/>
              <a:t>nserare </a:t>
            </a:r>
            <a:r>
              <a:rPr lang="vi-VN" sz="2400" dirty="0" smtClean="0"/>
              <a:t>referință </a:t>
            </a:r>
            <a:r>
              <a:rPr lang="vi-VN" sz="2400" dirty="0" smtClean="0"/>
              <a:t>audio</a:t>
            </a:r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 smtClean="0">
                <a:solidFill>
                  <a:srgbClr val="0070C0"/>
                </a:solidFill>
              </a:rPr>
              <a:t>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vi-VN" sz="2400" b="1" dirty="0" smtClean="0"/>
              <a:t>Apasă pe linkul de mai </a:t>
            </a:r>
            <a:r>
              <a:rPr lang="vi-VN" sz="2400" b="1" dirty="0" smtClean="0"/>
              <a:t>jos</a:t>
            </a:r>
            <a:r>
              <a:rPr lang="vi-VN" sz="2400" b="1" dirty="0" smtClean="0">
                <a:solidFill>
                  <a:srgbClr val="0070C0"/>
                </a:solidFill>
              </a:rPr>
              <a:t>&lt;br</a:t>
            </a:r>
            <a:r>
              <a:rPr lang="vi-VN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vi-VN" sz="2400" b="1" dirty="0" smtClean="0"/>
              <a:t>    </a:t>
            </a:r>
            <a:r>
              <a:rPr lang="vi-VN" sz="2400" b="1" dirty="0" smtClean="0">
                <a:solidFill>
                  <a:srgbClr val="0070C0"/>
                </a:solidFill>
              </a:rPr>
              <a:t>&lt;a href=</a:t>
            </a:r>
            <a:r>
              <a:rPr lang="vi-VN" sz="2400" b="1" dirty="0" smtClean="0">
                <a:solidFill>
                  <a:srgbClr val="0070C0"/>
                </a:solidFill>
              </a:rPr>
              <a:t>'</a:t>
            </a:r>
            <a:r>
              <a:rPr lang="vi-VN" sz="2400" b="1" dirty="0" smtClean="0">
                <a:solidFill>
                  <a:srgbClr val="C00000"/>
                </a:solidFill>
              </a:rPr>
              <a:t>sunet1.</a:t>
            </a:r>
            <a:r>
              <a:rPr lang="ro-RO" sz="2400" b="1" dirty="0" smtClean="0">
                <a:solidFill>
                  <a:srgbClr val="C00000"/>
                </a:solidFill>
              </a:rPr>
              <a:t>mp3</a:t>
            </a:r>
            <a:r>
              <a:rPr lang="vi-VN" sz="2400" b="1" dirty="0" smtClean="0">
                <a:solidFill>
                  <a:srgbClr val="0070C0"/>
                </a:solidFill>
              </a:rPr>
              <a:t>'&gt;</a:t>
            </a:r>
            <a:endParaRPr lang="vi-VN" sz="2400" b="1" dirty="0" smtClean="0">
              <a:solidFill>
                <a:srgbClr val="0070C0"/>
              </a:solidFill>
            </a:endParaRPr>
          </a:p>
          <a:p>
            <a:r>
              <a:rPr lang="vi-VN" sz="2400" b="1" dirty="0" smtClean="0"/>
              <a:t>    Fisierul audio va fi rulat într-o aplicație instalată</a:t>
            </a:r>
          </a:p>
          <a:p>
            <a:r>
              <a:rPr lang="vi-VN" sz="2400" b="1" dirty="0" smtClean="0"/>
              <a:t>    în calculatorul tau (ex. Media Player)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 smtClean="0">
                <a:solidFill>
                  <a:srgbClr val="0070C0"/>
                </a:solidFill>
              </a:rPr>
              <a:t>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ro-MO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AUDIO</a:t>
            </a:r>
            <a:r>
              <a:rPr lang="ro-MO" b="1" dirty="0" smtClean="0"/>
              <a:t> </a:t>
            </a:r>
            <a:r>
              <a:rPr lang="ro-MO" b="1" dirty="0" smtClean="0"/>
              <a:t>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764704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jos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de </a:t>
            </a:r>
            <a:r>
              <a:rPr lang="ro-RO" sz="2400" dirty="0" smtClean="0"/>
              <a:t>adăugare</a:t>
            </a:r>
            <a:r>
              <a:rPr lang="en-US" sz="2400" dirty="0" smtClean="0"/>
              <a:t> a </a:t>
            </a:r>
            <a:r>
              <a:rPr lang="ro-RO" sz="2400" dirty="0" smtClean="0"/>
              <a:t>unui fișier </a:t>
            </a:r>
            <a:r>
              <a:rPr lang="ro-RO" sz="2400" dirty="0" smtClean="0"/>
              <a:t>audio </a:t>
            </a:r>
            <a:r>
              <a:rPr lang="ro-RO" sz="2400" dirty="0" smtClean="0"/>
              <a:t>într-o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web</a:t>
            </a:r>
            <a:r>
              <a:rPr lang="ro-RO" sz="2400" dirty="0" smtClean="0"/>
              <a:t>, utilizând în calitate de link o imagine, </a:t>
            </a:r>
            <a:r>
              <a:rPr lang="en-US" sz="2400" dirty="0" err="1" smtClean="0"/>
              <a:t>atributul</a:t>
            </a:r>
            <a:r>
              <a:rPr lang="ro-RO" sz="2400" dirty="0" smtClean="0"/>
              <a:t>ui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style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</a:t>
            </a:r>
            <a:r>
              <a:rPr lang="ro-MO" sz="2400" dirty="0" smtClean="0"/>
              <a:t>ăţ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setare</a:t>
            </a:r>
            <a:r>
              <a:rPr lang="ro-MO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pozi</a:t>
            </a:r>
            <a:r>
              <a:rPr lang="ro-MO" sz="2400" dirty="0" smtClean="0"/>
              <a:t>ţ</a:t>
            </a:r>
            <a:r>
              <a:rPr lang="en-US" sz="2400" dirty="0" err="1" smtClean="0"/>
              <a:t>iei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, </a:t>
            </a:r>
            <a:r>
              <a:rPr lang="en-US" sz="2400" dirty="0" err="1" smtClean="0"/>
              <a:t>bordur</a:t>
            </a:r>
            <a:r>
              <a:rPr lang="ro-MO" sz="2400" dirty="0" smtClean="0"/>
              <a:t>ei</a:t>
            </a:r>
            <a:r>
              <a:rPr lang="en-US" sz="2400" dirty="0" smtClean="0"/>
              <a:t>, </a:t>
            </a:r>
            <a:r>
              <a:rPr lang="en-US" sz="2400" dirty="0" err="1" smtClean="0"/>
              <a:t>margine</a:t>
            </a:r>
            <a:r>
              <a:rPr lang="ro-MO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exterioar</a:t>
            </a:r>
            <a:r>
              <a:rPr lang="ro-MO" sz="2400" dirty="0" smtClean="0"/>
              <a:t>e 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Video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 smtClean="0"/>
              <a:t>'sunet1.ogg'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b="1" dirty="0" smtClean="0"/>
              <a:t>   </a:t>
            </a:r>
            <a:r>
              <a:rPr lang="en-US" sz="2400" b="1" dirty="0" smtClean="0">
                <a:solidFill>
                  <a:srgbClr val="0070C0"/>
                </a:solidFill>
              </a:rPr>
              <a:t> &lt;</a:t>
            </a:r>
            <a:r>
              <a:rPr lang="en-US" sz="2400" b="1" dirty="0" err="1" smtClean="0">
                <a:solidFill>
                  <a:srgbClr val="0070C0"/>
                </a:solidFill>
              </a:rPr>
              <a:t>img</a:t>
            </a:r>
            <a:r>
              <a:rPr lang="en-US" sz="2400" b="1" dirty="0" smtClean="0">
                <a:solidFill>
                  <a:srgbClr val="0070C0"/>
                </a:solidFill>
              </a:rPr>
              <a:t> alt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Fișier</a:t>
            </a:r>
            <a:r>
              <a:rPr lang="en-US" sz="2400" b="1" dirty="0" smtClean="0"/>
              <a:t> audio" 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 smtClean="0"/>
              <a:t>"queen.jpg" </a:t>
            </a:r>
            <a:r>
              <a:rPr lang="en-US" sz="2400" b="1" dirty="0" smtClean="0">
                <a:solidFill>
                  <a:srgbClr val="0070C0"/>
                </a:solidFill>
              </a:rPr>
              <a:t>width=</a:t>
            </a:r>
            <a:r>
              <a:rPr lang="en-US" sz="2400" b="1" dirty="0" smtClean="0"/>
              <a:t>"270" </a:t>
            </a:r>
            <a:r>
              <a:rPr lang="en-US" sz="2400" b="1" dirty="0" smtClean="0">
                <a:solidFill>
                  <a:srgbClr val="0070C0"/>
                </a:solidFill>
              </a:rPr>
              <a:t>height=</a:t>
            </a:r>
            <a:r>
              <a:rPr lang="en-US" sz="2400" b="1" dirty="0" smtClean="0"/>
              <a:t>"400" </a:t>
            </a:r>
          </a:p>
          <a:p>
            <a:r>
              <a:rPr lang="en-US" sz="2400" b="1" dirty="0" smtClean="0"/>
              <a:t>        </a:t>
            </a:r>
            <a:r>
              <a:rPr lang="en-US" sz="2400" b="1" dirty="0" smtClean="0">
                <a:solidFill>
                  <a:srgbClr val="0070C0"/>
                </a:solidFill>
              </a:rPr>
              <a:t>style=</a:t>
            </a:r>
            <a:r>
              <a:rPr lang="en-US" sz="2400" b="1" dirty="0" smtClean="0"/>
              <a:t>'border:2px solid #0000ee; margin:5px 25px;'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&lt;/a&gt;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 smtClean="0">
                <a:solidFill>
                  <a:srgbClr val="0070C0"/>
                </a:solidFill>
              </a:rPr>
              <a:t>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ro-MO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1008112"/>
          </a:xfrm>
        </p:spPr>
        <p:txBody>
          <a:bodyPr>
            <a:noAutofit/>
          </a:bodyPr>
          <a:lstStyle/>
          <a:p>
            <a:r>
              <a:rPr lang="vi-VN" sz="3000" b="1" dirty="0" smtClean="0"/>
              <a:t>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FIȘIERE AUDIO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POT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FI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REDATE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DIRECT DIN PAGINA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&lt;audio&gt;</a:t>
            </a:r>
            <a:endParaRPr lang="vi-VN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&lt;!DOCTYPE 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000" b="1" dirty="0" smtClean="0">
                <a:solidFill>
                  <a:srgbClr val="0070C0"/>
                </a:solidFill>
              </a:rPr>
              <a:t>Video în HTML</a:t>
            </a:r>
            <a:r>
              <a:rPr lang="en-US" sz="20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&lt;body&gt; 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vi-VN" sz="2000" b="1" dirty="0" smtClean="0">
                <a:solidFill>
                  <a:srgbClr val="C00000"/>
                </a:solidFill>
              </a:rPr>
              <a:t>&lt;</a:t>
            </a:r>
            <a:r>
              <a:rPr lang="vi-VN" sz="2000" b="1" dirty="0" smtClean="0">
                <a:solidFill>
                  <a:srgbClr val="C00000"/>
                </a:solidFill>
              </a:rPr>
              <a:t>audio controls&gt;</a:t>
            </a:r>
          </a:p>
          <a:p>
            <a:r>
              <a:rPr lang="vi-VN" sz="2000" b="1" dirty="0" smtClean="0"/>
              <a:t>        </a:t>
            </a:r>
            <a:r>
              <a:rPr lang="vi-VN" sz="2000" b="1" dirty="0" smtClean="0">
                <a:solidFill>
                  <a:srgbClr val="0070C0"/>
                </a:solidFill>
              </a:rPr>
              <a:t>&lt;source src</a:t>
            </a:r>
            <a:r>
              <a:rPr lang="vi-VN" sz="2000" b="1" dirty="0" smtClean="0"/>
              <a:t>="sunet1.mp3" </a:t>
            </a:r>
            <a:r>
              <a:rPr lang="vi-VN" sz="2000" b="1" dirty="0" smtClean="0">
                <a:solidFill>
                  <a:srgbClr val="0070C0"/>
                </a:solidFill>
              </a:rPr>
              <a:t>type=</a:t>
            </a:r>
            <a:r>
              <a:rPr lang="vi-VN" sz="2000" b="1" dirty="0" smtClean="0"/>
              <a:t>"</a:t>
            </a:r>
            <a:r>
              <a:rPr lang="vi-VN" sz="2000" b="1" dirty="0" smtClean="0"/>
              <a:t>audio/m</a:t>
            </a:r>
            <a:r>
              <a:rPr lang="ro-RO" sz="2000" b="1" dirty="0" smtClean="0">
                <a:latin typeface="Arial" pitchFamily="34" charset="0"/>
                <a:cs typeface="Arial" pitchFamily="34" charset="0"/>
              </a:rPr>
              <a:t>peg</a:t>
            </a:r>
            <a:r>
              <a:rPr lang="vi-VN" sz="2000" b="1" dirty="0" smtClean="0"/>
              <a:t>"</a:t>
            </a:r>
            <a:r>
              <a:rPr lang="vi-VN" sz="2000" b="1" dirty="0" smtClean="0">
                <a:solidFill>
                  <a:srgbClr val="0070C0"/>
                </a:solidFill>
              </a:rPr>
              <a:t>&gt;</a:t>
            </a:r>
            <a:endParaRPr lang="vi-VN" sz="2000" b="1" dirty="0" smtClean="0">
              <a:solidFill>
                <a:srgbClr val="0070C0"/>
              </a:solidFill>
            </a:endParaRPr>
          </a:p>
          <a:p>
            <a:r>
              <a:rPr lang="vi-VN" sz="2000" b="1" dirty="0" smtClean="0"/>
              <a:t>        </a:t>
            </a:r>
            <a:r>
              <a:rPr lang="vi-VN" sz="2000" b="1" dirty="0" smtClean="0">
                <a:solidFill>
                  <a:srgbClr val="0070C0"/>
                </a:solidFill>
              </a:rPr>
              <a:t>&lt;source src</a:t>
            </a:r>
            <a:r>
              <a:rPr lang="vi-VN" sz="2000" b="1" dirty="0" smtClean="0"/>
              <a:t>="sunet1.wav" </a:t>
            </a:r>
            <a:r>
              <a:rPr lang="vi-VN" sz="2000" b="1" dirty="0" smtClean="0">
                <a:solidFill>
                  <a:srgbClr val="0070C0"/>
                </a:solidFill>
              </a:rPr>
              <a:t>type=</a:t>
            </a:r>
            <a:r>
              <a:rPr lang="vi-VN" sz="2000" b="1" dirty="0" smtClean="0"/>
              <a:t>"audio/wav"</a:t>
            </a:r>
            <a:r>
              <a:rPr lang="vi-VN" sz="20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vi-VN" sz="2000" b="1" dirty="0" smtClean="0"/>
              <a:t>        </a:t>
            </a:r>
            <a:r>
              <a:rPr lang="vi-VN" sz="2000" b="1" dirty="0" smtClean="0">
                <a:solidFill>
                  <a:srgbClr val="0070C0"/>
                </a:solidFill>
              </a:rPr>
              <a:t>&lt;source src</a:t>
            </a:r>
            <a:r>
              <a:rPr lang="vi-VN" sz="2000" b="1" dirty="0" smtClean="0"/>
              <a:t>="sunet1.ogg" </a:t>
            </a:r>
            <a:r>
              <a:rPr lang="vi-VN" sz="2000" b="1" dirty="0" smtClean="0">
                <a:solidFill>
                  <a:srgbClr val="0070C0"/>
                </a:solidFill>
              </a:rPr>
              <a:t>type=</a:t>
            </a:r>
            <a:r>
              <a:rPr lang="vi-VN" sz="2000" b="1" dirty="0" smtClean="0"/>
              <a:t>"audio/ogg"</a:t>
            </a:r>
            <a:r>
              <a:rPr lang="vi-VN" sz="20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vi-VN" sz="2000" b="1" dirty="0" smtClean="0"/>
              <a:t>        Ne pare rău, fișierul nu poate fi redat pe PC-ul D-stră.</a:t>
            </a:r>
          </a:p>
          <a:p>
            <a:r>
              <a:rPr lang="vi-VN" sz="2000" b="1" dirty="0" smtClean="0"/>
              <a:t>    </a:t>
            </a:r>
            <a:r>
              <a:rPr lang="vi-VN" sz="2000" b="1" dirty="0" smtClean="0">
                <a:solidFill>
                  <a:srgbClr val="C00000"/>
                </a:solidFill>
              </a:rPr>
              <a:t>&lt;/audio&gt; 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</a:t>
            </a:r>
            <a:r>
              <a:rPr lang="en-US" sz="2000" b="1" dirty="0" smtClean="0">
                <a:solidFill>
                  <a:srgbClr val="0070C0"/>
                </a:solidFill>
              </a:rPr>
              <a:t>body&gt;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&lt;/html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400" dirty="0" smtClean="0"/>
              <a:t>- Atributul </a:t>
            </a:r>
            <a:r>
              <a:rPr lang="pt-BR" sz="2400" b="1" dirty="0" smtClean="0"/>
              <a:t>controls</a:t>
            </a:r>
            <a:r>
              <a:rPr lang="pt-BR" sz="2400" dirty="0" smtClean="0"/>
              <a:t> adaugă </a:t>
            </a:r>
            <a:r>
              <a:rPr lang="pt-BR" sz="2400" dirty="0" smtClean="0"/>
              <a:t>comenzi audio, cum ar fi redare, pauză, și volumul</a:t>
            </a:r>
            <a:r>
              <a:rPr lang="pt-BR" sz="2400" dirty="0" smtClean="0"/>
              <a:t>.</a:t>
            </a:r>
            <a:endParaRPr lang="ro-RO" sz="2400" dirty="0" smtClean="0"/>
          </a:p>
          <a:p>
            <a:pPr algn="just"/>
            <a:r>
              <a:rPr lang="ro-RO" sz="2400" dirty="0" smtClean="0"/>
              <a:t>- Elemantul </a:t>
            </a:r>
            <a:r>
              <a:rPr lang="en-US" sz="2400" b="1" dirty="0" smtClean="0"/>
              <a:t>&lt;source</a:t>
            </a:r>
            <a:r>
              <a:rPr lang="en-US" sz="2400" b="1" dirty="0" smtClean="0"/>
              <a:t>&gt;</a:t>
            </a:r>
            <a:r>
              <a:rPr lang="en-US" sz="2400" dirty="0" smtClean="0"/>
              <a:t> </a:t>
            </a:r>
            <a:r>
              <a:rPr lang="ro-RO" sz="2400" dirty="0" smtClean="0"/>
              <a:t>se poate </a:t>
            </a:r>
            <a:r>
              <a:rPr lang="en-US" sz="2400" dirty="0" err="1" smtClean="0"/>
              <a:t>conecta</a:t>
            </a:r>
            <a:r>
              <a:rPr lang="en-US" sz="2400" dirty="0" smtClean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</a:t>
            </a:r>
            <a:r>
              <a:rPr lang="en-US" sz="2400" dirty="0" err="1" smtClean="0"/>
              <a:t>fișiere</a:t>
            </a:r>
            <a:r>
              <a:rPr lang="en-US" sz="2400" dirty="0" smtClean="0"/>
              <a:t> audio. </a:t>
            </a:r>
            <a:r>
              <a:rPr lang="en-US" sz="2400" dirty="0" err="1" smtClean="0"/>
              <a:t>Browserul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</a:t>
            </a:r>
            <a:r>
              <a:rPr lang="en-US" sz="2400" dirty="0" err="1" smtClean="0"/>
              <a:t>primul</a:t>
            </a:r>
            <a:r>
              <a:rPr lang="en-US" sz="2400" dirty="0" smtClean="0"/>
              <a:t> format </a:t>
            </a:r>
            <a:r>
              <a:rPr lang="en-US" sz="2400" dirty="0" err="1" smtClean="0"/>
              <a:t>recunoscut</a:t>
            </a:r>
            <a:r>
              <a:rPr lang="en-US" sz="2400" dirty="0" smtClean="0"/>
              <a:t>.</a:t>
            </a:r>
            <a:endParaRPr lang="vi-VN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HTML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AUDIO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Suport Browser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96752"/>
            <a:ext cx="8712968" cy="288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005064"/>
            <a:ext cx="8640960" cy="17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733255"/>
            <a:ext cx="8640960" cy="95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276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OBIECTE MULTIMEDIA =AUDIO=</vt:lpstr>
      <vt:lpstr>CUPRINS</vt:lpstr>
      <vt:lpstr>ADĂUGARE AUDIO ÎN PAGINĂ</vt:lpstr>
      <vt:lpstr>FORMATUL FIȘIERELOR AUDIO CARE POT FI UTILIZATE</vt:lpstr>
      <vt:lpstr>ADĂUGARE AUDIO ÎN PAGINĂ</vt:lpstr>
      <vt:lpstr>ADĂUGARE AUDIO ÎN PAGINĂ</vt:lpstr>
      <vt:lpstr> FIȘIERE AUDIO CARE POT FI REDATE DIRECT DIN PAGINA WEB &lt;audio&gt;</vt:lpstr>
      <vt:lpstr>HTML  AUDIO Suport 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136</cp:revision>
  <dcterms:created xsi:type="dcterms:W3CDTF">2020-07-27T17:45:27Z</dcterms:created>
  <dcterms:modified xsi:type="dcterms:W3CDTF">2022-03-29T13:16:15Z</dcterms:modified>
</cp:coreProperties>
</file>