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81" r:id="rId8"/>
    <p:sldId id="282" r:id="rId9"/>
    <p:sldId id="274" r:id="rId10"/>
    <p:sldId id="275" r:id="rId11"/>
    <p:sldId id="276" r:id="rId12"/>
    <p:sldId id="277" r:id="rId13"/>
    <p:sldId id="278" r:id="rId14"/>
    <p:sldId id="279" r:id="rId15"/>
    <p:sldId id="28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4" y="-13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2546-7231-4D3F-883B-A5930C43368F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2546-7231-4D3F-883B-A5930C43368F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F59C-74CC-43AB-858D-F39D0558F9A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</p:spPr>
        <p:txBody>
          <a:bodyPr>
            <a:normAutofit/>
          </a:bodyPr>
          <a:lstStyle/>
          <a:p>
            <a:r>
              <a:rPr lang="ro-RO" dirty="0" smtClean="0"/>
              <a:t>OBIECTE MULTIMEDIA</a:t>
            </a:r>
            <a:br>
              <a:rPr lang="ro-RO" dirty="0" smtClean="0"/>
            </a:br>
            <a:r>
              <a:rPr lang="ro-RO" dirty="0" smtClean="0"/>
              <a:t>=IMAGINI=</a:t>
            </a:r>
            <a:endParaRPr lang="ru-RU" dirty="0"/>
          </a:p>
        </p:txBody>
      </p:sp>
      <p:pic>
        <p:nvPicPr>
          <p:cNvPr id="10242" name="Picture 2" descr="What&amp;#39;s HTML – 1co&amp;#39;s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76872"/>
            <a:ext cx="3295650" cy="329565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491880" y="58772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O" dirty="0" smtClean="0"/>
              <a:t>Lecţia </a:t>
            </a:r>
            <a:r>
              <a:rPr lang="ro-RO" dirty="0" smtClean="0"/>
              <a:t>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956376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H</a:t>
            </a:r>
            <a:r>
              <a:rPr lang="ro-MO" b="1" dirty="0" smtClean="0"/>
              <a:t>Ă</a:t>
            </a:r>
            <a:r>
              <a:rPr lang="en-US" b="1" dirty="0" smtClean="0"/>
              <a:t>R</a:t>
            </a:r>
            <a:r>
              <a:rPr lang="ro-MO" b="1" dirty="0" smtClean="0"/>
              <a:t>Ţ</a:t>
            </a:r>
            <a:r>
              <a:rPr lang="en-US" b="1" dirty="0" smtClean="0"/>
              <a:t>I DE IMAGINI</a:t>
            </a:r>
            <a:r>
              <a:rPr lang="ro-MO" b="1" dirty="0" smtClean="0"/>
              <a:t> (dezavantaje)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1052736"/>
            <a:ext cx="90364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MO" sz="2400" dirty="0" smtClean="0"/>
              <a:t>	</a:t>
            </a:r>
          </a:p>
          <a:p>
            <a:pPr algn="just"/>
            <a:endParaRPr lang="ro-MO" sz="2400" dirty="0" smtClean="0"/>
          </a:p>
          <a:p>
            <a:pPr algn="just"/>
            <a:r>
              <a:rPr lang="ro-MO" sz="2400" dirty="0" smtClean="0"/>
              <a:t>D</a:t>
            </a:r>
            <a:r>
              <a:rPr lang="en-US" sz="2400" dirty="0" err="1" smtClean="0"/>
              <a:t>ezavantajul</a:t>
            </a:r>
            <a:r>
              <a:rPr lang="en-US" sz="2400" dirty="0" smtClean="0"/>
              <a:t> major </a:t>
            </a:r>
            <a:r>
              <a:rPr lang="en-US" sz="2400" dirty="0" err="1" smtClean="0"/>
              <a:t>este</a:t>
            </a:r>
            <a:r>
              <a:rPr lang="en-US" sz="2400" dirty="0" smtClean="0"/>
              <a:t> c</a:t>
            </a:r>
            <a:r>
              <a:rPr lang="ro-MO" sz="2400" dirty="0" smtClean="0"/>
              <a:t>ă</a:t>
            </a:r>
            <a:r>
              <a:rPr lang="en-US" sz="2400" dirty="0" smtClean="0"/>
              <a:t> un </a:t>
            </a:r>
            <a:r>
              <a:rPr lang="en-US" sz="2400" dirty="0" err="1" smtClean="0"/>
              <a:t>vizitator</a:t>
            </a:r>
            <a:r>
              <a:rPr lang="en-US" sz="2400" dirty="0" smtClean="0"/>
              <a:t> care are </a:t>
            </a:r>
            <a:r>
              <a:rPr lang="en-US" sz="2400" dirty="0" err="1" smtClean="0"/>
              <a:t>browserul</a:t>
            </a:r>
            <a:r>
              <a:rPr lang="en-US" sz="2400" dirty="0" smtClean="0"/>
              <a:t> </a:t>
            </a:r>
            <a:r>
              <a:rPr lang="en-US" sz="2400" dirty="0" err="1" smtClean="0"/>
              <a:t>setat</a:t>
            </a:r>
            <a:r>
              <a:rPr lang="en-US" sz="2400" dirty="0" smtClean="0"/>
              <a:t> s</a:t>
            </a:r>
            <a:r>
              <a:rPr lang="ro-MO" sz="2400" dirty="0" smtClean="0"/>
              <a:t>ă</a:t>
            </a:r>
            <a:r>
              <a:rPr lang="en-US" sz="2400" dirty="0" smtClean="0"/>
              <a:t> nu </a:t>
            </a:r>
            <a:r>
              <a:rPr lang="ro-MO" sz="2400" dirty="0" smtClean="0"/>
              <a:t>î</a:t>
            </a:r>
            <a:r>
              <a:rPr lang="en-US" sz="2400" dirty="0" err="1" smtClean="0"/>
              <a:t>ncarce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a </a:t>
            </a:r>
            <a:r>
              <a:rPr lang="en-US" sz="2400" dirty="0" err="1" smtClean="0"/>
              <a:t>naviga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repede</a:t>
            </a:r>
            <a:r>
              <a:rPr lang="en-US" sz="2400" dirty="0" smtClean="0"/>
              <a:t> nu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vedea</a:t>
            </a:r>
            <a:r>
              <a:rPr lang="en-US" sz="2400" dirty="0" smtClean="0"/>
              <a:t>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nu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</a:t>
            </a:r>
            <a:r>
              <a:rPr lang="ro-MO" sz="2400" dirty="0" smtClean="0"/>
              <a:t>ţ</a:t>
            </a:r>
            <a:r>
              <a:rPr lang="en-US" sz="2400" dirty="0" err="1" smtClean="0"/>
              <a:t>elege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nimic</a:t>
            </a:r>
            <a:r>
              <a:rPr lang="ro-MO" sz="2400" dirty="0" smtClean="0"/>
              <a:t>.</a:t>
            </a:r>
          </a:p>
          <a:p>
            <a:pPr algn="just"/>
            <a:endParaRPr lang="ro-MO" sz="2400" dirty="0" smtClean="0"/>
          </a:p>
          <a:p>
            <a:pPr algn="just"/>
            <a:r>
              <a:rPr lang="ro-MO" sz="2400" dirty="0" smtClean="0"/>
              <a:t>P</a:t>
            </a:r>
            <a:r>
              <a:rPr lang="en-US" sz="2400" dirty="0" err="1" smtClean="0"/>
              <a:t>utem</a:t>
            </a:r>
            <a:r>
              <a:rPr lang="en-US" sz="2400" dirty="0" smtClean="0"/>
              <a:t> </a:t>
            </a:r>
            <a:r>
              <a:rPr lang="en-US" sz="2400" dirty="0" err="1" smtClean="0"/>
              <a:t>totu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folosi</a:t>
            </a:r>
            <a:r>
              <a:rPr lang="en-US" sz="2400" dirty="0" smtClean="0"/>
              <a:t> </a:t>
            </a:r>
            <a:r>
              <a:rPr lang="en-US" sz="2400" dirty="0" err="1" smtClean="0"/>
              <a:t>marcajul</a:t>
            </a:r>
            <a:r>
              <a:rPr lang="en-US" sz="2400" dirty="0" smtClean="0"/>
              <a:t> </a:t>
            </a:r>
            <a:r>
              <a:rPr lang="en-US" sz="2400" b="1" dirty="0" smtClean="0"/>
              <a:t>"alt"</a:t>
            </a:r>
            <a:r>
              <a:rPr lang="en-US" sz="2400" dirty="0" smtClean="0"/>
              <a:t> de </a:t>
            </a:r>
            <a:r>
              <a:rPr lang="en-US" sz="2400" dirty="0" err="1" smtClean="0"/>
              <a:t>specificare</a:t>
            </a:r>
            <a:r>
              <a:rPr lang="en-US" sz="2400" dirty="0" smtClean="0"/>
              <a:t> a </a:t>
            </a:r>
            <a:r>
              <a:rPr lang="en-US" sz="2400" dirty="0" err="1" smtClean="0"/>
              <a:t>textului</a:t>
            </a:r>
            <a:r>
              <a:rPr lang="en-US" sz="2400" dirty="0" smtClean="0"/>
              <a:t> </a:t>
            </a:r>
            <a:r>
              <a:rPr lang="en-US" sz="2400" dirty="0" err="1" smtClean="0"/>
              <a:t>alternativ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</a:t>
            </a:r>
            <a:r>
              <a:rPr lang="en-US" sz="2400" dirty="0" smtClean="0"/>
              <a:t>. </a:t>
            </a:r>
            <a:r>
              <a:rPr lang="en-US" sz="2400" dirty="0" err="1" smtClean="0"/>
              <a:t>Totu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acest</a:t>
            </a:r>
            <a:r>
              <a:rPr lang="en-US" sz="2400" dirty="0" smtClean="0"/>
              <a:t> </a:t>
            </a:r>
            <a:r>
              <a:rPr lang="en-US" sz="2400" dirty="0" err="1" smtClean="0"/>
              <a:t>lucru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foarte</a:t>
            </a:r>
            <a:r>
              <a:rPr lang="en-US" sz="2400" dirty="0" smtClean="0"/>
              <a:t> </a:t>
            </a:r>
            <a:r>
              <a:rPr lang="en-US" sz="2400" dirty="0" err="1" smtClean="0"/>
              <a:t>rar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956376" cy="792088"/>
          </a:xfrm>
        </p:spPr>
        <p:txBody>
          <a:bodyPr>
            <a:normAutofit/>
          </a:bodyPr>
          <a:lstStyle/>
          <a:p>
            <a:r>
              <a:rPr lang="ro-MO" b="1" dirty="0" smtClean="0"/>
              <a:t>CREAREA </a:t>
            </a:r>
            <a:r>
              <a:rPr lang="en-US" b="1" dirty="0" smtClean="0"/>
              <a:t>H</a:t>
            </a:r>
            <a:r>
              <a:rPr lang="ro-MO" b="1" dirty="0" smtClean="0"/>
              <a:t>Ă</a:t>
            </a:r>
            <a:r>
              <a:rPr lang="en-US" b="1" dirty="0" smtClean="0"/>
              <a:t>R</a:t>
            </a:r>
            <a:r>
              <a:rPr lang="ro-MO" b="1" dirty="0" smtClean="0"/>
              <a:t>Ţ</a:t>
            </a:r>
            <a:r>
              <a:rPr lang="en-US" b="1" dirty="0" smtClean="0"/>
              <a:t>I</a:t>
            </a:r>
            <a:r>
              <a:rPr lang="ro-MO" b="1" dirty="0" smtClean="0"/>
              <a:t>I</a:t>
            </a:r>
            <a:r>
              <a:rPr lang="en-US" b="1" dirty="0" smtClean="0"/>
              <a:t> DE IMAGINI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1052736"/>
            <a:ext cx="9036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formarea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h</a:t>
            </a:r>
            <a:r>
              <a:rPr lang="ro-MO" sz="2400" dirty="0" smtClean="0"/>
              <a:t>ă</a:t>
            </a:r>
            <a:r>
              <a:rPr lang="en-US" sz="2400" dirty="0" smtClean="0"/>
              <a:t>r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de </a:t>
            </a:r>
            <a:r>
              <a:rPr lang="en-US" sz="2400" dirty="0" err="1" smtClean="0"/>
              <a:t>imagini</a:t>
            </a:r>
            <a:r>
              <a:rPr lang="en-US" sz="2400" dirty="0" smtClean="0"/>
              <a:t>, se </a:t>
            </a:r>
            <a:r>
              <a:rPr lang="en-US" sz="2400" dirty="0" err="1" smtClean="0"/>
              <a:t>adaug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interiorul</a:t>
            </a:r>
            <a:r>
              <a:rPr lang="en-US" sz="2400" dirty="0" smtClean="0"/>
              <a:t> tag-</a:t>
            </a:r>
            <a:r>
              <a:rPr lang="en-US" sz="2400" dirty="0" err="1" smtClean="0"/>
              <a:t>ului</a:t>
            </a:r>
            <a:r>
              <a:rPr lang="en-US" sz="2400" dirty="0" smtClean="0"/>
              <a:t> </a:t>
            </a:r>
            <a:r>
              <a:rPr lang="en-US" sz="2400" b="1" dirty="0" smtClean="0"/>
              <a:t>"&lt;</a:t>
            </a:r>
            <a:r>
              <a:rPr lang="en-US" sz="2400" b="1" dirty="0" err="1" smtClean="0"/>
              <a:t>img</a:t>
            </a:r>
            <a:r>
              <a:rPr lang="en-US" sz="2400" b="1" dirty="0" smtClean="0"/>
              <a:t>&gt;" </a:t>
            </a:r>
            <a:r>
              <a:rPr lang="en-US" sz="2400" dirty="0" err="1" smtClean="0"/>
              <a:t>atributul</a:t>
            </a:r>
            <a:r>
              <a:rPr lang="en-US" sz="2400" dirty="0" smtClean="0"/>
              <a:t> </a:t>
            </a:r>
            <a:r>
              <a:rPr lang="en-US" sz="2400" b="1" dirty="0" smtClean="0"/>
              <a:t>"</a:t>
            </a:r>
            <a:r>
              <a:rPr lang="en-US" sz="2400" b="1" dirty="0" err="1" smtClean="0"/>
              <a:t>usemap</a:t>
            </a:r>
            <a:r>
              <a:rPr lang="en-US" sz="2400" b="1" dirty="0" smtClean="0"/>
              <a:t>" </a:t>
            </a:r>
            <a:r>
              <a:rPr lang="en-US" sz="2400" dirty="0" smtClean="0"/>
              <a:t>a c</a:t>
            </a:r>
            <a:r>
              <a:rPr lang="ro-MO" sz="2400" dirty="0" smtClean="0"/>
              <a:t>ă</a:t>
            </a:r>
            <a:r>
              <a:rPr lang="en-US" sz="2400" dirty="0" err="1" smtClean="0"/>
              <a:t>rui</a:t>
            </a:r>
            <a:r>
              <a:rPr lang="en-US" sz="2400" dirty="0" smtClean="0"/>
              <a:t> </a:t>
            </a:r>
            <a:r>
              <a:rPr lang="en-US" sz="2400" dirty="0" err="1" smtClean="0"/>
              <a:t>valoare</a:t>
            </a:r>
            <a:r>
              <a:rPr lang="en-US" sz="2400" dirty="0" smtClean="0"/>
              <a:t> </a:t>
            </a:r>
            <a:r>
              <a:rPr lang="en-US" sz="2400" dirty="0" err="1" smtClean="0"/>
              <a:t>reprezint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numele</a:t>
            </a:r>
            <a:r>
              <a:rPr lang="en-US" sz="2400" dirty="0" smtClean="0"/>
              <a:t> h</a:t>
            </a:r>
            <a:r>
              <a:rPr lang="ro-MO" sz="2400" dirty="0" smtClean="0"/>
              <a:t>ă</a:t>
            </a:r>
            <a:r>
              <a:rPr lang="en-US" sz="2400" dirty="0" err="1" smtClean="0"/>
              <a:t>rtii</a:t>
            </a:r>
            <a:r>
              <a:rPr lang="en-US" sz="2400" dirty="0" smtClean="0"/>
              <a:t>, </a:t>
            </a:r>
            <a:r>
              <a:rPr lang="en-US" sz="2400" dirty="0" err="1" smtClean="0"/>
              <a:t>apoi</a:t>
            </a:r>
            <a:r>
              <a:rPr lang="en-US" sz="2400" dirty="0" smtClean="0"/>
              <a:t> se </a:t>
            </a:r>
            <a:r>
              <a:rPr lang="ro-MO" sz="2400" dirty="0" smtClean="0"/>
              <a:t>î</a:t>
            </a:r>
            <a:r>
              <a:rPr lang="en-US" sz="2400" dirty="0" err="1" smtClean="0"/>
              <a:t>ncepe</a:t>
            </a:r>
            <a:r>
              <a:rPr lang="en-US" sz="2400" dirty="0" smtClean="0"/>
              <a:t> </a:t>
            </a:r>
            <a:r>
              <a:rPr lang="en-US" sz="2400" dirty="0" err="1" smtClean="0"/>
              <a:t>formarea</a:t>
            </a:r>
            <a:r>
              <a:rPr lang="en-US" sz="2400" dirty="0" smtClean="0"/>
              <a:t> h</a:t>
            </a:r>
            <a:r>
              <a:rPr lang="ro-MO" sz="2400" dirty="0" smtClean="0"/>
              <a:t>ă</a:t>
            </a:r>
            <a:r>
              <a:rPr lang="en-US" sz="2400" dirty="0" smtClean="0"/>
              <a:t>r</a:t>
            </a:r>
            <a:r>
              <a:rPr lang="ro-MO" sz="2400" dirty="0" smtClean="0"/>
              <a:t>ţ</a:t>
            </a:r>
            <a:r>
              <a:rPr lang="en-US" sz="2400" dirty="0" smtClean="0"/>
              <a:t>ii </a:t>
            </a:r>
            <a:r>
              <a:rPr lang="en-US" sz="2400" dirty="0" err="1" smtClean="0"/>
              <a:t>prin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elementul</a:t>
            </a:r>
            <a:r>
              <a:rPr lang="en-US" sz="2400" dirty="0" smtClean="0"/>
              <a:t>:</a:t>
            </a:r>
          </a:p>
          <a:p>
            <a:pPr algn="ctr"/>
            <a:endParaRPr lang="ro-MO" sz="24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&lt;map name="</a:t>
            </a:r>
            <a:r>
              <a:rPr lang="en-US" sz="2400" b="1" dirty="0" err="1" smtClean="0">
                <a:solidFill>
                  <a:srgbClr val="0070C0"/>
                </a:solidFill>
              </a:rPr>
              <a:t>nume_harta</a:t>
            </a:r>
            <a:r>
              <a:rPr lang="en-US" sz="2400" b="1" dirty="0" smtClean="0">
                <a:solidFill>
                  <a:srgbClr val="0070C0"/>
                </a:solidFill>
              </a:rPr>
              <a:t>"&gt; &lt;/map&gt;</a:t>
            </a:r>
          </a:p>
          <a:p>
            <a:pPr>
              <a:buFontTx/>
              <a:buChar char="-"/>
            </a:pPr>
            <a:r>
              <a:rPr lang="en-US" sz="2400" dirty="0" err="1" smtClean="0"/>
              <a:t>unde</a:t>
            </a:r>
            <a:r>
              <a:rPr lang="en-US" sz="2400" dirty="0" smtClean="0"/>
              <a:t> p</a:t>
            </a:r>
            <a:r>
              <a:rPr lang="ro-MO" sz="2400" dirty="0" smtClean="0"/>
              <a:t>entru</a:t>
            </a:r>
            <a:r>
              <a:rPr lang="en-US" sz="2400" dirty="0" smtClean="0"/>
              <a:t> </a:t>
            </a:r>
            <a:r>
              <a:rPr lang="en-US" sz="2400" b="1" dirty="0" smtClean="0"/>
              <a:t>"</a:t>
            </a:r>
            <a:r>
              <a:rPr lang="en-US" sz="2400" b="1" dirty="0" err="1" smtClean="0"/>
              <a:t>nume_harta</a:t>
            </a:r>
            <a:r>
              <a:rPr lang="en-US" sz="2400" b="1" dirty="0" smtClean="0"/>
              <a:t>" </a:t>
            </a:r>
            <a:r>
              <a:rPr lang="en-US" sz="2400" dirty="0" smtClean="0"/>
              <a:t>a </a:t>
            </a:r>
            <a:r>
              <a:rPr lang="en-US" sz="2400" dirty="0" err="1" smtClean="0"/>
              <a:t>atributului</a:t>
            </a:r>
            <a:r>
              <a:rPr lang="en-US" sz="2400" dirty="0" smtClean="0"/>
              <a:t> </a:t>
            </a:r>
            <a:r>
              <a:rPr lang="en-US" sz="2400" b="1" dirty="0" smtClean="0"/>
              <a:t>"name" </a:t>
            </a:r>
            <a:r>
              <a:rPr lang="en-US" sz="2400" dirty="0" smtClean="0"/>
              <a:t>se </a:t>
            </a:r>
            <a:r>
              <a:rPr lang="en-US" sz="2400" dirty="0" err="1" smtClean="0"/>
              <a:t>folose</a:t>
            </a:r>
            <a:r>
              <a:rPr lang="ro-MO" sz="2400" dirty="0" smtClean="0"/>
              <a:t>ş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acela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cuv</a:t>
            </a:r>
            <a:r>
              <a:rPr lang="ro-MO" sz="2400" dirty="0" smtClean="0"/>
              <a:t>â</a:t>
            </a:r>
            <a:r>
              <a:rPr lang="en-US" sz="2400" dirty="0" err="1" smtClean="0"/>
              <a:t>nt</a:t>
            </a:r>
            <a:r>
              <a:rPr lang="en-US" sz="2400" dirty="0" smtClean="0"/>
              <a:t> ad</a:t>
            </a:r>
            <a:r>
              <a:rPr lang="ro-MO" sz="2400" dirty="0" smtClean="0"/>
              <a:t>ă</a:t>
            </a:r>
            <a:r>
              <a:rPr lang="en-US" sz="2400" dirty="0" err="1" smtClean="0"/>
              <a:t>ugat</a:t>
            </a:r>
            <a:r>
              <a:rPr lang="en-US" sz="2400" dirty="0" smtClean="0"/>
              <a:t> la </a:t>
            </a:r>
            <a:r>
              <a:rPr lang="en-US" sz="2400" b="1" dirty="0" smtClean="0"/>
              <a:t>"</a:t>
            </a:r>
            <a:r>
              <a:rPr lang="en-US" sz="2400" b="1" dirty="0" err="1" smtClean="0"/>
              <a:t>usemap</a:t>
            </a:r>
            <a:r>
              <a:rPr lang="en-US" sz="2400" b="1" dirty="0" smtClean="0"/>
              <a:t>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in </a:t>
            </a:r>
            <a:r>
              <a:rPr lang="en-US" sz="2400" dirty="0" err="1" smtClean="0"/>
              <a:t>cadrul</a:t>
            </a:r>
            <a:r>
              <a:rPr lang="en-US" sz="2400" dirty="0" smtClean="0"/>
              <a:t> </a:t>
            </a:r>
            <a:r>
              <a:rPr lang="en-US" sz="2400" dirty="0" err="1" smtClean="0"/>
              <a:t>acestuia</a:t>
            </a:r>
            <a:r>
              <a:rPr lang="en-US" sz="2400" dirty="0" smtClean="0"/>
              <a:t> se </a:t>
            </a:r>
            <a:r>
              <a:rPr lang="en-US" sz="2400" dirty="0" err="1" smtClean="0"/>
              <a:t>adauga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 </a:t>
            </a:r>
            <a:endParaRPr lang="ro-MO" sz="2400" dirty="0" smtClean="0"/>
          </a:p>
          <a:p>
            <a:pPr algn="ctr"/>
            <a:endParaRPr lang="ro-MO" sz="24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&lt;area </a:t>
            </a:r>
            <a:r>
              <a:rPr lang="en-US" sz="2400" b="1" dirty="0" err="1" smtClean="0">
                <a:solidFill>
                  <a:srgbClr val="0070C0"/>
                </a:solidFill>
              </a:rPr>
              <a:t>atribute</a:t>
            </a:r>
            <a:r>
              <a:rPr lang="en-US" sz="2400" b="1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acestea</a:t>
            </a:r>
            <a:r>
              <a:rPr lang="en-US" sz="2400" dirty="0" smtClean="0"/>
              <a:t> </a:t>
            </a:r>
            <a:r>
              <a:rPr lang="en-US" sz="2400" dirty="0" err="1" smtClean="0"/>
              <a:t>definesc</a:t>
            </a:r>
            <a:r>
              <a:rPr lang="en-US" sz="2400" dirty="0" smtClean="0"/>
              <a:t> </a:t>
            </a:r>
            <a:r>
              <a:rPr lang="en-US" sz="2400" dirty="0" err="1" smtClean="0"/>
              <a:t>zonele</a:t>
            </a:r>
            <a:r>
              <a:rPr lang="en-US" sz="2400" dirty="0" smtClean="0"/>
              <a:t> h</a:t>
            </a:r>
            <a:r>
              <a:rPr lang="ro-MO" sz="2400" dirty="0" smtClean="0"/>
              <a:t>ă</a:t>
            </a:r>
            <a:r>
              <a:rPr lang="en-US" sz="2400" dirty="0" smtClean="0"/>
              <a:t>r</a:t>
            </a:r>
            <a:r>
              <a:rPr lang="ro-MO" sz="2400" dirty="0" smtClean="0"/>
              <a:t>ţ</a:t>
            </a:r>
            <a:r>
              <a:rPr lang="en-US" sz="2400" dirty="0" smtClean="0"/>
              <a:t>ii </a:t>
            </a:r>
            <a:r>
              <a:rPr lang="en-US" sz="2400" dirty="0" err="1" smtClean="0"/>
              <a:t>imaginii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forma </a:t>
            </a:r>
            <a:r>
              <a:rPr lang="en-US" sz="2400" dirty="0" err="1" smtClean="0"/>
              <a:t>acestora</a:t>
            </a:r>
            <a:r>
              <a:rPr lang="en-US" sz="2400" dirty="0" smtClean="0"/>
              <a:t> (</a:t>
            </a:r>
            <a:r>
              <a:rPr lang="en-US" sz="2400" dirty="0" err="1" smtClean="0"/>
              <a:t>prin</a:t>
            </a:r>
            <a:r>
              <a:rPr lang="en-US" sz="2400" dirty="0" smtClean="0"/>
              <a:t> </a:t>
            </a:r>
            <a:r>
              <a:rPr lang="en-US" sz="2400" dirty="0" err="1" smtClean="0"/>
              <a:t>valorile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atributelor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- num</a:t>
            </a:r>
            <a:r>
              <a:rPr lang="ro-MO" sz="2400" dirty="0" smtClean="0"/>
              <a:t>ă</a:t>
            </a:r>
            <a:r>
              <a:rPr lang="en-US" sz="2400" dirty="0" err="1" smtClean="0"/>
              <a:t>rul</a:t>
            </a:r>
            <a:r>
              <a:rPr lang="en-US" sz="2400" dirty="0" smtClean="0"/>
              <a:t> de </a:t>
            </a:r>
            <a:r>
              <a:rPr lang="en-US" sz="2400" dirty="0" err="1" smtClean="0"/>
              <a:t>elemente</a:t>
            </a:r>
            <a:r>
              <a:rPr lang="en-US" sz="2400" dirty="0" smtClean="0"/>
              <a:t> </a:t>
            </a:r>
            <a:r>
              <a:rPr lang="en-US" sz="2400" b="1" dirty="0" smtClean="0"/>
              <a:t>"AREA" </a:t>
            </a:r>
            <a:r>
              <a:rPr lang="en-US" sz="2400" dirty="0" err="1" smtClean="0"/>
              <a:t>reprezint</a:t>
            </a:r>
            <a:r>
              <a:rPr lang="ro-MO" sz="2400" dirty="0" smtClean="0"/>
              <a:t>ă</a:t>
            </a:r>
            <a:r>
              <a:rPr lang="en-US" sz="2400" dirty="0" smtClean="0"/>
              <a:t> num</a:t>
            </a:r>
            <a:r>
              <a:rPr lang="ro-MO" sz="2400" dirty="0" smtClean="0"/>
              <a:t>ă</a:t>
            </a:r>
            <a:r>
              <a:rPr lang="en-US" sz="2400" dirty="0" err="1" smtClean="0"/>
              <a:t>rul</a:t>
            </a:r>
            <a:r>
              <a:rPr lang="en-US" sz="2400" dirty="0" smtClean="0"/>
              <a:t> de </a:t>
            </a:r>
            <a:r>
              <a:rPr lang="en-US" sz="2400" dirty="0" err="1" smtClean="0"/>
              <a:t>suprafe</a:t>
            </a:r>
            <a:r>
              <a:rPr lang="ro-MO" sz="2400" dirty="0" smtClean="0"/>
              <a:t>ţ</a:t>
            </a:r>
            <a:r>
              <a:rPr lang="en-US" sz="2400" dirty="0" smtClean="0"/>
              <a:t>e (cu link-</a:t>
            </a:r>
            <a:r>
              <a:rPr lang="en-US" sz="2400" dirty="0" err="1" smtClean="0"/>
              <a:t>uri</a:t>
            </a:r>
            <a:r>
              <a:rPr lang="en-US" sz="2400" dirty="0" smtClean="0"/>
              <a:t> </a:t>
            </a:r>
            <a:r>
              <a:rPr lang="en-US" sz="2400" dirty="0" err="1" smtClean="0"/>
              <a:t>specifice</a:t>
            </a:r>
            <a:r>
              <a:rPr lang="en-US" sz="2400" dirty="0" smtClean="0"/>
              <a:t>) </a:t>
            </a:r>
            <a:r>
              <a:rPr lang="ro-MO" sz="2400" dirty="0" smtClean="0"/>
              <a:t>î</a:t>
            </a:r>
            <a:r>
              <a:rPr lang="en-US" sz="2400" dirty="0" smtClean="0"/>
              <a:t>n care </a:t>
            </a:r>
            <a:r>
              <a:rPr lang="en-US" sz="2400" dirty="0" err="1" smtClean="0"/>
              <a:t>este</a:t>
            </a:r>
            <a:r>
              <a:rPr lang="en-US" sz="2400" dirty="0" smtClean="0"/>
              <a:t> “</a:t>
            </a:r>
            <a:r>
              <a:rPr lang="ro-MO" sz="2400" dirty="0" smtClean="0"/>
              <a:t>î</a:t>
            </a:r>
            <a:r>
              <a:rPr lang="en-US" sz="2400" dirty="0" err="1" smtClean="0"/>
              <a:t>mpar</a:t>
            </a:r>
            <a:r>
              <a:rPr lang="ro-MO" sz="2400" dirty="0" smtClean="0"/>
              <a:t>ţ</a:t>
            </a:r>
            <a:r>
              <a:rPr lang="en-US" sz="2400" dirty="0" smtClean="0"/>
              <a:t>it</a:t>
            </a:r>
            <a:r>
              <a:rPr lang="ro-MO" sz="2400" dirty="0" smtClean="0"/>
              <a:t>ă</a:t>
            </a:r>
            <a:r>
              <a:rPr lang="en-US" sz="2400" dirty="0" smtClean="0"/>
              <a:t>"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956376" cy="720080"/>
          </a:xfrm>
        </p:spPr>
        <p:txBody>
          <a:bodyPr>
            <a:normAutofit fontScale="90000"/>
          </a:bodyPr>
          <a:lstStyle/>
          <a:p>
            <a:r>
              <a:rPr lang="ro-MO" b="1" dirty="0" smtClean="0"/>
              <a:t>CREAREA </a:t>
            </a:r>
            <a:r>
              <a:rPr lang="en-US" b="1" dirty="0" smtClean="0"/>
              <a:t>H</a:t>
            </a:r>
            <a:r>
              <a:rPr lang="ro-MO" b="1" dirty="0" smtClean="0"/>
              <a:t>Ă</a:t>
            </a:r>
            <a:r>
              <a:rPr lang="en-US" b="1" dirty="0" smtClean="0"/>
              <a:t>R</a:t>
            </a:r>
            <a:r>
              <a:rPr lang="ro-MO" b="1" dirty="0" smtClean="0"/>
              <a:t>Ţ</a:t>
            </a:r>
            <a:r>
              <a:rPr lang="en-US" b="1" dirty="0" smtClean="0"/>
              <a:t>I</a:t>
            </a:r>
            <a:r>
              <a:rPr lang="ro-MO" b="1" dirty="0" smtClean="0"/>
              <a:t>I</a:t>
            </a:r>
            <a:r>
              <a:rPr lang="en-US" b="1" dirty="0" smtClean="0"/>
              <a:t> DE IMAGINI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764704"/>
            <a:ext cx="903649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urm</a:t>
            </a:r>
            <a:r>
              <a:rPr lang="ro-MO" sz="2400" dirty="0" smtClean="0"/>
              <a:t>ă</a:t>
            </a:r>
            <a:r>
              <a:rPr lang="en-US" sz="2400" dirty="0" err="1" smtClean="0"/>
              <a:t>torul</a:t>
            </a:r>
            <a:r>
              <a:rPr lang="en-US" sz="2400" dirty="0" smtClean="0"/>
              <a:t> </a:t>
            </a:r>
            <a:r>
              <a:rPr lang="ro-MO" sz="2400" b="1" dirty="0" err="1" smtClean="0">
                <a:solidFill>
                  <a:srgbClr val="C00000"/>
                </a:solidFill>
              </a:rPr>
              <a:t>E</a:t>
            </a:r>
            <a:r>
              <a:rPr lang="en-US" sz="2400" b="1" dirty="0" err="1" smtClean="0">
                <a:solidFill>
                  <a:srgbClr val="C00000"/>
                </a:solidFill>
              </a:rPr>
              <a:t>xemplu</a:t>
            </a:r>
            <a:r>
              <a:rPr lang="en-US" sz="2400" dirty="0" smtClean="0"/>
              <a:t> </a:t>
            </a:r>
            <a:r>
              <a:rPr lang="en-US" sz="2400" dirty="0" err="1" smtClean="0"/>
              <a:t>pute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vedea</a:t>
            </a:r>
            <a:r>
              <a:rPr lang="en-US" sz="2400" dirty="0" smtClean="0"/>
              <a:t> forma general</a:t>
            </a:r>
            <a:r>
              <a:rPr lang="ro-MO" sz="2400" dirty="0" smtClean="0"/>
              <a:t>ă</a:t>
            </a:r>
            <a:r>
              <a:rPr lang="en-US" sz="2400" dirty="0" smtClean="0"/>
              <a:t> a </a:t>
            </a:r>
            <a:r>
              <a:rPr lang="en-US" sz="2400" dirty="0" err="1" smtClean="0"/>
              <a:t>cre</a:t>
            </a:r>
            <a:r>
              <a:rPr lang="ro-MO" sz="2400" dirty="0" smtClean="0"/>
              <a:t>ă</a:t>
            </a:r>
            <a:r>
              <a:rPr lang="en-US" sz="2400" dirty="0" err="1" smtClean="0"/>
              <a:t>ri</a:t>
            </a:r>
            <a:r>
              <a:rPr lang="ro-MO" sz="24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"h</a:t>
            </a:r>
            <a:r>
              <a:rPr lang="ro-MO" sz="2400" dirty="0" smtClean="0"/>
              <a:t>ă</a:t>
            </a:r>
            <a:r>
              <a:rPr lang="en-US" sz="2400" dirty="0" smtClean="0"/>
              <a:t>r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de </a:t>
            </a:r>
            <a:r>
              <a:rPr lang="en-US" sz="2400" dirty="0" err="1" smtClean="0"/>
              <a:t>imagini</a:t>
            </a:r>
            <a:r>
              <a:rPr lang="en-US" sz="2400" dirty="0" smtClean="0"/>
              <a:t>" (cu </a:t>
            </a:r>
            <a:r>
              <a:rPr lang="ro-MO" sz="24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err="1" smtClean="0"/>
              <a:t>cadr</a:t>
            </a:r>
            <a:r>
              <a:rPr lang="ro-MO" sz="2400" dirty="0" smtClean="0"/>
              <a:t>u).</a:t>
            </a:r>
          </a:p>
          <a:p>
            <a:pPr algn="just"/>
            <a:endParaRPr lang="ro-MO" sz="1000" dirty="0" smtClean="0"/>
          </a:p>
          <a:p>
            <a:r>
              <a:rPr lang="vi-VN" sz="2200" b="1" dirty="0" smtClean="0">
                <a:solidFill>
                  <a:srgbClr val="0070C0"/>
                </a:solidFill>
              </a:rPr>
              <a:t>&lt;!DOCTYPE html&gt; </a:t>
            </a:r>
          </a:p>
          <a:p>
            <a:r>
              <a:rPr lang="vi-VN" sz="2200" b="1" dirty="0" smtClean="0">
                <a:solidFill>
                  <a:srgbClr val="0070C0"/>
                </a:solidFill>
              </a:rPr>
              <a:t>&lt;html&gt; </a:t>
            </a:r>
          </a:p>
          <a:p>
            <a:r>
              <a:rPr lang="vi-VN" sz="2200" b="1" dirty="0" smtClean="0">
                <a:solidFill>
                  <a:srgbClr val="0070C0"/>
                </a:solidFill>
              </a:rPr>
              <a:t>    &lt;head&gt; &lt;title&gt;Hărţi de imagini în HTML&lt;/title&gt; &lt;/head&gt; </a:t>
            </a:r>
          </a:p>
          <a:p>
            <a:r>
              <a:rPr lang="vi-VN" sz="22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vi-VN" sz="2200" b="1" dirty="0" smtClean="0">
                <a:solidFill>
                  <a:srgbClr val="0070C0"/>
                </a:solidFill>
              </a:rPr>
              <a:t>    &lt;h4&gt;Exemplu Hărţi de imagini în HTML&lt;/h4&gt;</a:t>
            </a:r>
          </a:p>
          <a:p>
            <a:r>
              <a:rPr lang="vi-VN" sz="2200" b="1" dirty="0" smtClean="0">
                <a:solidFill>
                  <a:srgbClr val="0070C0"/>
                </a:solidFill>
              </a:rPr>
              <a:t>    </a:t>
            </a:r>
            <a:r>
              <a:rPr lang="vi-VN" sz="2200" b="1" dirty="0" smtClean="0">
                <a:solidFill>
                  <a:srgbClr val="C00000"/>
                </a:solidFill>
              </a:rPr>
              <a:t>&lt;img src="Moldova.jpg" alt="Harta de imagini" border="0" width="300" height="400" usemap="#map1"&gt;</a:t>
            </a:r>
          </a:p>
          <a:p>
            <a:r>
              <a:rPr lang="vi-VN" sz="2200" b="1" dirty="0" smtClean="0">
                <a:solidFill>
                  <a:srgbClr val="C00000"/>
                </a:solidFill>
              </a:rPr>
              <a:t>    &lt;map name="map1"&gt;</a:t>
            </a:r>
          </a:p>
          <a:p>
            <a:r>
              <a:rPr lang="vi-VN" sz="2200" b="1" dirty="0" smtClean="0">
                <a:solidFill>
                  <a:srgbClr val="C00000"/>
                </a:solidFill>
              </a:rPr>
              <a:t>      &lt;area </a:t>
            </a:r>
          </a:p>
          <a:p>
            <a:r>
              <a:rPr lang="vi-VN" sz="2200" b="1" dirty="0" smtClean="0">
                <a:solidFill>
                  <a:srgbClr val="C00000"/>
                </a:solidFill>
              </a:rPr>
              <a:t>      href="https://ro.wikipedia.org/wiki/B%C4%83l%C8%9Bi" alt="Municipiul Bălţi" title="Moldova - Bălţi"</a:t>
            </a:r>
          </a:p>
          <a:p>
            <a:r>
              <a:rPr lang="vi-VN" sz="2200" b="1" dirty="0" smtClean="0">
                <a:solidFill>
                  <a:srgbClr val="C00000"/>
                </a:solidFill>
              </a:rPr>
              <a:t>      shape="circle" coords="70,110,30"&gt;</a:t>
            </a:r>
          </a:p>
          <a:p>
            <a:r>
              <a:rPr lang="vi-VN" sz="2200" b="1" dirty="0" smtClean="0">
                <a:solidFill>
                  <a:srgbClr val="0070C0"/>
                </a:solidFill>
              </a:rPr>
              <a:t>    </a:t>
            </a:r>
            <a:r>
              <a:rPr lang="vi-VN" sz="2200" b="1" dirty="0" smtClean="0">
                <a:solidFill>
                  <a:srgbClr val="C00000"/>
                </a:solidFill>
              </a:rPr>
              <a:t>&lt;/map&gt; </a:t>
            </a:r>
          </a:p>
          <a:p>
            <a:r>
              <a:rPr lang="vi-VN" sz="2200" b="1" dirty="0" smtClean="0">
                <a:solidFill>
                  <a:srgbClr val="0070C0"/>
                </a:solidFill>
              </a:rPr>
              <a:t>&lt;/body&gt; </a:t>
            </a:r>
          </a:p>
          <a:p>
            <a:r>
              <a:rPr lang="vi-VN" sz="2200" b="1" dirty="0" smtClean="0">
                <a:solidFill>
                  <a:srgbClr val="0070C0"/>
                </a:solidFill>
              </a:rPr>
              <a:t>&lt;/html&gt;</a:t>
            </a:r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975395"/>
            <a:ext cx="3921993" cy="5882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956376" cy="720080"/>
          </a:xfrm>
        </p:spPr>
        <p:txBody>
          <a:bodyPr>
            <a:normAutofit fontScale="90000"/>
          </a:bodyPr>
          <a:lstStyle/>
          <a:p>
            <a:r>
              <a:rPr lang="ro-MO" b="1" dirty="0" smtClean="0"/>
              <a:t>CREAREA </a:t>
            </a:r>
            <a:r>
              <a:rPr lang="en-US" b="1" dirty="0" smtClean="0"/>
              <a:t>H</a:t>
            </a:r>
            <a:r>
              <a:rPr lang="ro-MO" b="1" dirty="0" smtClean="0"/>
              <a:t>Ă</a:t>
            </a:r>
            <a:r>
              <a:rPr lang="en-US" b="1" dirty="0" smtClean="0"/>
              <a:t>R</a:t>
            </a:r>
            <a:r>
              <a:rPr lang="ro-MO" b="1" dirty="0" smtClean="0"/>
              <a:t>Ţ</a:t>
            </a:r>
            <a:r>
              <a:rPr lang="en-US" b="1" dirty="0" smtClean="0"/>
              <a:t>I</a:t>
            </a:r>
            <a:r>
              <a:rPr lang="ro-MO" b="1" dirty="0" smtClean="0"/>
              <a:t>I</a:t>
            </a:r>
            <a:r>
              <a:rPr lang="en-US" b="1" dirty="0" smtClean="0"/>
              <a:t> DE IMAGINI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Стрелка вправо 5"/>
          <p:cNvSpPr/>
          <p:nvPr/>
        </p:nvSpPr>
        <p:spPr>
          <a:xfrm>
            <a:off x="1547664" y="1844824"/>
            <a:ext cx="2016224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23528" y="3140968"/>
            <a:ext cx="43924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Observa</a:t>
            </a:r>
            <a:r>
              <a:rPr lang="ro-MO" sz="2000" dirty="0" smtClean="0"/>
              <a:t>ţ</a:t>
            </a:r>
            <a:r>
              <a:rPr lang="en-US" sz="2000" dirty="0" err="1" smtClean="0"/>
              <a:t>i</a:t>
            </a:r>
            <a:r>
              <a:rPr lang="en-US" sz="2000" dirty="0" smtClean="0"/>
              <a:t> c</a:t>
            </a:r>
            <a:r>
              <a:rPr lang="ro-MO" sz="2000" dirty="0" smtClean="0"/>
              <a:t>ă</a:t>
            </a:r>
            <a:r>
              <a:rPr lang="en-US" sz="2000" dirty="0" smtClean="0"/>
              <a:t> mouse-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ro-MO" sz="2000" dirty="0" smtClean="0"/>
              <a:t>î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schimb</a:t>
            </a:r>
            <a:r>
              <a:rPr lang="ro-MO" sz="2000" dirty="0" smtClean="0"/>
              <a:t>ă</a:t>
            </a:r>
            <a:r>
              <a:rPr lang="en-US" sz="2000" dirty="0" smtClean="0"/>
              <a:t> forma </a:t>
            </a:r>
            <a:r>
              <a:rPr lang="en-US" sz="2000" dirty="0" err="1" smtClean="0"/>
              <a:t>numai</a:t>
            </a:r>
            <a:r>
              <a:rPr lang="en-US" sz="2000" dirty="0" smtClean="0"/>
              <a:t> c</a:t>
            </a:r>
            <a:r>
              <a:rPr lang="ro-MO" sz="2000" dirty="0" smtClean="0"/>
              <a:t>â</a:t>
            </a:r>
            <a:r>
              <a:rPr lang="en-US" sz="2000" dirty="0" err="1" smtClean="0"/>
              <a:t>nd</a:t>
            </a:r>
            <a:r>
              <a:rPr lang="en-US" sz="2000" dirty="0" smtClean="0"/>
              <a:t>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deasupra</a:t>
            </a:r>
            <a:r>
              <a:rPr lang="en-US" sz="2000" dirty="0" smtClean="0"/>
              <a:t> </a:t>
            </a:r>
            <a:r>
              <a:rPr lang="en-US" sz="2000" dirty="0" err="1" smtClean="0"/>
              <a:t>zonelor</a:t>
            </a:r>
            <a:r>
              <a:rPr lang="en-US" sz="2000" dirty="0" smtClean="0"/>
              <a:t> care au </a:t>
            </a:r>
            <a:r>
              <a:rPr lang="en-US" sz="2000" dirty="0" err="1" smtClean="0"/>
              <a:t>fost</a:t>
            </a:r>
            <a:r>
              <a:rPr lang="en-US" sz="2000" dirty="0" smtClean="0"/>
              <a:t> definite ca s</a:t>
            </a:r>
            <a:r>
              <a:rPr lang="ro-MO" sz="2000" dirty="0" smtClean="0"/>
              <a:t>ă</a:t>
            </a:r>
            <a:r>
              <a:rPr lang="en-US" sz="2000" dirty="0" smtClean="0"/>
              <a:t> fie </a:t>
            </a:r>
            <a:r>
              <a:rPr lang="en-US" sz="2000" dirty="0" err="1" smtClean="0"/>
              <a:t>suprafe</a:t>
            </a:r>
            <a:r>
              <a:rPr lang="ro-MO" sz="2000" dirty="0" smtClean="0"/>
              <a:t>ţ</a:t>
            </a:r>
            <a:r>
              <a:rPr lang="en-US" sz="2000" dirty="0" smtClean="0"/>
              <a:t>e a h</a:t>
            </a:r>
            <a:r>
              <a:rPr lang="ro-MO" sz="2000" dirty="0" smtClean="0"/>
              <a:t>ă</a:t>
            </a:r>
            <a:r>
              <a:rPr lang="en-US" sz="2000" dirty="0" smtClean="0"/>
              <a:t>r</a:t>
            </a:r>
            <a:r>
              <a:rPr lang="ro-MO" sz="2000" dirty="0" smtClean="0"/>
              <a:t>ţ</a:t>
            </a:r>
            <a:r>
              <a:rPr lang="en-US" sz="2000" dirty="0" smtClean="0"/>
              <a:t>ii de </a:t>
            </a:r>
            <a:r>
              <a:rPr lang="en-US" sz="2000" dirty="0" err="1" smtClean="0"/>
              <a:t>imagini</a:t>
            </a:r>
            <a:r>
              <a:rPr lang="en-US" sz="2000" dirty="0" smtClean="0"/>
              <a:t>. </a:t>
            </a:r>
            <a:r>
              <a:rPr lang="en-US" sz="2000" dirty="0" err="1" smtClean="0"/>
              <a:t>Aceast</a:t>
            </a:r>
            <a:r>
              <a:rPr lang="ro-M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definire</a:t>
            </a:r>
            <a:r>
              <a:rPr lang="en-US" sz="2000" dirty="0" smtClean="0"/>
              <a:t> nu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facut</a:t>
            </a:r>
            <a:r>
              <a:rPr lang="ro-M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prin</a:t>
            </a:r>
            <a:r>
              <a:rPr lang="en-US" sz="2000" dirty="0" smtClean="0"/>
              <a:t> </a:t>
            </a:r>
            <a:r>
              <a:rPr lang="en-US" sz="2000" dirty="0" err="1" smtClean="0"/>
              <a:t>desen</a:t>
            </a:r>
            <a:r>
              <a:rPr lang="en-US" sz="2000" dirty="0" smtClean="0"/>
              <a:t>, </a:t>
            </a:r>
            <a:r>
              <a:rPr lang="en-US" sz="2000" dirty="0" err="1" smtClean="0"/>
              <a:t>ci</a:t>
            </a:r>
            <a:r>
              <a:rPr lang="en-US" sz="2000" dirty="0" smtClean="0"/>
              <a:t> </a:t>
            </a:r>
            <a:r>
              <a:rPr lang="en-US" sz="2000" dirty="0" err="1" smtClean="0"/>
              <a:t>prin</a:t>
            </a:r>
            <a:r>
              <a:rPr lang="en-US" sz="2000" dirty="0" smtClean="0"/>
              <a:t> </a:t>
            </a:r>
            <a:r>
              <a:rPr lang="en-US" sz="2000" dirty="0" err="1" smtClean="0"/>
              <a:t>coordonatele</a:t>
            </a:r>
            <a:r>
              <a:rPr lang="en-US" sz="2000" dirty="0" smtClean="0"/>
              <a:t> </a:t>
            </a:r>
            <a:r>
              <a:rPr lang="en-US" sz="2000" dirty="0" err="1" smtClean="0"/>
              <a:t>folosite</a:t>
            </a:r>
            <a:r>
              <a:rPr lang="en-US" sz="2000" dirty="0" smtClean="0"/>
              <a:t> </a:t>
            </a:r>
            <a:r>
              <a:rPr lang="ro-MO" sz="2000" dirty="0" smtClean="0"/>
              <a:t>î</a:t>
            </a:r>
            <a:r>
              <a:rPr lang="en-US" sz="2000" dirty="0" smtClean="0"/>
              <a:t>n </a:t>
            </a:r>
            <a:r>
              <a:rPr lang="en-US" sz="2000" dirty="0" err="1" smtClean="0"/>
              <a:t>atributul</a:t>
            </a:r>
            <a:r>
              <a:rPr lang="en-US" sz="2000" dirty="0" smtClean="0"/>
              <a:t> </a:t>
            </a:r>
            <a:r>
              <a:rPr lang="en-US" sz="2000" b="1" dirty="0" smtClean="0"/>
              <a:t>"</a:t>
            </a:r>
            <a:r>
              <a:rPr lang="en-US" sz="2000" b="1" dirty="0" err="1" smtClean="0"/>
              <a:t>coords</a:t>
            </a:r>
            <a:r>
              <a:rPr lang="en-US" sz="2000" b="1" dirty="0" smtClean="0"/>
              <a:t>"</a:t>
            </a:r>
            <a:r>
              <a:rPr lang="en-US" sz="2000" dirty="0" smtClean="0"/>
              <a:t>, </a:t>
            </a:r>
            <a:r>
              <a:rPr lang="en-US" sz="2000" dirty="0" err="1" smtClean="0"/>
              <a:t>coordonate</a:t>
            </a:r>
            <a:r>
              <a:rPr lang="en-US" sz="2000" dirty="0" smtClean="0"/>
              <a:t> care au </a:t>
            </a:r>
            <a:r>
              <a:rPr lang="en-US" sz="2000" dirty="0" err="1" smtClean="0"/>
              <a:t>fost</a:t>
            </a:r>
            <a:r>
              <a:rPr lang="en-US" sz="2000" dirty="0" smtClean="0"/>
              <a:t> </a:t>
            </a:r>
            <a:r>
              <a:rPr lang="en-US" sz="2000" dirty="0" err="1" smtClean="0"/>
              <a:t>alese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a se </a:t>
            </a:r>
            <a:r>
              <a:rPr lang="en-US" sz="2000" dirty="0" err="1" smtClean="0"/>
              <a:t>potrivi</a:t>
            </a:r>
            <a:r>
              <a:rPr lang="en-US" sz="2000" dirty="0" smtClean="0"/>
              <a:t> cu </a:t>
            </a:r>
            <a:r>
              <a:rPr lang="en-US" sz="2000" dirty="0" err="1" smtClean="0"/>
              <a:t>desenul</a:t>
            </a:r>
            <a:r>
              <a:rPr lang="en-US" sz="2000" dirty="0" smtClean="0"/>
              <a:t>. </a:t>
            </a:r>
            <a:r>
              <a:rPr lang="en-US" sz="2000" dirty="0" err="1" smtClean="0"/>
              <a:t>Reperul</a:t>
            </a:r>
            <a:r>
              <a:rPr lang="en-US" sz="2000" dirty="0" smtClean="0"/>
              <a:t> </a:t>
            </a:r>
            <a:r>
              <a:rPr lang="en-US" sz="2000" dirty="0" err="1" smtClean="0"/>
              <a:t>cel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important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lungimea</a:t>
            </a:r>
            <a:r>
              <a:rPr lang="en-US" sz="2000" dirty="0" smtClean="0"/>
              <a:t> </a:t>
            </a:r>
            <a:r>
              <a:rPr lang="ro-MO" sz="2000" dirty="0" smtClean="0"/>
              <a:t>î</a:t>
            </a:r>
            <a:r>
              <a:rPr lang="en-US" sz="2000" dirty="0" smtClean="0"/>
              <a:t>n </a:t>
            </a:r>
            <a:r>
              <a:rPr lang="en-US" sz="2000" dirty="0" err="1" smtClean="0"/>
              <a:t>pixeli</a:t>
            </a:r>
            <a:r>
              <a:rPr lang="en-US" sz="2000" dirty="0" smtClean="0"/>
              <a:t> din </a:t>
            </a:r>
            <a:r>
              <a:rPr lang="en-US" sz="2000" dirty="0" err="1" smtClean="0"/>
              <a:t>col</a:t>
            </a:r>
            <a:r>
              <a:rPr lang="ro-MO" sz="2000" dirty="0" smtClean="0"/>
              <a:t>ţ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dirty="0" err="1" smtClean="0"/>
              <a:t>st</a:t>
            </a:r>
            <a:r>
              <a:rPr lang="ro-MO" sz="2000" dirty="0" smtClean="0"/>
              <a:t>â</a:t>
            </a:r>
            <a:r>
              <a:rPr lang="en-US" sz="2000" dirty="0" err="1" smtClean="0"/>
              <a:t>nga-sus</a:t>
            </a:r>
            <a:r>
              <a:rPr lang="en-US" sz="2000" dirty="0" smtClean="0"/>
              <a:t> p</a:t>
            </a:r>
            <a:r>
              <a:rPr lang="ro-MO" sz="2000" dirty="0" smtClean="0"/>
              <a:t>â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ro-MO" sz="2000" dirty="0" smtClean="0"/>
              <a:t>î</a:t>
            </a:r>
            <a:r>
              <a:rPr lang="en-US" sz="2000" dirty="0" smtClean="0"/>
              <a:t>n </a:t>
            </a:r>
            <a:r>
              <a:rPr lang="en-US" sz="2000" dirty="0" err="1" smtClean="0"/>
              <a:t>punctele</a:t>
            </a:r>
            <a:r>
              <a:rPr lang="en-US" sz="2000" dirty="0" smtClean="0"/>
              <a:t> care </a:t>
            </a:r>
            <a:r>
              <a:rPr lang="en-US" sz="2000" dirty="0" err="1" smtClean="0"/>
              <a:t>formeaz</a:t>
            </a:r>
            <a:r>
              <a:rPr lang="ro-MO" sz="2000" dirty="0" smtClean="0"/>
              <a:t>ă</a:t>
            </a:r>
            <a:r>
              <a:rPr lang="en-US" sz="2000" dirty="0" smtClean="0"/>
              <a:t> </a:t>
            </a:r>
            <a:r>
              <a:rPr lang="en-US" sz="2000" dirty="0" err="1" smtClean="0"/>
              <a:t>zona</a:t>
            </a:r>
            <a:r>
              <a:rPr lang="en-US" sz="2000" dirty="0" smtClean="0"/>
              <a:t> </a:t>
            </a:r>
            <a:r>
              <a:rPr lang="en-US" sz="2000" dirty="0" err="1" smtClean="0"/>
              <a:t>dorit</a:t>
            </a:r>
            <a:r>
              <a:rPr lang="ro-MO" sz="2000" dirty="0" smtClean="0"/>
              <a:t>ă</a:t>
            </a:r>
            <a:r>
              <a:rPr lang="en-US" sz="2000" dirty="0" smtClean="0"/>
              <a:t>.</a:t>
            </a:r>
            <a:endParaRPr lang="ru-RU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100392" cy="648072"/>
          </a:xfrm>
        </p:spPr>
        <p:txBody>
          <a:bodyPr>
            <a:noAutofit/>
          </a:bodyPr>
          <a:lstStyle/>
          <a:p>
            <a:r>
              <a:rPr lang="ro-MO" sz="3600" b="1" dirty="0" smtClean="0"/>
              <a:t>CREAREA </a:t>
            </a:r>
            <a:r>
              <a:rPr lang="en-US" sz="3600" b="1" dirty="0" smtClean="0"/>
              <a:t>H</a:t>
            </a:r>
            <a:r>
              <a:rPr lang="ro-MO" sz="3600" b="1" dirty="0" smtClean="0"/>
              <a:t>Ă</a:t>
            </a:r>
            <a:r>
              <a:rPr lang="en-US" sz="3600" b="1" dirty="0" smtClean="0"/>
              <a:t>R</a:t>
            </a:r>
            <a:r>
              <a:rPr lang="ro-MO" sz="3600" b="1" dirty="0" smtClean="0"/>
              <a:t>Ţ</a:t>
            </a:r>
            <a:r>
              <a:rPr lang="en-US" sz="3600" b="1" dirty="0" smtClean="0"/>
              <a:t>I</a:t>
            </a:r>
            <a:r>
              <a:rPr lang="ro-MO" sz="3600" b="1" dirty="0" smtClean="0"/>
              <a:t>I</a:t>
            </a:r>
            <a:r>
              <a:rPr lang="en-US" sz="3600" b="1" dirty="0" smtClean="0"/>
              <a:t> DE IMAGINI</a:t>
            </a:r>
            <a:r>
              <a:rPr lang="ro-MO" sz="3600" b="1" dirty="0" smtClean="0"/>
              <a:t>(atribute)</a:t>
            </a:r>
            <a:endParaRPr lang="en-US" sz="3600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22" y="981322"/>
            <a:ext cx="9087178" cy="590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трелка вправо 7"/>
          <p:cNvSpPr/>
          <p:nvPr/>
        </p:nvSpPr>
        <p:spPr>
          <a:xfrm>
            <a:off x="1763688" y="1455524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1799121" y="3429000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1763688" y="2780928"/>
            <a:ext cx="100811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7956376" cy="720080"/>
          </a:xfrm>
        </p:spPr>
        <p:txBody>
          <a:bodyPr>
            <a:normAutofit fontScale="90000"/>
          </a:bodyPr>
          <a:lstStyle/>
          <a:p>
            <a:r>
              <a:rPr lang="ro-RO" b="1" dirty="0" smtClean="0"/>
              <a:t>UTILIZAREA ATRIBUTELOR LA CREAREA HĂRȚILOR DE IMAGINI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528" y="1412776"/>
            <a:ext cx="82089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000" b="1" dirty="0" smtClean="0"/>
              <a:t>EXEMPLE: </a:t>
            </a:r>
            <a:r>
              <a:rPr lang="ro-RO" sz="3000" b="1" dirty="0" smtClean="0">
                <a:solidFill>
                  <a:srgbClr val="C00000"/>
                </a:solidFill>
              </a:rPr>
              <a:t>rect/circle/poly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002060"/>
                </a:solidFill>
              </a:rPr>
              <a:t>&lt;map name="map1"&gt;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  &lt;area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      </a:t>
            </a:r>
            <a:r>
              <a:rPr lang="en-US" sz="2000" dirty="0" err="1" smtClean="0">
                <a:solidFill>
                  <a:srgbClr val="002060"/>
                </a:solidFill>
              </a:rPr>
              <a:t>href</a:t>
            </a:r>
            <a:r>
              <a:rPr lang="en-US" sz="2000" dirty="0" smtClean="0">
                <a:solidFill>
                  <a:srgbClr val="002060"/>
                </a:solidFill>
              </a:rPr>
              <a:t>=“</a:t>
            </a:r>
            <a:r>
              <a:rPr lang="ro-RO" sz="2000" dirty="0" smtClean="0">
                <a:solidFill>
                  <a:srgbClr val="002060"/>
                </a:solidFill>
              </a:rPr>
              <a:t>......</a:t>
            </a:r>
            <a:r>
              <a:rPr lang="en-US" sz="2000" dirty="0" smtClean="0">
                <a:solidFill>
                  <a:srgbClr val="002060"/>
                </a:solidFill>
              </a:rPr>
              <a:t>" alt=“</a:t>
            </a:r>
            <a:r>
              <a:rPr lang="ro-RO" sz="2000" dirty="0" smtClean="0">
                <a:solidFill>
                  <a:srgbClr val="002060"/>
                </a:solidFill>
              </a:rPr>
              <a:t>.........</a:t>
            </a:r>
            <a:r>
              <a:rPr lang="en-US" sz="2000" dirty="0" smtClean="0">
                <a:solidFill>
                  <a:srgbClr val="002060"/>
                </a:solidFill>
              </a:rPr>
              <a:t>" title=“</a:t>
            </a:r>
            <a:r>
              <a:rPr lang="ro-RO" sz="2000" dirty="0" smtClean="0">
                <a:solidFill>
                  <a:srgbClr val="002060"/>
                </a:solidFill>
              </a:rPr>
              <a:t>........</a:t>
            </a:r>
            <a:r>
              <a:rPr lang="en-US" sz="2000" dirty="0" smtClean="0">
                <a:solidFill>
                  <a:srgbClr val="002060"/>
                </a:solidFill>
              </a:rPr>
              <a:t>" 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      </a:t>
            </a:r>
            <a:r>
              <a:rPr lang="en-US" sz="2000" b="1" dirty="0" smtClean="0">
                <a:solidFill>
                  <a:srgbClr val="002060"/>
                </a:solidFill>
              </a:rPr>
              <a:t>shape="</a:t>
            </a:r>
            <a:r>
              <a:rPr lang="en-US" sz="2000" b="1" dirty="0" err="1" smtClean="0">
                <a:solidFill>
                  <a:srgbClr val="002060"/>
                </a:solidFill>
              </a:rPr>
              <a:t>rect</a:t>
            </a:r>
            <a:r>
              <a:rPr lang="en-US" sz="2000" b="1" dirty="0" smtClean="0">
                <a:solidFill>
                  <a:srgbClr val="002060"/>
                </a:solidFill>
              </a:rPr>
              <a:t>" </a:t>
            </a:r>
            <a:r>
              <a:rPr lang="en-US" sz="2000" b="1" dirty="0" err="1" smtClean="0">
                <a:solidFill>
                  <a:srgbClr val="002060"/>
                </a:solidFill>
              </a:rPr>
              <a:t>coords</a:t>
            </a:r>
            <a:r>
              <a:rPr lang="en-US" sz="2000" b="1" dirty="0" smtClean="0">
                <a:solidFill>
                  <a:srgbClr val="002060"/>
                </a:solidFill>
              </a:rPr>
              <a:t>="6,116,97,184"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endParaRPr lang="ro-RO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/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  &lt;area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      </a:t>
            </a:r>
            <a:r>
              <a:rPr lang="en-US" sz="2000" dirty="0" err="1" smtClean="0">
                <a:solidFill>
                  <a:srgbClr val="002060"/>
                </a:solidFill>
              </a:rPr>
              <a:t>href</a:t>
            </a:r>
            <a:r>
              <a:rPr lang="en-US" sz="2000" dirty="0" smtClean="0">
                <a:solidFill>
                  <a:srgbClr val="002060"/>
                </a:solidFill>
              </a:rPr>
              <a:t>=“</a:t>
            </a:r>
            <a:r>
              <a:rPr lang="ro-RO" sz="2000" dirty="0" smtClean="0">
                <a:solidFill>
                  <a:srgbClr val="002060"/>
                </a:solidFill>
              </a:rPr>
              <a:t>......</a:t>
            </a:r>
            <a:r>
              <a:rPr lang="en-US" sz="2000" dirty="0" smtClean="0">
                <a:solidFill>
                  <a:srgbClr val="002060"/>
                </a:solidFill>
              </a:rPr>
              <a:t>" alt=“</a:t>
            </a:r>
            <a:r>
              <a:rPr lang="ro-RO" sz="2000" dirty="0" smtClean="0">
                <a:solidFill>
                  <a:srgbClr val="002060"/>
                </a:solidFill>
              </a:rPr>
              <a:t>.........</a:t>
            </a:r>
            <a:r>
              <a:rPr lang="en-US" sz="2000" dirty="0" smtClean="0">
                <a:solidFill>
                  <a:srgbClr val="002060"/>
                </a:solidFill>
              </a:rPr>
              <a:t>" title=“</a:t>
            </a:r>
            <a:r>
              <a:rPr lang="ro-RO" sz="2000" dirty="0" smtClean="0">
                <a:solidFill>
                  <a:srgbClr val="002060"/>
                </a:solidFill>
              </a:rPr>
              <a:t>........</a:t>
            </a:r>
            <a:r>
              <a:rPr lang="en-US" sz="2000" dirty="0" smtClean="0">
                <a:solidFill>
                  <a:srgbClr val="002060"/>
                </a:solidFill>
              </a:rPr>
              <a:t>"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      </a:t>
            </a:r>
            <a:r>
              <a:rPr lang="en-US" sz="2000" b="1" dirty="0" smtClean="0">
                <a:solidFill>
                  <a:srgbClr val="002060"/>
                </a:solidFill>
              </a:rPr>
              <a:t>shape="circle" </a:t>
            </a:r>
            <a:r>
              <a:rPr lang="en-US" sz="2000" b="1" dirty="0" err="1" smtClean="0">
                <a:solidFill>
                  <a:srgbClr val="002060"/>
                </a:solidFill>
              </a:rPr>
              <a:t>coords</a:t>
            </a:r>
            <a:r>
              <a:rPr lang="en-US" sz="2000" b="1" dirty="0" smtClean="0">
                <a:solidFill>
                  <a:srgbClr val="002060"/>
                </a:solidFill>
              </a:rPr>
              <a:t>="251,143,47"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endParaRPr lang="ro-RO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/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  &lt;area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      </a:t>
            </a:r>
            <a:r>
              <a:rPr lang="en-US" sz="2000" dirty="0" err="1" smtClean="0">
                <a:solidFill>
                  <a:srgbClr val="002060"/>
                </a:solidFill>
              </a:rPr>
              <a:t>href</a:t>
            </a:r>
            <a:r>
              <a:rPr lang="en-US" sz="2000" dirty="0" smtClean="0">
                <a:solidFill>
                  <a:srgbClr val="002060"/>
                </a:solidFill>
              </a:rPr>
              <a:t>=“</a:t>
            </a:r>
            <a:r>
              <a:rPr lang="ro-RO" sz="2000" dirty="0" smtClean="0">
                <a:solidFill>
                  <a:srgbClr val="002060"/>
                </a:solidFill>
              </a:rPr>
              <a:t>......</a:t>
            </a:r>
            <a:r>
              <a:rPr lang="en-US" sz="2000" dirty="0" smtClean="0">
                <a:solidFill>
                  <a:srgbClr val="002060"/>
                </a:solidFill>
              </a:rPr>
              <a:t>" alt=“</a:t>
            </a:r>
            <a:r>
              <a:rPr lang="ro-RO" sz="2000" dirty="0" smtClean="0">
                <a:solidFill>
                  <a:srgbClr val="002060"/>
                </a:solidFill>
              </a:rPr>
              <a:t>.........</a:t>
            </a:r>
            <a:r>
              <a:rPr lang="en-US" sz="2000" dirty="0" smtClean="0">
                <a:solidFill>
                  <a:srgbClr val="002060"/>
                </a:solidFill>
              </a:rPr>
              <a:t>" title=“</a:t>
            </a:r>
            <a:r>
              <a:rPr lang="ro-RO" sz="2000" dirty="0" smtClean="0">
                <a:solidFill>
                  <a:srgbClr val="002060"/>
                </a:solidFill>
              </a:rPr>
              <a:t>........</a:t>
            </a:r>
            <a:r>
              <a:rPr lang="en-US" sz="2000" dirty="0" smtClean="0">
                <a:solidFill>
                  <a:srgbClr val="002060"/>
                </a:solidFill>
              </a:rPr>
              <a:t>" 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     </a:t>
            </a:r>
            <a:r>
              <a:rPr lang="en-US" sz="2000" b="1" dirty="0" smtClean="0">
                <a:solidFill>
                  <a:srgbClr val="002060"/>
                </a:solidFill>
              </a:rPr>
              <a:t> shape="poly" </a:t>
            </a:r>
            <a:r>
              <a:rPr lang="en-US" sz="2000" b="1" dirty="0" err="1" smtClean="0">
                <a:solidFill>
                  <a:srgbClr val="002060"/>
                </a:solidFill>
              </a:rPr>
              <a:t>coords</a:t>
            </a:r>
            <a:r>
              <a:rPr lang="en-US" sz="2000" b="1" dirty="0" smtClean="0">
                <a:solidFill>
                  <a:srgbClr val="002060"/>
                </a:solidFill>
              </a:rPr>
              <a:t>="150,217, 190,257, 150,297,110,257"</a:t>
            </a:r>
            <a:r>
              <a:rPr lang="en-US" sz="2000" dirty="0" smtClean="0">
                <a:solidFill>
                  <a:srgbClr val="002060"/>
                </a:solidFill>
              </a:rPr>
              <a:t>&gt;</a:t>
            </a:r>
            <a:endParaRPr lang="ro-RO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/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&lt;/map&gt;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&lt;/div&gt;</a:t>
            </a:r>
            <a:endParaRPr lang="ru-RU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1143000"/>
          </a:xfrm>
        </p:spPr>
        <p:txBody>
          <a:bodyPr/>
          <a:lstStyle/>
          <a:p>
            <a:r>
              <a:rPr lang="ro-MO" b="1" dirty="0" smtClean="0"/>
              <a:t>CUPRINS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7504" y="1916832"/>
            <a:ext cx="87849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FORMATUL IMAGINILOR CARE POT FI </a:t>
            </a:r>
            <a:r>
              <a:rPr lang="ro-MO" sz="2800" b="1" dirty="0" smtClean="0"/>
              <a:t>UTILIZATE</a:t>
            </a:r>
          </a:p>
          <a:p>
            <a:pPr>
              <a:buFont typeface="Wingdings" pitchFamily="2" charset="2"/>
              <a:buChar char="q"/>
            </a:pPr>
            <a:r>
              <a:rPr lang="it-IT" sz="2800" b="1" dirty="0" smtClean="0"/>
              <a:t>AD</a:t>
            </a:r>
            <a:r>
              <a:rPr lang="ro-MO" sz="2800" b="1" dirty="0" smtClean="0"/>
              <a:t>Ă</a:t>
            </a:r>
            <a:r>
              <a:rPr lang="it-IT" sz="2800" b="1" dirty="0" smtClean="0"/>
              <a:t>UGAREA UNEI IMAGINI </a:t>
            </a:r>
            <a:r>
              <a:rPr lang="ro-MO" sz="2800" b="1" dirty="0" smtClean="0"/>
              <a:t>Î</a:t>
            </a:r>
            <a:r>
              <a:rPr lang="it-IT" sz="2800" b="1" dirty="0" smtClean="0"/>
              <a:t>NTR-O PAGIN</a:t>
            </a:r>
            <a:r>
              <a:rPr lang="ro-MO" sz="2800" b="1" dirty="0" smtClean="0"/>
              <a:t>Ă</a:t>
            </a:r>
          </a:p>
          <a:p>
            <a:pPr>
              <a:buFont typeface="Wingdings" pitchFamily="2" charset="2"/>
              <a:buChar char="q"/>
            </a:pPr>
            <a:r>
              <a:rPr lang="it-IT" sz="2800" b="1" dirty="0" smtClean="0"/>
              <a:t>ALINIEREA ORIZONTAL</a:t>
            </a:r>
            <a:r>
              <a:rPr lang="ro-RO" sz="2800" b="1" dirty="0" smtClean="0"/>
              <a:t>Ă</a:t>
            </a:r>
            <a:r>
              <a:rPr lang="it-IT" sz="2800" b="1" dirty="0" smtClean="0"/>
              <a:t> </a:t>
            </a:r>
            <a:r>
              <a:rPr lang="ro-RO" sz="2800" b="1" dirty="0" smtClean="0"/>
              <a:t>Ș</a:t>
            </a:r>
            <a:r>
              <a:rPr lang="it-IT" sz="2800" b="1" dirty="0" smtClean="0"/>
              <a:t>I VERTICAL</a:t>
            </a:r>
            <a:r>
              <a:rPr lang="ro-RO" sz="2800" b="1" dirty="0" smtClean="0"/>
              <a:t>Ă</a:t>
            </a:r>
            <a:r>
              <a:rPr lang="it-IT" sz="2800" b="1" dirty="0" smtClean="0"/>
              <a:t> A UNEI </a:t>
            </a:r>
            <a:r>
              <a:rPr lang="it-IT" sz="2800" b="1" dirty="0" smtClean="0"/>
              <a:t>IMAGINI</a:t>
            </a:r>
            <a:endParaRPr lang="ro-RO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FOLOSIREA IMAGINILOR CA LINK</a:t>
            </a:r>
            <a:endParaRPr lang="ro-MO" sz="2800" b="1" dirty="0" smtClean="0"/>
          </a:p>
          <a:p>
            <a:pPr>
              <a:buFont typeface="Wingdings" pitchFamily="2" charset="2"/>
              <a:buChar char="q"/>
            </a:pPr>
            <a:r>
              <a:rPr lang="en-US" sz="2800" b="1" dirty="0" smtClean="0"/>
              <a:t>H</a:t>
            </a:r>
            <a:r>
              <a:rPr lang="ro-MO" sz="2800" b="1" dirty="0" smtClean="0"/>
              <a:t>Ă</a:t>
            </a:r>
            <a:r>
              <a:rPr lang="en-US" sz="2800" b="1" dirty="0" smtClean="0"/>
              <a:t>R</a:t>
            </a:r>
            <a:r>
              <a:rPr lang="ro-MO" sz="2800" b="1" dirty="0" smtClean="0"/>
              <a:t>Ţ</a:t>
            </a:r>
            <a:r>
              <a:rPr lang="en-US" sz="2800" b="1" dirty="0" smtClean="0"/>
              <a:t>I DE IMAGINI</a:t>
            </a:r>
            <a:r>
              <a:rPr lang="ro-MO" sz="2800" b="1" dirty="0" smtClean="0"/>
              <a:t> (avantaje/dezavantaje)</a:t>
            </a:r>
          </a:p>
          <a:p>
            <a:pPr>
              <a:buFont typeface="Wingdings" pitchFamily="2" charset="2"/>
              <a:buChar char="q"/>
            </a:pPr>
            <a:r>
              <a:rPr lang="ro-MO" sz="2800" b="1" dirty="0" smtClean="0"/>
              <a:t>CREAREA </a:t>
            </a:r>
            <a:r>
              <a:rPr lang="en-US" sz="2800" b="1" dirty="0" smtClean="0"/>
              <a:t>H</a:t>
            </a:r>
            <a:r>
              <a:rPr lang="ro-MO" sz="2800" b="1" dirty="0" smtClean="0"/>
              <a:t>Ă</a:t>
            </a:r>
            <a:r>
              <a:rPr lang="en-US" sz="2800" b="1" dirty="0" smtClean="0"/>
              <a:t>R</a:t>
            </a:r>
            <a:r>
              <a:rPr lang="ro-MO" sz="2800" b="1" dirty="0" smtClean="0"/>
              <a:t>Ţ</a:t>
            </a:r>
            <a:r>
              <a:rPr lang="en-US" sz="2800" b="1" dirty="0" smtClean="0"/>
              <a:t>I</a:t>
            </a:r>
            <a:r>
              <a:rPr lang="ro-MO" sz="2800" b="1" dirty="0" smtClean="0"/>
              <a:t>I</a:t>
            </a:r>
            <a:r>
              <a:rPr lang="en-US" sz="2800" b="1" dirty="0" smtClean="0"/>
              <a:t> DE IMAGINI</a:t>
            </a:r>
            <a:r>
              <a:rPr lang="ro-MO" sz="2800" b="1" dirty="0" smtClean="0"/>
              <a:t> (atribute</a:t>
            </a:r>
            <a:r>
              <a:rPr lang="ro-MO" sz="2800" b="1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ro-RO" sz="2800" b="1" dirty="0" smtClean="0"/>
              <a:t>UTILIZAREA ATRIBUTELOR LA CREAREA </a:t>
            </a:r>
            <a:r>
              <a:rPr lang="ro-RO" sz="2800" b="1" dirty="0" smtClean="0"/>
              <a:t>HĂRȚILOR</a:t>
            </a:r>
            <a:endParaRPr lang="ro-MO" sz="28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27168" cy="792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ADAUGARE IMAGINI</a:t>
            </a:r>
            <a:r>
              <a:rPr lang="ro-MO" b="1" dirty="0" smtClean="0"/>
              <a:t> Î</a:t>
            </a:r>
            <a:r>
              <a:rPr lang="en-US" b="1" dirty="0" smtClean="0"/>
              <a:t>N PAGIN</a:t>
            </a:r>
            <a:r>
              <a:rPr lang="ro-MO" b="1" dirty="0" smtClean="0"/>
              <a:t>Ă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196752"/>
            <a:ext cx="9036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C00000"/>
                </a:solidFill>
              </a:rPr>
              <a:t>Formatul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imaginilor</a:t>
            </a:r>
            <a:r>
              <a:rPr lang="en-US" sz="2400" b="1" dirty="0" smtClean="0">
                <a:solidFill>
                  <a:srgbClr val="C00000"/>
                </a:solidFill>
              </a:rPr>
              <a:t> care pot </a:t>
            </a:r>
            <a:r>
              <a:rPr lang="en-US" sz="2400" b="1" dirty="0" err="1" smtClean="0">
                <a:solidFill>
                  <a:srgbClr val="C00000"/>
                </a:solidFill>
              </a:rPr>
              <a:t>fi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ro-MO" sz="2400" b="1" dirty="0" smtClean="0">
                <a:solidFill>
                  <a:srgbClr val="C00000"/>
                </a:solidFill>
              </a:rPr>
              <a:t>utilizate</a:t>
            </a:r>
          </a:p>
          <a:p>
            <a:pPr algn="ctr"/>
            <a:endParaRPr lang="ro-MO" sz="24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2400" dirty="0" err="1" smtClean="0"/>
              <a:t>Cele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folosite</a:t>
            </a:r>
            <a:r>
              <a:rPr lang="en-US" sz="2400" dirty="0" smtClean="0"/>
              <a:t> </a:t>
            </a:r>
            <a:r>
              <a:rPr lang="en-US" sz="2400" dirty="0" err="1" smtClean="0"/>
              <a:t>formate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imaginile</a:t>
            </a:r>
            <a:r>
              <a:rPr lang="en-US" sz="2400" dirty="0" smtClean="0"/>
              <a:t> ad</a:t>
            </a:r>
            <a:r>
              <a:rPr lang="ro-MO" sz="2400" dirty="0" smtClean="0"/>
              <a:t>ă</a:t>
            </a:r>
            <a:r>
              <a:rPr lang="en-US" sz="2400" dirty="0" err="1" smtClean="0"/>
              <a:t>ugate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err="1" smtClean="0"/>
              <a:t>ntr</a:t>
            </a:r>
            <a:r>
              <a:rPr lang="en-US" sz="2400" dirty="0" smtClean="0"/>
              <a:t>-o </a:t>
            </a:r>
            <a:r>
              <a:rPr lang="en-US" sz="2400" dirty="0" err="1" smtClean="0"/>
              <a:t>pagin</a:t>
            </a:r>
            <a:r>
              <a:rPr lang="ro-MO" sz="2400" dirty="0" smtClean="0"/>
              <a:t>ă</a:t>
            </a:r>
            <a:r>
              <a:rPr lang="en-US" sz="2400" dirty="0" smtClean="0"/>
              <a:t> HTML sun </a:t>
            </a:r>
            <a:r>
              <a:rPr lang="en-US" sz="2400" b="1" dirty="0" smtClean="0"/>
              <a:t>GIF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b="1" dirty="0" smtClean="0"/>
              <a:t>JPEG</a:t>
            </a:r>
            <a:r>
              <a:rPr lang="en-US" sz="2400" dirty="0" smtClean="0"/>
              <a:t> (</a:t>
            </a:r>
            <a:r>
              <a:rPr lang="en-US" sz="2400" b="1" dirty="0" smtClean="0"/>
              <a:t>JPG</a:t>
            </a:r>
            <a:r>
              <a:rPr lang="en-US" sz="2400" dirty="0" smtClean="0"/>
              <a:t> ; </a:t>
            </a:r>
            <a:r>
              <a:rPr lang="en-US" sz="2400" b="1" dirty="0" smtClean="0"/>
              <a:t>JPE</a:t>
            </a:r>
            <a:r>
              <a:rPr lang="en-US" sz="2400" dirty="0" smtClean="0"/>
              <a:t>)</a:t>
            </a:r>
            <a:r>
              <a:rPr lang="ro-MO" sz="2400" dirty="0" smtClean="0"/>
              <a:t>.</a:t>
            </a:r>
            <a:r>
              <a:rPr lang="en-US" sz="2400" dirty="0" smtClean="0"/>
              <a:t> </a:t>
            </a:r>
            <a:endParaRPr lang="ro-MO" sz="2400" dirty="0" smtClean="0"/>
          </a:p>
          <a:p>
            <a:pPr algn="just"/>
            <a:r>
              <a:rPr lang="ro-MO" sz="2400" dirty="0" smtClean="0"/>
              <a:t>A</a:t>
            </a:r>
            <a:r>
              <a:rPr lang="en-US" sz="2400" dirty="0" err="1" smtClean="0"/>
              <a:t>vantajul</a:t>
            </a:r>
            <a:r>
              <a:rPr lang="en-US" sz="2400" dirty="0" smtClean="0"/>
              <a:t> </a:t>
            </a:r>
            <a:r>
              <a:rPr lang="en-US" sz="2400" dirty="0" err="1" smtClean="0"/>
              <a:t>acestora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c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imaginile</a:t>
            </a:r>
            <a:r>
              <a:rPr lang="en-US" sz="2400" dirty="0" smtClean="0"/>
              <a:t> care au </a:t>
            </a:r>
            <a:r>
              <a:rPr lang="en-US" sz="2400" dirty="0" err="1" smtClean="0"/>
              <a:t>aceste</a:t>
            </a:r>
            <a:r>
              <a:rPr lang="en-US" sz="2400" dirty="0" smtClean="0"/>
              <a:t> </a:t>
            </a:r>
            <a:r>
              <a:rPr lang="en-US" sz="2400" dirty="0" err="1" smtClean="0"/>
              <a:t>extensii</a:t>
            </a:r>
            <a:r>
              <a:rPr lang="en-US" sz="2400" dirty="0" smtClean="0"/>
              <a:t> au o m</a:t>
            </a:r>
            <a:r>
              <a:rPr lang="ro-MO" sz="2400" dirty="0" smtClean="0"/>
              <a:t>ă</a:t>
            </a:r>
            <a:r>
              <a:rPr lang="en-US" sz="2400" dirty="0" smtClean="0"/>
              <a:t>rime </a:t>
            </a:r>
            <a:r>
              <a:rPr lang="en-US" sz="2400" dirty="0" err="1" smtClean="0"/>
              <a:t>mic</a:t>
            </a:r>
            <a:r>
              <a:rPr lang="ro-MO" sz="2400" dirty="0" smtClean="0"/>
              <a:t>ă</a:t>
            </a:r>
            <a:r>
              <a:rPr lang="en-US" sz="2400" dirty="0" smtClean="0"/>
              <a:t> (</a:t>
            </a:r>
            <a:r>
              <a:rPr lang="ro-MO" sz="2400" dirty="0" smtClean="0"/>
              <a:t>î</a:t>
            </a:r>
            <a:r>
              <a:rPr lang="en-US" sz="2400" dirty="0" smtClean="0"/>
              <a:t>n bytes), </a:t>
            </a:r>
            <a:r>
              <a:rPr lang="en-US" sz="2400" dirty="0" err="1" smtClean="0"/>
              <a:t>av</a:t>
            </a:r>
            <a:r>
              <a:rPr lang="ro-MO" sz="2400" dirty="0" smtClean="0"/>
              <a:t>â</a:t>
            </a:r>
            <a:r>
              <a:rPr lang="en-US" sz="2400" dirty="0" err="1" smtClean="0"/>
              <a:t>nd</a:t>
            </a:r>
            <a:r>
              <a:rPr lang="en-US" sz="2400" dirty="0" smtClean="0"/>
              <a:t> maximum 256 de </a:t>
            </a:r>
            <a:r>
              <a:rPr lang="en-US" sz="2400" dirty="0" err="1" smtClean="0"/>
              <a:t>culori</a:t>
            </a:r>
            <a:r>
              <a:rPr lang="en-US" sz="2400" dirty="0" smtClean="0"/>
              <a:t>.</a:t>
            </a:r>
            <a:r>
              <a:rPr lang="ro-MO" sz="2400" dirty="0" smtClean="0"/>
              <a:t> </a:t>
            </a:r>
          </a:p>
          <a:p>
            <a:pPr algn="just"/>
            <a:r>
              <a:rPr lang="en-US" sz="2400" dirty="0" err="1" smtClean="0"/>
              <a:t>Alte</a:t>
            </a:r>
            <a:r>
              <a:rPr lang="en-US" sz="2400" dirty="0" smtClean="0"/>
              <a:t> </a:t>
            </a:r>
            <a:r>
              <a:rPr lang="en-US" sz="2400" dirty="0" err="1" smtClean="0"/>
              <a:t>tipuri</a:t>
            </a:r>
            <a:r>
              <a:rPr lang="en-US" sz="2400" dirty="0" smtClean="0"/>
              <a:t> de </a:t>
            </a:r>
            <a:r>
              <a:rPr lang="en-US" sz="2400" dirty="0" err="1" smtClean="0"/>
              <a:t>formate</a:t>
            </a:r>
            <a:r>
              <a:rPr lang="en-US" sz="2400" dirty="0" smtClean="0"/>
              <a:t> (</a:t>
            </a:r>
            <a:r>
              <a:rPr lang="en-US" sz="2400" dirty="0" err="1" smtClean="0"/>
              <a:t>folosite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rar</a:t>
            </a:r>
            <a:r>
              <a:rPr lang="en-US" sz="2400" dirty="0" smtClean="0"/>
              <a:t>) </a:t>
            </a:r>
            <a:r>
              <a:rPr lang="en-US" sz="2400" dirty="0" err="1" smtClean="0"/>
              <a:t>sunt</a:t>
            </a:r>
            <a:r>
              <a:rPr lang="en-US" sz="2400" dirty="0" smtClean="0"/>
              <a:t>: </a:t>
            </a:r>
            <a:r>
              <a:rPr lang="en-US" sz="2400" b="1" dirty="0" smtClean="0"/>
              <a:t>PNG, BMP, TIFF, PCX</a:t>
            </a:r>
            <a:r>
              <a:rPr lang="ro-MO" sz="2400" b="1" dirty="0" smtClean="0"/>
              <a:t>.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956376" cy="1152128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ADAUGAREA UNEI IMAGINI </a:t>
            </a:r>
            <a:r>
              <a:rPr lang="ro-MO" b="1" dirty="0" smtClean="0"/>
              <a:t>Î</a:t>
            </a:r>
            <a:r>
              <a:rPr lang="it-IT" b="1" dirty="0" smtClean="0"/>
              <a:t>NTR-O PAGIN</a:t>
            </a:r>
            <a:r>
              <a:rPr lang="ro-MO" b="1" dirty="0" smtClean="0"/>
              <a:t>Ă</a:t>
            </a:r>
            <a:r>
              <a:rPr lang="it-IT" b="1" dirty="0" smtClean="0"/>
              <a:t> WEB</a:t>
            </a:r>
            <a:endParaRPr lang="it-IT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408708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Pentru</a:t>
            </a:r>
            <a:r>
              <a:rPr lang="en-US" sz="2400" dirty="0" smtClean="0"/>
              <a:t> a introduce o imagine </a:t>
            </a:r>
            <a:r>
              <a:rPr lang="ro-MO" sz="2400" dirty="0" smtClean="0"/>
              <a:t>î</a:t>
            </a:r>
            <a:r>
              <a:rPr lang="en-US" sz="2400" dirty="0" err="1" smtClean="0"/>
              <a:t>ntr</a:t>
            </a:r>
            <a:r>
              <a:rPr lang="en-US" sz="2400" dirty="0" smtClean="0"/>
              <a:t>-un format HTML se </a:t>
            </a:r>
            <a:r>
              <a:rPr lang="en-US" sz="2400" dirty="0" err="1" smtClean="0"/>
              <a:t>foloseşte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elementul</a:t>
            </a:r>
            <a:r>
              <a:rPr lang="en-US" sz="2400" dirty="0" smtClean="0"/>
              <a:t> 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img</a:t>
            </a:r>
            <a:r>
              <a:rPr lang="en-US" sz="2400" b="1" dirty="0" smtClean="0"/>
              <a:t>&gt; </a:t>
            </a:r>
            <a:r>
              <a:rPr lang="ro-MO" sz="2400" dirty="0" smtClean="0"/>
              <a:t>î</a:t>
            </a:r>
            <a:r>
              <a:rPr lang="en-US" sz="2400" dirty="0" err="1" smtClean="0"/>
              <a:t>mpreuna</a:t>
            </a:r>
            <a:r>
              <a:rPr lang="en-US" sz="2400" dirty="0" smtClean="0"/>
              <a:t> cu </a:t>
            </a:r>
            <a:r>
              <a:rPr lang="en-US" sz="2400" dirty="0" err="1" smtClean="0"/>
              <a:t>urm</a:t>
            </a:r>
            <a:r>
              <a:rPr lang="ro-MO" sz="2400" dirty="0" smtClean="0"/>
              <a:t>ă</a:t>
            </a:r>
            <a:r>
              <a:rPr lang="en-US" sz="2400" dirty="0" err="1" smtClean="0"/>
              <a:t>toarele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atribute</a:t>
            </a:r>
            <a:r>
              <a:rPr lang="en-US" sz="2400" dirty="0" smtClean="0"/>
              <a:t>: </a:t>
            </a:r>
            <a:endParaRPr lang="ro-MO" sz="2400" dirty="0" smtClean="0"/>
          </a:p>
          <a:p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b="1" dirty="0" err="1" smtClean="0"/>
              <a:t>src</a:t>
            </a:r>
            <a:r>
              <a:rPr lang="en-US" sz="2400" dirty="0" smtClean="0"/>
              <a:t>   - Con</a:t>
            </a:r>
            <a:r>
              <a:rPr lang="ro-MO" sz="2400" dirty="0" smtClean="0"/>
              <a:t>ţ</a:t>
            </a:r>
            <a:r>
              <a:rPr lang="en-US" sz="2400" dirty="0" err="1" smtClean="0"/>
              <a:t>ine</a:t>
            </a:r>
            <a:r>
              <a:rPr lang="en-US" sz="2400" dirty="0" smtClean="0"/>
              <a:t> </a:t>
            </a:r>
            <a:r>
              <a:rPr lang="en-US" sz="2400" dirty="0" err="1" smtClean="0"/>
              <a:t>loca</a:t>
            </a:r>
            <a:r>
              <a:rPr lang="ro-MO" sz="2400" dirty="0" smtClean="0"/>
              <a:t>ţ</a:t>
            </a:r>
            <a:r>
              <a:rPr lang="en-US" sz="2400" dirty="0" err="1" smtClean="0"/>
              <a:t>ia</a:t>
            </a:r>
            <a:r>
              <a:rPr lang="en-US" sz="2400" dirty="0" smtClean="0"/>
              <a:t> /</a:t>
            </a:r>
            <a:r>
              <a:rPr lang="en-US" sz="2400" dirty="0" err="1" smtClean="0"/>
              <a:t>adresa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ro-MO" sz="2400" dirty="0" smtClean="0"/>
              <a:t>ş</a:t>
            </a:r>
            <a:r>
              <a:rPr lang="en-US" sz="2400" dirty="0" err="1" smtClean="0"/>
              <a:t>ierului</a:t>
            </a:r>
            <a:r>
              <a:rPr lang="en-US" sz="2400" dirty="0" smtClean="0"/>
              <a:t> cu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alt</a:t>
            </a:r>
            <a:r>
              <a:rPr lang="en-US" sz="2400" dirty="0" smtClean="0"/>
              <a:t>   - La </a:t>
            </a:r>
            <a:r>
              <a:rPr lang="en-US" sz="2400" dirty="0" err="1" smtClean="0"/>
              <a:t>acest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se </a:t>
            </a:r>
            <a:r>
              <a:rPr lang="en-US" sz="2400" dirty="0" err="1" smtClean="0"/>
              <a:t>scrie</a:t>
            </a:r>
            <a:r>
              <a:rPr lang="en-US" sz="2400" dirty="0" smtClean="0"/>
              <a:t> </a:t>
            </a:r>
            <a:r>
              <a:rPr lang="en-US" sz="2400" dirty="0" err="1" smtClean="0"/>
              <a:t>textul</a:t>
            </a:r>
            <a:r>
              <a:rPr lang="en-US" sz="2400" dirty="0" smtClean="0"/>
              <a:t> care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ap</a:t>
            </a:r>
            <a:r>
              <a:rPr lang="ro-MO" sz="2400" dirty="0" smtClean="0"/>
              <a:t>ă</a:t>
            </a:r>
            <a:r>
              <a:rPr lang="en-US" sz="2400" dirty="0" err="1" smtClean="0"/>
              <a:t>rea</a:t>
            </a:r>
            <a:r>
              <a:rPr lang="en-US" sz="2400" dirty="0" smtClean="0"/>
              <a:t> </a:t>
            </a:r>
            <a:r>
              <a:rPr lang="en-US" sz="2400" dirty="0" err="1" smtClean="0"/>
              <a:t>dac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nu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afi</a:t>
            </a:r>
            <a:r>
              <a:rPr lang="ro-MO" sz="2400" dirty="0" smtClean="0"/>
              <a:t>ş</a:t>
            </a:r>
            <a:r>
              <a:rPr lang="en-US" sz="2400" dirty="0" smtClean="0"/>
              <a:t>at</a:t>
            </a:r>
            <a:r>
              <a:rPr lang="ro-MO" sz="2400" dirty="0" smtClean="0"/>
              <a:t>ă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width</a:t>
            </a:r>
            <a:r>
              <a:rPr lang="en-US" sz="2400" dirty="0" smtClean="0"/>
              <a:t>   - </a:t>
            </a:r>
            <a:r>
              <a:rPr lang="en-US" sz="2400" dirty="0" err="1" smtClean="0"/>
              <a:t>Valoarea</a:t>
            </a:r>
            <a:r>
              <a:rPr lang="en-US" sz="2400" dirty="0" smtClean="0"/>
              <a:t> </a:t>
            </a:r>
            <a:r>
              <a:rPr lang="en-US" sz="2400" dirty="0" err="1" smtClean="0"/>
              <a:t>acestui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reprezint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lungimea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imaginii</a:t>
            </a:r>
            <a:r>
              <a:rPr lang="en-US" sz="2400" dirty="0" smtClean="0"/>
              <a:t>,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pixeli</a:t>
            </a:r>
            <a:r>
              <a:rPr lang="en-US" sz="2400" dirty="0" smtClean="0"/>
              <a:t>. </a:t>
            </a:r>
            <a:r>
              <a:rPr lang="en-US" sz="2400" dirty="0" err="1" smtClean="0"/>
              <a:t>Dac</a:t>
            </a:r>
            <a:r>
              <a:rPr lang="ro-MO" sz="2400" dirty="0" smtClean="0"/>
              <a:t>ă</a:t>
            </a:r>
            <a:r>
              <a:rPr lang="en-US" sz="2400" dirty="0" smtClean="0"/>
              <a:t> nu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scris</a:t>
            </a:r>
            <a:r>
              <a:rPr lang="en-US" sz="2400" dirty="0" smtClean="0"/>
              <a:t>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prezentat</a:t>
            </a:r>
            <a:r>
              <a:rPr lang="ro-MO" sz="2400" dirty="0" smtClean="0"/>
              <a:t>ă</a:t>
            </a:r>
            <a:r>
              <a:rPr lang="en-US" sz="2400" dirty="0" smtClean="0"/>
              <a:t> cu </a:t>
            </a:r>
            <a:r>
              <a:rPr lang="en-US" sz="2400" dirty="0" err="1" smtClean="0"/>
              <a:t>lungimea</a:t>
            </a:r>
            <a:r>
              <a:rPr lang="en-US" sz="2400" dirty="0" smtClean="0"/>
              <a:t> original</a:t>
            </a:r>
            <a:r>
              <a:rPr lang="ro-MO" sz="2400" dirty="0" smtClean="0"/>
              <a:t>ă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height</a:t>
            </a:r>
            <a:r>
              <a:rPr lang="en-US" sz="2400" dirty="0" smtClean="0"/>
              <a:t>   - </a:t>
            </a:r>
            <a:r>
              <a:rPr lang="en-US" sz="2400" dirty="0" err="1" smtClean="0"/>
              <a:t>Valoarea</a:t>
            </a:r>
            <a:r>
              <a:rPr lang="en-US" sz="2400" dirty="0" smtClean="0"/>
              <a:t> </a:t>
            </a:r>
            <a:r>
              <a:rPr lang="en-US" sz="2400" dirty="0" err="1" smtClean="0"/>
              <a:t>acestui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</a:t>
            </a:r>
            <a:r>
              <a:rPr lang="en-US" sz="2400" dirty="0" smtClean="0"/>
              <a:t> </a:t>
            </a:r>
            <a:r>
              <a:rPr lang="en-US" sz="2400" dirty="0" err="1" smtClean="0"/>
              <a:t>reprezint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err="1" smtClean="0"/>
              <a:t>nal</a:t>
            </a:r>
            <a:r>
              <a:rPr lang="ro-MO" sz="2400" dirty="0" smtClean="0"/>
              <a:t>ţ</a:t>
            </a:r>
            <a:r>
              <a:rPr lang="en-US" sz="2400" dirty="0" err="1" smtClean="0"/>
              <a:t>imea</a:t>
            </a:r>
            <a:r>
              <a:rPr lang="en-US" sz="2400" dirty="0" smtClean="0"/>
              <a:t> (l</a:t>
            </a:r>
            <a:r>
              <a:rPr lang="ro-MO" sz="2400" dirty="0" smtClean="0"/>
              <a:t>ăţ</a:t>
            </a:r>
            <a:r>
              <a:rPr lang="en-US" sz="2400" dirty="0" err="1" smtClean="0"/>
              <a:t>imea</a:t>
            </a:r>
            <a:r>
              <a:rPr lang="en-US" sz="2400" dirty="0" smtClean="0"/>
              <a:t>) </a:t>
            </a:r>
            <a:r>
              <a:rPr lang="en-US" sz="2400" dirty="0" err="1" smtClean="0"/>
              <a:t>imaginii</a:t>
            </a:r>
            <a:r>
              <a:rPr lang="en-US" sz="2400" dirty="0" smtClean="0"/>
              <a:t>,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pixeli</a:t>
            </a:r>
            <a:r>
              <a:rPr lang="en-US" sz="2400" dirty="0" smtClean="0"/>
              <a:t>. </a:t>
            </a:r>
            <a:r>
              <a:rPr lang="en-US" sz="2400" dirty="0" err="1" smtClean="0"/>
              <a:t>Dac</a:t>
            </a:r>
            <a:r>
              <a:rPr lang="ro-MO" sz="2400" dirty="0" smtClean="0"/>
              <a:t>ă</a:t>
            </a:r>
            <a:r>
              <a:rPr lang="en-US" sz="2400" dirty="0" smtClean="0"/>
              <a:t> nu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scris</a:t>
            </a:r>
            <a:r>
              <a:rPr lang="en-US" sz="2400" dirty="0" smtClean="0"/>
              <a:t>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 </a:t>
            </a:r>
            <a:r>
              <a:rPr lang="en-US" sz="2400" dirty="0" err="1" smtClean="0"/>
              <a:t>va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prezentat</a:t>
            </a:r>
            <a:r>
              <a:rPr lang="ro-MO" sz="2400" dirty="0" smtClean="0"/>
              <a:t>ă</a:t>
            </a:r>
            <a:r>
              <a:rPr lang="en-US" sz="2400" dirty="0" smtClean="0"/>
              <a:t> cu </a:t>
            </a:r>
            <a:r>
              <a:rPr lang="ro-MO" sz="2400" dirty="0" smtClean="0"/>
              <a:t>î</a:t>
            </a:r>
            <a:r>
              <a:rPr lang="en-US" sz="2400" dirty="0" smtClean="0"/>
              <a:t>n</a:t>
            </a:r>
            <a:r>
              <a:rPr lang="ro-MO" sz="2400" dirty="0" smtClean="0"/>
              <a:t>ă</a:t>
            </a:r>
            <a:r>
              <a:rPr lang="en-US" sz="2400" dirty="0" smtClean="0"/>
              <a:t>l</a:t>
            </a:r>
            <a:r>
              <a:rPr lang="ro-MO" sz="2400" dirty="0" smtClean="0"/>
              <a:t>ţ</a:t>
            </a:r>
            <a:r>
              <a:rPr lang="en-US" sz="2400" dirty="0" err="1" smtClean="0"/>
              <a:t>imea</a:t>
            </a:r>
            <a:r>
              <a:rPr lang="en-US" sz="2400" dirty="0" smtClean="0"/>
              <a:t> original</a:t>
            </a:r>
            <a:r>
              <a:rPr lang="ro-MO" sz="2400" dirty="0" smtClean="0"/>
              <a:t>ă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956376" cy="1152128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ADAUGAREA UNEI IMAGINI </a:t>
            </a:r>
            <a:r>
              <a:rPr lang="ro-MO" b="1" dirty="0" smtClean="0"/>
              <a:t>Î</a:t>
            </a:r>
            <a:r>
              <a:rPr lang="it-IT" b="1" dirty="0" smtClean="0"/>
              <a:t>NTR-O PAGIN</a:t>
            </a:r>
            <a:r>
              <a:rPr lang="ro-MO" b="1" dirty="0" smtClean="0"/>
              <a:t>Ă</a:t>
            </a:r>
            <a:r>
              <a:rPr lang="it-IT" b="1" dirty="0" smtClean="0"/>
              <a:t> WEB</a:t>
            </a:r>
            <a:endParaRPr lang="it-IT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408708"/>
            <a:ext cx="9036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 de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jos</a:t>
            </a:r>
            <a:r>
              <a:rPr lang="en-US" sz="2400" dirty="0" smtClean="0"/>
              <a:t> </a:t>
            </a:r>
            <a:r>
              <a:rPr lang="en-US" sz="2400" dirty="0" err="1" smtClean="0"/>
              <a:t>pute</a:t>
            </a:r>
            <a:r>
              <a:rPr lang="ro-MO" sz="2400" dirty="0" smtClean="0"/>
              <a:t>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vedea</a:t>
            </a:r>
            <a:r>
              <a:rPr lang="en-US" sz="2400" dirty="0" smtClean="0"/>
              <a:t> </a:t>
            </a:r>
            <a:r>
              <a:rPr lang="en-US" sz="2400" dirty="0" err="1" smtClean="0"/>
              <a:t>modul</a:t>
            </a:r>
            <a:r>
              <a:rPr lang="en-US" sz="2400" dirty="0" smtClean="0"/>
              <a:t> de </a:t>
            </a:r>
            <a:r>
              <a:rPr lang="en-US" sz="2400" dirty="0" err="1" smtClean="0"/>
              <a:t>introducere</a:t>
            </a:r>
            <a:r>
              <a:rPr lang="en-US" sz="2400" dirty="0" smtClean="0"/>
              <a:t> a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o </a:t>
            </a:r>
            <a:r>
              <a:rPr lang="en-US" sz="2400" dirty="0" err="1" smtClean="0"/>
              <a:t>pagin</a:t>
            </a:r>
            <a:r>
              <a:rPr lang="ro-MO" sz="2400" dirty="0" smtClean="0"/>
              <a:t>ă</a:t>
            </a:r>
            <a:r>
              <a:rPr lang="en-US" sz="2400" dirty="0" smtClean="0"/>
              <a:t> web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cum pot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folosite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atributele</a:t>
            </a:r>
            <a:r>
              <a:rPr lang="en-US" sz="2400" dirty="0" smtClean="0"/>
              <a:t>:</a:t>
            </a:r>
            <a:endParaRPr lang="ro-MO" sz="2400" dirty="0" smtClean="0"/>
          </a:p>
          <a:p>
            <a:endParaRPr lang="ro-MO" sz="2400" dirty="0" smtClean="0"/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&lt;!DOCTYPE 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2400" b="1" dirty="0" smtClean="0">
                <a:solidFill>
                  <a:srgbClr val="0070C0"/>
                </a:solidFill>
              </a:rPr>
              <a:t>Imagini în HTML</a:t>
            </a:r>
            <a:r>
              <a:rPr lang="en-US" sz="24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&lt;h4&gt;</a:t>
            </a:r>
            <a:r>
              <a:rPr lang="en-US" sz="2400" b="1" dirty="0" err="1" smtClean="0">
                <a:solidFill>
                  <a:srgbClr val="C00000"/>
                </a:solidFill>
              </a:rPr>
              <a:t>Exemplu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ro-MO" sz="2400" b="1" dirty="0" smtClean="0">
                <a:solidFill>
                  <a:srgbClr val="C00000"/>
                </a:solidFill>
              </a:rPr>
              <a:t>adăugare imagine</a:t>
            </a:r>
            <a:r>
              <a:rPr lang="en-US" sz="2400" b="1" dirty="0" smtClean="0">
                <a:solidFill>
                  <a:srgbClr val="C00000"/>
                </a:solidFill>
              </a:rPr>
              <a:t>&lt;/h4&gt;</a:t>
            </a:r>
            <a:endParaRPr lang="ro-MO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</a:rPr>
              <a:t>img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src</a:t>
            </a:r>
            <a:r>
              <a:rPr lang="en-US" sz="2400" b="1" dirty="0" smtClean="0">
                <a:solidFill>
                  <a:srgbClr val="C00000"/>
                </a:solidFill>
              </a:rPr>
              <a:t>='</a:t>
            </a:r>
            <a:r>
              <a:rPr lang="en-US" sz="2400" b="1" dirty="0" err="1" smtClean="0">
                <a:solidFill>
                  <a:srgbClr val="C00000"/>
                </a:solidFill>
              </a:rPr>
              <a:t>smile_gif</a:t>
            </a:r>
            <a:r>
              <a:rPr lang="ro-MO" sz="2400" b="1" dirty="0" smtClean="0">
                <a:solidFill>
                  <a:srgbClr val="C00000"/>
                </a:solidFill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  <a:r>
              <a:rPr lang="en-US" sz="2400" b="1" dirty="0" err="1" smtClean="0">
                <a:solidFill>
                  <a:srgbClr val="C00000"/>
                </a:solidFill>
              </a:rPr>
              <a:t>png</a:t>
            </a:r>
            <a:r>
              <a:rPr lang="en-US" sz="2400" b="1" dirty="0" smtClean="0">
                <a:solidFill>
                  <a:srgbClr val="C00000"/>
                </a:solidFill>
              </a:rPr>
              <a:t>' alt='Z</a:t>
            </a:r>
            <a:r>
              <a:rPr lang="ro-MO" sz="2400" b="1" dirty="0" smtClean="0">
                <a:solidFill>
                  <a:srgbClr val="C00000"/>
                </a:solidFill>
              </a:rPr>
              <a:t>â</a:t>
            </a:r>
            <a:r>
              <a:rPr lang="en-US" sz="2400" b="1" dirty="0" err="1" smtClean="0">
                <a:solidFill>
                  <a:srgbClr val="C00000"/>
                </a:solidFill>
              </a:rPr>
              <a:t>mbe</a:t>
            </a:r>
            <a:r>
              <a:rPr lang="ro-MO" sz="2400" b="1" dirty="0" smtClean="0">
                <a:solidFill>
                  <a:srgbClr val="C00000"/>
                </a:solidFill>
              </a:rPr>
              <a:t>ş</a:t>
            </a:r>
            <a:r>
              <a:rPr lang="en-US" sz="2400" b="1" dirty="0" err="1" smtClean="0">
                <a:solidFill>
                  <a:srgbClr val="C00000"/>
                </a:solidFill>
              </a:rPr>
              <a:t>te</a:t>
            </a:r>
            <a:r>
              <a:rPr lang="en-US" sz="2400" b="1" dirty="0" smtClean="0">
                <a:solidFill>
                  <a:srgbClr val="C00000"/>
                </a:solidFill>
              </a:rPr>
              <a:t>' width='150' height='132'&gt; </a:t>
            </a:r>
            <a:endParaRPr lang="ru-RU" sz="2400" b="1" dirty="0" smtClean="0">
              <a:solidFill>
                <a:srgbClr val="C0000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&lt;/body&gt;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&lt;/html&gt;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956376" cy="1152128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ADAUGAREA UNEI IMAGINI </a:t>
            </a:r>
            <a:r>
              <a:rPr lang="ro-MO" b="1" dirty="0" smtClean="0"/>
              <a:t>Î</a:t>
            </a:r>
            <a:r>
              <a:rPr lang="it-IT" b="1" dirty="0" smtClean="0"/>
              <a:t>NTR-O PAGIN</a:t>
            </a:r>
            <a:r>
              <a:rPr lang="ro-MO" b="1" dirty="0" smtClean="0"/>
              <a:t>Ă</a:t>
            </a:r>
            <a:r>
              <a:rPr lang="it-IT" b="1" dirty="0" smtClean="0"/>
              <a:t> WEB</a:t>
            </a:r>
            <a:endParaRPr lang="it-IT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408708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tagul</a:t>
            </a:r>
            <a:r>
              <a:rPr lang="en-US" sz="2400" dirty="0" smtClean="0"/>
              <a:t> </a:t>
            </a:r>
            <a:r>
              <a:rPr lang="en-US" sz="2400" b="1" dirty="0" smtClean="0"/>
              <a:t>&lt;</a:t>
            </a:r>
            <a:r>
              <a:rPr lang="en-US" sz="2400" b="1" dirty="0" err="1" smtClean="0"/>
              <a:t>img</a:t>
            </a:r>
            <a:r>
              <a:rPr lang="en-US" sz="2400" b="1" dirty="0" smtClean="0"/>
              <a:t>&gt; </a:t>
            </a:r>
            <a:r>
              <a:rPr lang="en-US" sz="2400" dirty="0" smtClean="0"/>
              <a:t>se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adauga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atributul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style</a:t>
            </a:r>
            <a:r>
              <a:rPr lang="en-US" sz="2400" dirty="0" smtClean="0"/>
              <a:t> cu </a:t>
            </a:r>
            <a:r>
              <a:rPr lang="en-US" sz="2400" dirty="0" err="1" smtClean="0"/>
              <a:t>propriet</a:t>
            </a:r>
            <a:r>
              <a:rPr lang="ro-MO" sz="2400" dirty="0" smtClean="0"/>
              <a:t>ăţ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b="1" dirty="0" smtClean="0"/>
              <a:t>CSS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setare</a:t>
            </a:r>
            <a:r>
              <a:rPr lang="ro-MO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 smtClean="0"/>
              <a:t>pozi</a:t>
            </a:r>
            <a:r>
              <a:rPr lang="ro-MO" sz="2400" dirty="0" smtClean="0"/>
              <a:t>ţ</a:t>
            </a:r>
            <a:r>
              <a:rPr lang="en-US" sz="2400" dirty="0" err="1" smtClean="0"/>
              <a:t>iei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imaginii</a:t>
            </a:r>
            <a:r>
              <a:rPr lang="en-US" sz="2400" dirty="0" smtClean="0"/>
              <a:t>, </a:t>
            </a:r>
            <a:r>
              <a:rPr lang="en-US" sz="2400" dirty="0" err="1" smtClean="0"/>
              <a:t>bordur</a:t>
            </a:r>
            <a:r>
              <a:rPr lang="ro-MO" sz="2400" dirty="0" smtClean="0"/>
              <a:t>ei</a:t>
            </a:r>
            <a:r>
              <a:rPr lang="en-US" sz="2400" dirty="0" smtClean="0"/>
              <a:t>, </a:t>
            </a:r>
            <a:r>
              <a:rPr lang="en-US" sz="2400" dirty="0" err="1" smtClean="0"/>
              <a:t>margine</a:t>
            </a:r>
            <a:r>
              <a:rPr lang="ro-MO" sz="24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exterioar</a:t>
            </a:r>
            <a:r>
              <a:rPr lang="ro-MO" sz="2400" dirty="0" smtClean="0"/>
              <a:t>e</a:t>
            </a:r>
            <a:r>
              <a:rPr lang="en-US" sz="2400" dirty="0" smtClean="0"/>
              <a:t>.</a:t>
            </a:r>
            <a:endParaRPr lang="ro-MO" sz="2400" dirty="0" smtClean="0"/>
          </a:p>
          <a:p>
            <a:pPr algn="just"/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&lt;!DOCTYPE 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2400" b="1" dirty="0" smtClean="0">
                <a:solidFill>
                  <a:srgbClr val="0070C0"/>
                </a:solidFill>
              </a:rPr>
              <a:t>Imagini în HTML</a:t>
            </a:r>
            <a:r>
              <a:rPr lang="en-US" sz="24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&lt;h4&gt;</a:t>
            </a:r>
            <a:r>
              <a:rPr lang="en-US" sz="2400" b="1" dirty="0" err="1" smtClean="0">
                <a:solidFill>
                  <a:srgbClr val="C00000"/>
                </a:solidFill>
              </a:rPr>
              <a:t>Exemplu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ro-MO" sz="2400" b="1" dirty="0" smtClean="0">
                <a:solidFill>
                  <a:srgbClr val="C00000"/>
                </a:solidFill>
              </a:rPr>
              <a:t>adăugare imagine cu STYLE</a:t>
            </a:r>
            <a:r>
              <a:rPr lang="en-US" sz="2400" b="1" dirty="0" smtClean="0">
                <a:solidFill>
                  <a:srgbClr val="C00000"/>
                </a:solidFill>
              </a:rPr>
              <a:t>&lt;/h4&gt;</a:t>
            </a:r>
            <a:endParaRPr lang="ro-MO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</a:rPr>
              <a:t>img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src</a:t>
            </a:r>
            <a:r>
              <a:rPr lang="en-US" sz="2400" b="1" dirty="0" smtClean="0">
                <a:solidFill>
                  <a:srgbClr val="C00000"/>
                </a:solidFill>
              </a:rPr>
              <a:t>='smile_gift.png' alt='</a:t>
            </a:r>
            <a:r>
              <a:rPr lang="en-US" sz="2400" b="1" dirty="0" err="1" smtClean="0">
                <a:solidFill>
                  <a:srgbClr val="C00000"/>
                </a:solidFill>
              </a:rPr>
              <a:t>Zambeste</a:t>
            </a:r>
            <a:r>
              <a:rPr lang="en-US" sz="2400" b="1" dirty="0" smtClean="0">
                <a:solidFill>
                  <a:srgbClr val="C00000"/>
                </a:solidFill>
              </a:rPr>
              <a:t>' width='150' height='132' style='border:2px solid #0000ee; margin:5px 25px;'&gt;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&lt;/body&gt;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&lt;/html&gt;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956376" cy="1152128"/>
          </a:xfrm>
        </p:spPr>
        <p:txBody>
          <a:bodyPr>
            <a:normAutofit fontScale="90000"/>
          </a:bodyPr>
          <a:lstStyle/>
          <a:p>
            <a:r>
              <a:rPr lang="it-IT" b="1" dirty="0" smtClean="0"/>
              <a:t>ALINIEREA ORIZONTAL</a:t>
            </a:r>
            <a:r>
              <a:rPr lang="ro-RO" b="1" dirty="0" smtClean="0"/>
              <a:t>Ă</a:t>
            </a:r>
            <a:r>
              <a:rPr lang="it-IT" b="1" dirty="0" smtClean="0"/>
              <a:t> </a:t>
            </a:r>
            <a:r>
              <a:rPr lang="ro-RO" b="1" dirty="0" smtClean="0"/>
              <a:t>Ș</a:t>
            </a:r>
            <a:r>
              <a:rPr lang="it-IT" b="1" dirty="0" smtClean="0"/>
              <a:t>I VERTICAL</a:t>
            </a:r>
            <a:r>
              <a:rPr lang="ro-RO" b="1" dirty="0" smtClean="0"/>
              <a:t>Ă</a:t>
            </a:r>
            <a:r>
              <a:rPr lang="it-IT" b="1" dirty="0" smtClean="0"/>
              <a:t> A UNEI IMAGINI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268760"/>
            <a:ext cx="9036496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</a:t>
            </a:r>
            <a:r>
              <a:rPr lang="en-US" sz="2400" dirty="0" err="1" smtClean="0"/>
              <a:t>acest</a:t>
            </a:r>
            <a:r>
              <a:rPr lang="en-US" sz="2400" dirty="0" smtClean="0"/>
              <a:t> </a:t>
            </a:r>
            <a:r>
              <a:rPr lang="en-US" sz="2400" dirty="0" err="1" smtClean="0"/>
              <a:t>sens</a:t>
            </a:r>
            <a:r>
              <a:rPr lang="en-US" sz="2400" dirty="0" smtClean="0"/>
              <a:t>, </a:t>
            </a:r>
            <a:r>
              <a:rPr lang="en-US" sz="2400" dirty="0" err="1" smtClean="0"/>
              <a:t>sunt</a:t>
            </a:r>
            <a:r>
              <a:rPr lang="en-US" sz="2400" dirty="0" smtClean="0"/>
              <a:t> </a:t>
            </a:r>
            <a:r>
              <a:rPr lang="en-US" sz="2400" dirty="0" err="1" smtClean="0"/>
              <a:t>folosite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atributele</a:t>
            </a:r>
            <a:r>
              <a:rPr lang="en-US" sz="2400" dirty="0" smtClean="0"/>
              <a:t> </a:t>
            </a:r>
            <a:r>
              <a:rPr lang="en-US" sz="2400" b="1" i="1" dirty="0" smtClean="0"/>
              <a:t>align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b="1" i="1" dirty="0" err="1" smtClean="0"/>
              <a:t>valign</a:t>
            </a:r>
            <a:r>
              <a:rPr lang="en-US" sz="2400" i="1" dirty="0" err="1" smtClean="0"/>
              <a:t>.</a:t>
            </a:r>
            <a:r>
              <a:rPr lang="en-US" sz="2400" dirty="0" err="1" smtClean="0"/>
              <a:t>Obtiunile</a:t>
            </a:r>
            <a:r>
              <a:rPr lang="en-US" sz="2400" dirty="0" smtClean="0"/>
              <a:t> </a:t>
            </a:r>
            <a:r>
              <a:rPr lang="en-US" sz="2400" dirty="0" err="1" smtClean="0"/>
              <a:t>oferite</a:t>
            </a:r>
            <a:r>
              <a:rPr lang="en-US" sz="2400" dirty="0" smtClean="0"/>
              <a:t> de </a:t>
            </a:r>
            <a:r>
              <a:rPr lang="en-US" sz="2400" dirty="0" err="1" smtClean="0"/>
              <a:t>aceste</a:t>
            </a:r>
            <a:r>
              <a:rPr lang="en-US" sz="2400" dirty="0" smtClean="0"/>
              <a:t> </a:t>
            </a:r>
            <a:r>
              <a:rPr lang="en-US" sz="2400" dirty="0" err="1" smtClean="0"/>
              <a:t>atribute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1. Align (</a:t>
            </a:r>
            <a:r>
              <a:rPr lang="en-US" sz="2400" dirty="0" err="1" smtClean="0"/>
              <a:t>orizontal</a:t>
            </a:r>
            <a:r>
              <a:rPr lang="en-US" sz="2400" dirty="0" smtClean="0"/>
              <a:t>)</a:t>
            </a:r>
            <a:r>
              <a:rPr lang="ro-RO" sz="2400" dirty="0" smtClean="0"/>
              <a:t> : </a:t>
            </a:r>
            <a:r>
              <a:rPr lang="en-US" sz="2400" b="1" dirty="0" smtClean="0"/>
              <a:t>right</a:t>
            </a:r>
            <a:r>
              <a:rPr lang="ro-RO" sz="2400" b="1" dirty="0" smtClean="0"/>
              <a:t>/</a:t>
            </a:r>
            <a:r>
              <a:rPr lang="en-US" sz="2400" b="1" dirty="0" smtClean="0"/>
              <a:t>left</a:t>
            </a:r>
            <a:r>
              <a:rPr lang="ro-RO" sz="2400" b="1" dirty="0" smtClean="0"/>
              <a:t>/</a:t>
            </a:r>
            <a:r>
              <a:rPr lang="en-US" sz="2400" b="1" dirty="0" smtClean="0"/>
              <a:t>center</a:t>
            </a:r>
          </a:p>
          <a:p>
            <a:r>
              <a:rPr lang="en-US" sz="2400" dirty="0" smtClean="0"/>
              <a:t>2.Valigh (vertical)</a:t>
            </a:r>
            <a:r>
              <a:rPr lang="ro-RO" sz="2400" dirty="0" smtClean="0"/>
              <a:t>: </a:t>
            </a:r>
            <a:r>
              <a:rPr lang="en-US" sz="2400" b="1" dirty="0" smtClean="0"/>
              <a:t>top</a:t>
            </a:r>
            <a:r>
              <a:rPr lang="ro-RO" sz="2400" b="1" dirty="0" smtClean="0"/>
              <a:t>/</a:t>
            </a:r>
            <a:r>
              <a:rPr lang="en-US" sz="2400" b="1" dirty="0" smtClean="0"/>
              <a:t>bottom</a:t>
            </a:r>
            <a:r>
              <a:rPr lang="ro-RO" sz="2400" b="1" dirty="0" smtClean="0"/>
              <a:t>/</a:t>
            </a:r>
            <a:r>
              <a:rPr lang="en-US" sz="2400" b="1" dirty="0" smtClean="0"/>
              <a:t>center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&lt;!DOCTYPE 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2400" b="1" dirty="0" smtClean="0">
                <a:solidFill>
                  <a:srgbClr val="0070C0"/>
                </a:solidFill>
              </a:rPr>
              <a:t>Imagini în HTML</a:t>
            </a:r>
            <a:r>
              <a:rPr lang="en-US" sz="24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en-US" sz="2300" b="1" dirty="0" smtClean="0">
                <a:solidFill>
                  <a:srgbClr val="FF0000"/>
                </a:solidFill>
              </a:rPr>
              <a:t>&lt;</a:t>
            </a:r>
            <a:r>
              <a:rPr lang="en-US" sz="2300" b="1" dirty="0" err="1" smtClean="0">
                <a:solidFill>
                  <a:srgbClr val="FF0000"/>
                </a:solidFill>
              </a:rPr>
              <a:t>img</a:t>
            </a:r>
            <a:r>
              <a:rPr lang="en-US" sz="2300" b="1" dirty="0" smtClean="0">
                <a:solidFill>
                  <a:srgbClr val="FF0000"/>
                </a:solidFill>
              </a:rPr>
              <a:t> alt="" </a:t>
            </a:r>
            <a:r>
              <a:rPr lang="en-US" sz="2300" b="1" dirty="0" smtClean="0">
                <a:solidFill>
                  <a:schemeClr val="accent1">
                    <a:lumMod val="75000"/>
                  </a:schemeClr>
                </a:solidFill>
              </a:rPr>
              <a:t>align</a:t>
            </a:r>
            <a:r>
              <a:rPr lang="en-US" sz="2300" b="1" dirty="0" smtClean="0">
                <a:solidFill>
                  <a:srgbClr val="FF0000"/>
                </a:solidFill>
              </a:rPr>
              <a:t>="right" </a:t>
            </a:r>
            <a:r>
              <a:rPr lang="en-US" sz="2300" b="1" dirty="0" err="1" smtClean="0">
                <a:solidFill>
                  <a:srgbClr val="FF0000"/>
                </a:solidFill>
              </a:rPr>
              <a:t>src</a:t>
            </a:r>
            <a:r>
              <a:rPr lang="en-US" sz="2300" b="1" dirty="0" smtClean="0">
                <a:solidFill>
                  <a:srgbClr val="FF0000"/>
                </a:solidFill>
              </a:rPr>
              <a:t>=</a:t>
            </a:r>
            <a:r>
              <a:rPr lang="en-US" sz="2300" dirty="0" smtClean="0"/>
              <a:t>"</a:t>
            </a:r>
            <a:r>
              <a:rPr lang="ro-RO" sz="2300" b="1" dirty="0" smtClean="0">
                <a:solidFill>
                  <a:srgbClr val="FF0000"/>
                </a:solidFill>
              </a:rPr>
              <a:t>frumos</a:t>
            </a:r>
            <a:r>
              <a:rPr lang="en-US" sz="2300" b="1" dirty="0" smtClean="0">
                <a:solidFill>
                  <a:srgbClr val="FF0000"/>
                </a:solidFill>
              </a:rPr>
              <a:t>.jpg" </a:t>
            </a:r>
            <a:r>
              <a:rPr lang="en-US" sz="2300" dirty="0" smtClean="0"/>
              <a:t>width="270" height="300"</a:t>
            </a:r>
            <a:r>
              <a:rPr lang="en-US" sz="2300" b="1" dirty="0" smtClean="0">
                <a:solidFill>
                  <a:srgbClr val="FF0000"/>
                </a:solidFill>
              </a:rPr>
              <a:t>&gt; </a:t>
            </a:r>
            <a:endParaRPr lang="ro-RO" sz="23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&lt;p&gt;</a:t>
            </a:r>
            <a:r>
              <a:rPr lang="en-US" sz="2400" b="1" dirty="0" err="1" smtClean="0">
                <a:solidFill>
                  <a:srgbClr val="FF0000"/>
                </a:solidFill>
              </a:rPr>
              <a:t>Acesta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este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primul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paragraf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este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doar</a:t>
            </a:r>
            <a:r>
              <a:rPr lang="en-US" sz="2400" b="1" dirty="0" smtClean="0">
                <a:solidFill>
                  <a:srgbClr val="FF0000"/>
                </a:solidFill>
              </a:rPr>
              <a:t> un </a:t>
            </a:r>
            <a:r>
              <a:rPr lang="en-US" sz="2400" b="1" dirty="0" err="1" smtClean="0">
                <a:solidFill>
                  <a:srgbClr val="FF0000"/>
                </a:solidFill>
              </a:rPr>
              <a:t>exemplu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pentru</a:t>
            </a:r>
            <a:r>
              <a:rPr lang="en-US" sz="2400" b="1" dirty="0" smtClean="0">
                <a:solidFill>
                  <a:srgbClr val="FF0000"/>
                </a:solidFill>
              </a:rPr>
              <a:t> a </a:t>
            </a:r>
            <a:r>
              <a:rPr lang="en-US" sz="2400" b="1" dirty="0" err="1" smtClean="0">
                <a:solidFill>
                  <a:srgbClr val="FF0000"/>
                </a:solidFill>
              </a:rPr>
              <a:t>putea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ro-RO" sz="2400" b="1" dirty="0" smtClean="0">
                <a:solidFill>
                  <a:srgbClr val="FF0000"/>
                </a:solidFill>
              </a:rPr>
              <a:t>î</a:t>
            </a:r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r>
              <a:rPr lang="ro-RO" sz="2400" b="1" dirty="0" smtClean="0">
                <a:solidFill>
                  <a:srgbClr val="FF0000"/>
                </a:solidFill>
              </a:rPr>
              <a:t>ț</a:t>
            </a:r>
            <a:r>
              <a:rPr lang="en-US" sz="2400" b="1" dirty="0" err="1" smtClean="0">
                <a:solidFill>
                  <a:srgbClr val="FF0000"/>
                </a:solidFill>
              </a:rPr>
              <a:t>elege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mai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bine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alinierea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unei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imagini</a:t>
            </a:r>
            <a:r>
              <a:rPr lang="en-US" sz="2400" b="1" dirty="0" smtClean="0">
                <a:solidFill>
                  <a:srgbClr val="FF0000"/>
                </a:solidFill>
              </a:rPr>
              <a:t>.&lt;/p&gt;</a:t>
            </a:r>
            <a:endParaRPr lang="ro-RO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 &lt;p&gt;</a:t>
            </a:r>
            <a:r>
              <a:rPr lang="en-US" sz="2400" b="1" dirty="0" err="1" smtClean="0">
                <a:solidFill>
                  <a:srgbClr val="FF0000"/>
                </a:solidFill>
              </a:rPr>
              <a:t>Acesta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este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cel</a:t>
            </a:r>
            <a:r>
              <a:rPr lang="en-US" sz="2400" b="1" dirty="0" smtClean="0">
                <a:solidFill>
                  <a:srgbClr val="FF0000"/>
                </a:solidFill>
              </a:rPr>
              <a:t> deal </a:t>
            </a:r>
            <a:r>
              <a:rPr lang="en-US" sz="2400" b="1" dirty="0" err="1" smtClean="0">
                <a:solidFill>
                  <a:srgbClr val="FF0000"/>
                </a:solidFill>
              </a:rPr>
              <a:t>doilea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paragraf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imaginea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va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fi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afi</a:t>
            </a:r>
            <a:r>
              <a:rPr lang="ro-RO" sz="2400" b="1" dirty="0" smtClean="0">
                <a:solidFill>
                  <a:srgbClr val="FF0000"/>
                </a:solidFill>
              </a:rPr>
              <a:t>ș</a:t>
            </a:r>
            <a:r>
              <a:rPr lang="en-US" sz="2400" b="1" dirty="0" smtClean="0">
                <a:solidFill>
                  <a:srgbClr val="FF0000"/>
                </a:solidFill>
              </a:rPr>
              <a:t>at</a:t>
            </a:r>
            <a:r>
              <a:rPr lang="ro-RO" sz="2400" b="1" dirty="0" smtClean="0">
                <a:solidFill>
                  <a:srgbClr val="FF0000"/>
                </a:solidFill>
              </a:rPr>
              <a:t>ă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alaturat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ro-RO" sz="2400" b="1" dirty="0" smtClean="0">
                <a:solidFill>
                  <a:srgbClr val="FF0000"/>
                </a:solidFill>
              </a:rPr>
              <a:t>î</a:t>
            </a:r>
            <a:r>
              <a:rPr lang="en-US" sz="2400" b="1" dirty="0" smtClean="0">
                <a:solidFill>
                  <a:srgbClr val="FF0000"/>
                </a:solidFill>
              </a:rPr>
              <a:t>n </a:t>
            </a:r>
            <a:r>
              <a:rPr lang="en-US" sz="2400" b="1" dirty="0" err="1" smtClean="0">
                <a:solidFill>
                  <a:srgbClr val="FF0000"/>
                </a:solidFill>
              </a:rPr>
              <a:t>partea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dreapt</a:t>
            </a:r>
            <a:r>
              <a:rPr lang="ro-RO" sz="2400" b="1" dirty="0" smtClean="0">
                <a:solidFill>
                  <a:srgbClr val="FF0000"/>
                </a:solidFill>
              </a:rPr>
              <a:t>ă</a:t>
            </a:r>
            <a:r>
              <a:rPr lang="en-US" sz="2400" b="1" dirty="0" smtClean="0">
                <a:solidFill>
                  <a:srgbClr val="FF0000"/>
                </a:solidFill>
              </a:rPr>
              <a:t>&lt;/p&gt; </a:t>
            </a:r>
            <a:endParaRPr lang="ro-RO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&lt;/body&gt;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&lt;/html&gt;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956376" cy="1152128"/>
          </a:xfrm>
        </p:spPr>
        <p:txBody>
          <a:bodyPr>
            <a:normAutofit/>
          </a:bodyPr>
          <a:lstStyle/>
          <a:p>
            <a:r>
              <a:rPr lang="en-US" b="1" dirty="0" smtClean="0"/>
              <a:t>FOLOSIREA IMAGINILOR CA LINK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268760"/>
            <a:ext cx="90364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 </a:t>
            </a:r>
            <a:r>
              <a:rPr lang="en-US" sz="2400" dirty="0" err="1" smtClean="0"/>
              <a:t>ajutorul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imaginilor</a:t>
            </a:r>
            <a:r>
              <a:rPr lang="en-US" sz="2400" dirty="0" smtClean="0"/>
              <a:t> </a:t>
            </a:r>
            <a:r>
              <a:rPr lang="en-US" sz="2400" dirty="0" err="1" smtClean="0"/>
              <a:t>po</a:t>
            </a:r>
            <a:r>
              <a:rPr lang="ro-RO" sz="2400" dirty="0" smtClean="0"/>
              <a:t>ț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pu</a:t>
            </a:r>
            <a:r>
              <a:rPr lang="ro-RO" sz="2400" dirty="0" smtClean="0"/>
              <a:t>ț</a:t>
            </a:r>
            <a:r>
              <a:rPr lang="en-US" sz="2400" dirty="0" smtClean="0"/>
              <a:t>in</a:t>
            </a:r>
            <a:r>
              <a:rPr lang="ro-RO" sz="2400" dirty="0" smtClean="0"/>
              <a:t>ă</a:t>
            </a:r>
            <a:r>
              <a:rPr lang="en-US" sz="2400" dirty="0" smtClean="0"/>
              <a:t> via</a:t>
            </a:r>
            <a:r>
              <a:rPr lang="ro-RO" sz="2400" dirty="0" smtClean="0"/>
              <a:t>ță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pagini</a:t>
            </a:r>
            <a:r>
              <a:rPr lang="en-US" sz="2400" dirty="0" smtClean="0"/>
              <a:t> web. </a:t>
            </a:r>
            <a:r>
              <a:rPr lang="en-US" sz="2400" dirty="0" err="1" smtClean="0"/>
              <a:t>Transformarea</a:t>
            </a:r>
            <a:r>
              <a:rPr lang="en-US" sz="2400" dirty="0" smtClean="0"/>
              <a:t> </a:t>
            </a:r>
            <a:r>
              <a:rPr lang="en-US" sz="2400" dirty="0" err="1" smtClean="0"/>
              <a:t>unei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</a:t>
            </a:r>
            <a:r>
              <a:rPr lang="en-US" sz="2400" dirty="0" smtClean="0"/>
              <a:t> </a:t>
            </a:r>
            <a:r>
              <a:rPr lang="ro-RO" sz="2400" dirty="0" smtClean="0"/>
              <a:t>î</a:t>
            </a:r>
            <a:r>
              <a:rPr lang="en-US" sz="2400" dirty="0" err="1" smtClean="0"/>
              <a:t>ntr</a:t>
            </a:r>
            <a:r>
              <a:rPr lang="en-US" sz="2400" dirty="0" smtClean="0"/>
              <a:t>-un link nu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nicidecum</a:t>
            </a:r>
            <a:r>
              <a:rPr lang="en-US" sz="2400" dirty="0" smtClean="0"/>
              <a:t> </a:t>
            </a:r>
            <a:r>
              <a:rPr lang="en-US" sz="2400" dirty="0" err="1" smtClean="0"/>
              <a:t>dificil</a:t>
            </a:r>
            <a:r>
              <a:rPr lang="ro-RO" sz="2400" dirty="0" smtClean="0"/>
              <a:t>ă</a:t>
            </a:r>
            <a:r>
              <a:rPr lang="en-US" sz="2400" dirty="0" smtClean="0"/>
              <a:t>. </a:t>
            </a:r>
            <a:r>
              <a:rPr lang="en-US" sz="2400" dirty="0" err="1" smtClean="0"/>
              <a:t>Trebuie</a:t>
            </a:r>
            <a:r>
              <a:rPr lang="en-US" sz="2400" dirty="0" smtClean="0"/>
              <a:t> </a:t>
            </a:r>
            <a:r>
              <a:rPr lang="en-US" sz="2400" dirty="0" err="1" smtClean="0"/>
              <a:t>doar</a:t>
            </a:r>
            <a:r>
              <a:rPr lang="en-US" sz="2400" dirty="0" smtClean="0"/>
              <a:t> s</a:t>
            </a:r>
            <a:r>
              <a:rPr lang="ro-R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introduci</a:t>
            </a:r>
            <a:r>
              <a:rPr lang="en-US" sz="2400" dirty="0" smtClean="0"/>
              <a:t> </a:t>
            </a:r>
            <a:r>
              <a:rPr lang="en-US" sz="2400" dirty="0" err="1" smtClean="0"/>
              <a:t>sursa</a:t>
            </a:r>
            <a:r>
              <a:rPr lang="en-US" sz="2400" dirty="0" smtClean="0"/>
              <a:t> </a:t>
            </a:r>
            <a:r>
              <a:rPr lang="en-US" sz="2400" dirty="0" err="1" smtClean="0"/>
              <a:t>imagin</a:t>
            </a:r>
            <a:r>
              <a:rPr lang="ro-RO" sz="2400" dirty="0" smtClean="0"/>
              <a:t>i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ro-R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interiorul</a:t>
            </a:r>
            <a:r>
              <a:rPr lang="en-US" sz="2400" dirty="0" smtClean="0"/>
              <a:t> tag-</a:t>
            </a:r>
            <a:r>
              <a:rPr lang="en-US" sz="2400" dirty="0" err="1" smtClean="0"/>
              <a:t>ului</a:t>
            </a:r>
            <a:r>
              <a:rPr lang="en-US" sz="2400" dirty="0" smtClean="0"/>
              <a:t> de link.</a:t>
            </a:r>
            <a:endParaRPr lang="ro-RO" sz="2400" dirty="0" smtClean="0"/>
          </a:p>
          <a:p>
            <a:endParaRPr lang="ro-RO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&lt;!DOCTYPE 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&lt;html&gt;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ro-MO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</a:rPr>
              <a:t>&lt;head&gt; &lt;title&gt;</a:t>
            </a:r>
            <a:r>
              <a:rPr lang="ro-MO" sz="2400" b="1" dirty="0" smtClean="0">
                <a:solidFill>
                  <a:srgbClr val="0070C0"/>
                </a:solidFill>
              </a:rPr>
              <a:t>Imagini în HTML</a:t>
            </a:r>
            <a:r>
              <a:rPr lang="en-US" sz="2400" b="1" dirty="0" smtClean="0">
                <a:solidFill>
                  <a:srgbClr val="0070C0"/>
                </a:solidFill>
              </a:rPr>
              <a:t>&lt;/title&gt; &lt;/head&gt;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&lt;body&gt;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&lt;a </a:t>
            </a:r>
            <a:r>
              <a:rPr lang="en-US" sz="2400" b="1" dirty="0" err="1" smtClean="0">
                <a:solidFill>
                  <a:srgbClr val="C00000"/>
                </a:solidFill>
              </a:rPr>
              <a:t>href</a:t>
            </a:r>
            <a:r>
              <a:rPr lang="en-US" sz="2400" b="1" dirty="0" smtClean="0">
                <a:solidFill>
                  <a:srgbClr val="C00000"/>
                </a:solidFill>
              </a:rPr>
              <a:t>="https://lilianaoprisan.ro/suflet-frumos-si-suflet-bland/" title="</a:t>
            </a:r>
            <a:r>
              <a:rPr lang="en-US" sz="2400" b="1" dirty="0" err="1" smtClean="0">
                <a:solidFill>
                  <a:srgbClr val="C00000"/>
                </a:solidFill>
              </a:rPr>
              <a:t>Aceasta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este</a:t>
            </a:r>
            <a:r>
              <a:rPr lang="en-US" sz="2400" b="1" dirty="0" smtClean="0">
                <a:solidFill>
                  <a:srgbClr val="C00000"/>
                </a:solidFill>
              </a:rPr>
              <a:t> o imagine cu link in HTML"&gt;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</a:rPr>
              <a:t>img</a:t>
            </a:r>
            <a:r>
              <a:rPr lang="en-US" sz="2400" b="1" dirty="0" smtClean="0">
                <a:solidFill>
                  <a:srgbClr val="C00000"/>
                </a:solidFill>
              </a:rPr>
              <a:t> alt="imagine </a:t>
            </a:r>
            <a:r>
              <a:rPr lang="en-US" sz="2400" b="1" dirty="0" err="1" smtClean="0">
                <a:solidFill>
                  <a:srgbClr val="C00000"/>
                </a:solidFill>
              </a:rPr>
              <a:t>exemplu</a:t>
            </a:r>
            <a:r>
              <a:rPr lang="en-US" sz="2400" b="1" dirty="0" smtClean="0">
                <a:solidFill>
                  <a:srgbClr val="C00000"/>
                </a:solidFill>
              </a:rPr>
              <a:t>" </a:t>
            </a:r>
            <a:r>
              <a:rPr lang="en-US" sz="2400" b="1" dirty="0" err="1" smtClean="0">
                <a:solidFill>
                  <a:srgbClr val="C00000"/>
                </a:solidFill>
              </a:rPr>
              <a:t>src</a:t>
            </a:r>
            <a:r>
              <a:rPr lang="en-US" sz="2400" b="1" dirty="0" smtClean="0">
                <a:solidFill>
                  <a:srgbClr val="C00000"/>
                </a:solidFill>
              </a:rPr>
              <a:t>="frumos.jpg" width="270" height="300" &gt; &lt;/a&gt;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&lt;/body&gt; </a:t>
            </a:r>
            <a:endParaRPr lang="ro-MO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&lt;/html&gt;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7956376" cy="792088"/>
          </a:xfrm>
        </p:spPr>
        <p:txBody>
          <a:bodyPr>
            <a:normAutofit/>
          </a:bodyPr>
          <a:lstStyle/>
          <a:p>
            <a:r>
              <a:rPr lang="en-US" b="1" dirty="0" smtClean="0"/>
              <a:t>H</a:t>
            </a:r>
            <a:r>
              <a:rPr lang="ro-MO" b="1" dirty="0" smtClean="0"/>
              <a:t>Ă</a:t>
            </a:r>
            <a:r>
              <a:rPr lang="en-US" b="1" dirty="0" smtClean="0"/>
              <a:t>R</a:t>
            </a:r>
            <a:r>
              <a:rPr lang="ro-MO" b="1" dirty="0" smtClean="0"/>
              <a:t>Ţ</a:t>
            </a:r>
            <a:r>
              <a:rPr lang="en-US" b="1" dirty="0" smtClean="0"/>
              <a:t>I DE IMAGINI</a:t>
            </a:r>
            <a:r>
              <a:rPr lang="ro-MO" b="1" dirty="0" smtClean="0"/>
              <a:t> (avantaje)</a:t>
            </a:r>
            <a:endParaRPr lang="en-US" b="1" dirty="0"/>
          </a:p>
        </p:txBody>
      </p:sp>
      <p:pic>
        <p:nvPicPr>
          <p:cNvPr id="23554" name="Picture 2" descr="Приложения в Google Play – Учим HTM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53" y="0"/>
            <a:ext cx="1403648" cy="1403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1052736"/>
            <a:ext cx="90364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MO" sz="2400" dirty="0" smtClean="0"/>
              <a:t>	</a:t>
            </a:r>
            <a:r>
              <a:rPr lang="en-US" sz="2400" dirty="0" smtClean="0"/>
              <a:t>H</a:t>
            </a:r>
            <a:r>
              <a:rPr lang="ro-MO" sz="2400" dirty="0" smtClean="0"/>
              <a:t>ă</a:t>
            </a:r>
            <a:r>
              <a:rPr lang="en-US" sz="2400" dirty="0" smtClean="0"/>
              <a:t>r</a:t>
            </a:r>
            <a:r>
              <a:rPr lang="ro-MO" sz="2400" dirty="0" smtClean="0"/>
              <a:t>ţ</a:t>
            </a:r>
            <a:r>
              <a:rPr lang="en-US" sz="2400" dirty="0" err="1" smtClean="0"/>
              <a:t>ile</a:t>
            </a:r>
            <a:r>
              <a:rPr lang="en-US" sz="2400" dirty="0" smtClean="0"/>
              <a:t> de </a:t>
            </a:r>
            <a:r>
              <a:rPr lang="en-US" sz="2400" dirty="0" err="1" smtClean="0"/>
              <a:t>imagini</a:t>
            </a:r>
            <a:r>
              <a:rPr lang="en-US" sz="2400" dirty="0" smtClean="0"/>
              <a:t> </a:t>
            </a:r>
            <a:r>
              <a:rPr lang="en-US" sz="2400" dirty="0" err="1" smtClean="0"/>
              <a:t>sunt</a:t>
            </a:r>
            <a:r>
              <a:rPr lang="en-US" sz="2400" dirty="0" smtClean="0"/>
              <a:t> p</a:t>
            </a:r>
            <a:r>
              <a:rPr lang="ro-MO" sz="2400" dirty="0" smtClean="0"/>
              <a:t>ă</a:t>
            </a:r>
            <a:r>
              <a:rPr lang="en-US" sz="2400" dirty="0" err="1" smtClean="0"/>
              <a:t>rti</a:t>
            </a:r>
            <a:r>
              <a:rPr lang="en-US" sz="2400" dirty="0" smtClean="0"/>
              <a:t> din </a:t>
            </a:r>
            <a:r>
              <a:rPr lang="en-US" sz="2400" dirty="0" err="1" smtClean="0"/>
              <a:t>aceea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imagine care </a:t>
            </a:r>
            <a:r>
              <a:rPr lang="en-US" sz="2400" dirty="0" err="1" smtClean="0"/>
              <a:t>este</a:t>
            </a:r>
            <a:r>
              <a:rPr lang="en-US" sz="2400" dirty="0" smtClean="0"/>
              <a:t> “</a:t>
            </a:r>
            <a:r>
              <a:rPr lang="ro-MO" sz="2400" i="1" dirty="0" smtClean="0"/>
              <a:t>î</a:t>
            </a:r>
            <a:r>
              <a:rPr lang="en-US" sz="2400" i="1" dirty="0" smtClean="0"/>
              <a:t>mp</a:t>
            </a:r>
            <a:r>
              <a:rPr lang="ro-MO" sz="2400" i="1" dirty="0" smtClean="0"/>
              <a:t>ă</a:t>
            </a:r>
            <a:r>
              <a:rPr lang="en-US" sz="2400" i="1" dirty="0" smtClean="0"/>
              <a:t>r</a:t>
            </a:r>
            <a:r>
              <a:rPr lang="ro-MO" sz="2400" i="1" dirty="0" smtClean="0"/>
              <a:t>ţ</a:t>
            </a:r>
            <a:r>
              <a:rPr lang="en-US" sz="2400" i="1" dirty="0" smtClean="0"/>
              <a:t>it</a:t>
            </a:r>
            <a:r>
              <a:rPr lang="ro-MO" sz="2400" i="1" dirty="0" smtClean="0"/>
              <a:t>ă</a:t>
            </a:r>
            <a:r>
              <a:rPr lang="en-US" sz="2400" dirty="0" smtClean="0"/>
              <a:t>"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multe</a:t>
            </a:r>
            <a:r>
              <a:rPr lang="en-US" sz="2400" dirty="0" smtClean="0"/>
              <a:t> zone, </a:t>
            </a:r>
            <a:r>
              <a:rPr lang="en-US" sz="2400" dirty="0" err="1" smtClean="0"/>
              <a:t>apoi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func</a:t>
            </a:r>
            <a:r>
              <a:rPr lang="ro-MO" sz="2400" dirty="0" smtClean="0"/>
              <a:t>ţ</a:t>
            </a:r>
            <a:r>
              <a:rPr lang="en-US" sz="2400" dirty="0" err="1" smtClean="0"/>
              <a:t>ie</a:t>
            </a:r>
            <a:r>
              <a:rPr lang="en-US" sz="2400" dirty="0" smtClean="0"/>
              <a:t> de </a:t>
            </a:r>
            <a:r>
              <a:rPr lang="en-US" sz="2400" dirty="0" err="1" smtClean="0"/>
              <a:t>zona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care se </a:t>
            </a:r>
            <a:r>
              <a:rPr lang="en-US" sz="2400" dirty="0" err="1" smtClean="0"/>
              <a:t>execut</a:t>
            </a:r>
            <a:r>
              <a:rPr lang="ro-MO" sz="2400" dirty="0" smtClean="0"/>
              <a:t>ă</a:t>
            </a:r>
            <a:r>
              <a:rPr lang="en-US" sz="2400" dirty="0" smtClean="0"/>
              <a:t> click, </a:t>
            </a:r>
            <a:r>
              <a:rPr lang="en-US" sz="2400" dirty="0" err="1" smtClean="0"/>
              <a:t>browserul</a:t>
            </a:r>
            <a:r>
              <a:rPr lang="en-US" sz="2400" dirty="0" smtClean="0"/>
              <a:t>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afi</a:t>
            </a:r>
            <a:r>
              <a:rPr lang="ro-MO" sz="2400" dirty="0" smtClean="0"/>
              <a:t>ş</a:t>
            </a:r>
            <a:r>
              <a:rPr lang="en-US" sz="2400" dirty="0" smtClean="0"/>
              <a:t>a o alt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pagin</a:t>
            </a:r>
            <a:r>
              <a:rPr lang="ro-MO" sz="2400" dirty="0" smtClean="0"/>
              <a:t>ă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ro-MO" sz="2400" dirty="0" smtClean="0"/>
              <a:t>	</a:t>
            </a:r>
            <a:r>
              <a:rPr lang="en-US" sz="2400" dirty="0" smtClean="0"/>
              <a:t>De </a:t>
            </a:r>
            <a:r>
              <a:rPr lang="en-US" sz="2400" dirty="0" err="1" smtClean="0"/>
              <a:t>exemplu</a:t>
            </a:r>
            <a:r>
              <a:rPr lang="en-US" sz="2400" dirty="0" smtClean="0"/>
              <a:t>, </a:t>
            </a:r>
            <a:r>
              <a:rPr lang="en-US" sz="2400" dirty="0" err="1" smtClean="0"/>
              <a:t>pe</a:t>
            </a:r>
            <a:r>
              <a:rPr lang="en-US" sz="2400" dirty="0" smtClean="0"/>
              <a:t> un site </a:t>
            </a:r>
            <a:r>
              <a:rPr lang="en-US" sz="2400" dirty="0" err="1" smtClean="0"/>
              <a:t>dedicat</a:t>
            </a:r>
            <a:r>
              <a:rPr lang="en-US" sz="2400" dirty="0" smtClean="0"/>
              <a:t> </a:t>
            </a:r>
            <a:r>
              <a:rPr lang="en-US" sz="2400" dirty="0" err="1" smtClean="0"/>
              <a:t>turismului</a:t>
            </a:r>
            <a:r>
              <a:rPr lang="en-US" sz="2400" dirty="0" smtClean="0"/>
              <a:t> am </a:t>
            </a:r>
            <a:r>
              <a:rPr lang="en-US" sz="2400" dirty="0" err="1" smtClean="0"/>
              <a:t>putea</a:t>
            </a:r>
            <a:r>
              <a:rPr lang="en-US" sz="2400" dirty="0" smtClean="0"/>
              <a:t> </a:t>
            </a:r>
            <a:r>
              <a:rPr lang="en-US" sz="2400" dirty="0" err="1" smtClean="0"/>
              <a:t>avea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principal</a:t>
            </a:r>
            <a:r>
              <a:rPr lang="ro-MO" sz="2400" dirty="0" smtClean="0"/>
              <a:t>ă</a:t>
            </a:r>
            <a:r>
              <a:rPr lang="en-US" sz="2400" dirty="0" smtClean="0"/>
              <a:t> o imagine care </a:t>
            </a:r>
            <a:r>
              <a:rPr lang="en-US" sz="2400" dirty="0" err="1" smtClean="0"/>
              <a:t>reprezint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harta</a:t>
            </a:r>
            <a:r>
              <a:rPr lang="en-US" sz="2400" dirty="0" smtClean="0"/>
              <a:t> </a:t>
            </a:r>
            <a:r>
              <a:rPr lang="ro-MO" sz="2400" dirty="0" smtClean="0"/>
              <a:t>ţă</a:t>
            </a:r>
            <a:r>
              <a:rPr lang="en-US" sz="2400" dirty="0" err="1" smtClean="0"/>
              <a:t>rii</a:t>
            </a:r>
            <a:r>
              <a:rPr lang="en-US" sz="2400" dirty="0" smtClean="0"/>
              <a:t> (</a:t>
            </a:r>
            <a:r>
              <a:rPr lang="ro-MO" sz="2400" dirty="0" smtClean="0"/>
              <a:t>î</a:t>
            </a:r>
            <a:r>
              <a:rPr lang="en-US" sz="2400" dirty="0" smtClean="0"/>
              <a:t>n care </a:t>
            </a:r>
            <a:r>
              <a:rPr lang="en-US" sz="2400" dirty="0" err="1" smtClean="0"/>
              <a:t>definim</a:t>
            </a:r>
            <a:r>
              <a:rPr lang="en-US" sz="2400" dirty="0" smtClean="0"/>
              <a:t> </a:t>
            </a:r>
            <a:r>
              <a:rPr lang="en-US" sz="2400" dirty="0" err="1" smtClean="0"/>
              <a:t>zonele</a:t>
            </a:r>
            <a:r>
              <a:rPr lang="en-US" sz="2400" dirty="0" smtClean="0"/>
              <a:t> </a:t>
            </a:r>
            <a:r>
              <a:rPr lang="en-US" sz="2400" dirty="0" err="1" smtClean="0"/>
              <a:t>dupa</a:t>
            </a:r>
            <a:r>
              <a:rPr lang="en-US" sz="2400" dirty="0" smtClean="0"/>
              <a:t> </a:t>
            </a:r>
            <a:r>
              <a:rPr lang="en-US" sz="2400" dirty="0" err="1" smtClean="0"/>
              <a:t>conturul</a:t>
            </a:r>
            <a:r>
              <a:rPr lang="en-US" sz="2400" dirty="0" smtClean="0"/>
              <a:t> </a:t>
            </a:r>
            <a:r>
              <a:rPr lang="ro-MO" sz="2400" dirty="0" smtClean="0"/>
              <a:t>raioanelor</a:t>
            </a:r>
            <a:r>
              <a:rPr lang="en-US" sz="2400" dirty="0" smtClean="0"/>
              <a:t>);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cazul</a:t>
            </a:r>
            <a:r>
              <a:rPr lang="en-US" sz="2400" dirty="0" smtClean="0"/>
              <a:t> </a:t>
            </a:r>
            <a:r>
              <a:rPr lang="en-US" sz="2400" dirty="0" err="1" smtClean="0"/>
              <a:t>unui</a:t>
            </a:r>
            <a:r>
              <a:rPr lang="en-US" sz="2400" dirty="0" smtClean="0"/>
              <a:t> click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zona</a:t>
            </a:r>
            <a:r>
              <a:rPr lang="en-US" sz="2400" dirty="0" smtClean="0"/>
              <a:t> </a:t>
            </a:r>
            <a:r>
              <a:rPr lang="en-US" sz="2400" b="1" dirty="0" smtClean="0"/>
              <a:t>B</a:t>
            </a:r>
            <a:r>
              <a:rPr lang="ro-MO" sz="2400" b="1" dirty="0" smtClean="0"/>
              <a:t>ălţi</a:t>
            </a:r>
            <a:r>
              <a:rPr lang="en-US" sz="2400" b="1" dirty="0" smtClean="0"/>
              <a:t> </a:t>
            </a:r>
            <a:r>
              <a:rPr lang="en-US" sz="2400" dirty="0" smtClean="0"/>
              <a:t>se </a:t>
            </a:r>
            <a:r>
              <a:rPr lang="ro-MO" sz="2400" dirty="0" smtClean="0"/>
              <a:t>î</a:t>
            </a:r>
            <a:r>
              <a:rPr lang="en-US" sz="2400" dirty="0" err="1" smtClean="0"/>
              <a:t>ncarc</a:t>
            </a:r>
            <a:r>
              <a:rPr lang="ro-MO" sz="2400" dirty="0" smtClean="0"/>
              <a:t>ă</a:t>
            </a:r>
            <a:r>
              <a:rPr lang="en-US" sz="2400" dirty="0" smtClean="0"/>
              <a:t> o </a:t>
            </a:r>
            <a:r>
              <a:rPr lang="en-US" sz="2400" dirty="0" err="1" smtClean="0"/>
              <a:t>pagin</a:t>
            </a:r>
            <a:r>
              <a:rPr lang="ro-MO" sz="2400" dirty="0" smtClean="0"/>
              <a:t>ă</a:t>
            </a:r>
            <a:r>
              <a:rPr lang="en-US" sz="2400" dirty="0" smtClean="0"/>
              <a:t> care </a:t>
            </a:r>
            <a:r>
              <a:rPr lang="en-US" sz="2400" dirty="0" err="1" smtClean="0"/>
              <a:t>descrie</a:t>
            </a:r>
            <a:r>
              <a:rPr lang="en-US" sz="2400" dirty="0" smtClean="0"/>
              <a:t> diverse </a:t>
            </a:r>
            <a:r>
              <a:rPr lang="en-US" sz="2400" dirty="0" err="1" smtClean="0"/>
              <a:t>obiective</a:t>
            </a:r>
            <a:r>
              <a:rPr lang="en-US" sz="2400" dirty="0" smtClean="0"/>
              <a:t> </a:t>
            </a:r>
            <a:r>
              <a:rPr lang="en-US" sz="2400" dirty="0" err="1" smtClean="0"/>
              <a:t>turistice</a:t>
            </a:r>
            <a:r>
              <a:rPr lang="en-US" sz="2400" dirty="0" smtClean="0"/>
              <a:t> din </a:t>
            </a:r>
            <a:r>
              <a:rPr lang="ro-MO" sz="2400" dirty="0" smtClean="0"/>
              <a:t>municipiul Băţi</a:t>
            </a:r>
            <a:r>
              <a:rPr lang="en-US" sz="2400" dirty="0" smtClean="0"/>
              <a:t>, </a:t>
            </a:r>
            <a:r>
              <a:rPr lang="en-US" sz="2400" dirty="0" err="1" smtClean="0"/>
              <a:t>iar</a:t>
            </a:r>
            <a:r>
              <a:rPr lang="en-US" sz="2400" dirty="0" smtClean="0"/>
              <a:t> un click </a:t>
            </a:r>
            <a:r>
              <a:rPr lang="en-US" sz="2400" dirty="0" err="1" smtClean="0"/>
              <a:t>pe</a:t>
            </a:r>
            <a:r>
              <a:rPr lang="en-US" sz="2400" dirty="0" smtClean="0"/>
              <a:t> o </a:t>
            </a:r>
            <a:r>
              <a:rPr lang="en-US" sz="2400" dirty="0" err="1" smtClean="0"/>
              <a:t>alta</a:t>
            </a:r>
            <a:r>
              <a:rPr lang="en-US" sz="2400" dirty="0" smtClean="0"/>
              <a:t> </a:t>
            </a:r>
            <a:r>
              <a:rPr lang="en-US" sz="2400" dirty="0" err="1" smtClean="0"/>
              <a:t>zon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ro-MO" sz="2400" dirty="0" smtClean="0"/>
              <a:t>- </a:t>
            </a:r>
            <a:r>
              <a:rPr lang="en-US" sz="2400" dirty="0" err="1" smtClean="0"/>
              <a:t>ar</a:t>
            </a:r>
            <a:r>
              <a:rPr lang="en-US" sz="2400" dirty="0" smtClean="0"/>
              <a:t> duce la alt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pagin</a:t>
            </a:r>
            <a:r>
              <a:rPr lang="ro-MO" sz="2400" dirty="0" smtClean="0"/>
              <a:t>ă</a:t>
            </a:r>
            <a:r>
              <a:rPr lang="en-US" sz="2400" dirty="0" smtClean="0"/>
              <a:t> care </a:t>
            </a:r>
            <a:r>
              <a:rPr lang="en-US" sz="2400" dirty="0" err="1" smtClean="0"/>
              <a:t>descrie</a:t>
            </a:r>
            <a:r>
              <a:rPr lang="en-US" sz="2400" dirty="0" smtClean="0"/>
              <a:t> </a:t>
            </a:r>
            <a:r>
              <a:rPr lang="en-US" sz="2400" dirty="0" err="1" smtClean="0"/>
              <a:t>obiectivele</a:t>
            </a:r>
            <a:r>
              <a:rPr lang="en-US" sz="2400" dirty="0" smtClean="0"/>
              <a:t> </a:t>
            </a:r>
            <a:r>
              <a:rPr lang="en-US" sz="2400" dirty="0" err="1" smtClean="0"/>
              <a:t>turistice</a:t>
            </a:r>
            <a:r>
              <a:rPr lang="en-US" sz="2400" dirty="0" smtClean="0"/>
              <a:t> din </a:t>
            </a:r>
            <a:r>
              <a:rPr lang="en-US" sz="2400" dirty="0" err="1" smtClean="0"/>
              <a:t>acel</a:t>
            </a:r>
            <a:r>
              <a:rPr lang="en-US" sz="2400" dirty="0" smtClean="0"/>
              <a:t> </a:t>
            </a:r>
            <a:r>
              <a:rPr lang="ro-MO" sz="2400" dirty="0" smtClean="0"/>
              <a:t>oraş.             </a:t>
            </a:r>
          </a:p>
          <a:p>
            <a:pPr algn="just"/>
            <a:r>
              <a:rPr lang="ro-MO" sz="2400" dirty="0" smtClean="0"/>
              <a:t>	</a:t>
            </a:r>
            <a:r>
              <a:rPr lang="en-US" sz="2400" dirty="0" smtClean="0"/>
              <a:t>O hart</a:t>
            </a:r>
            <a:r>
              <a:rPr lang="ro-MO" sz="2400" dirty="0" smtClean="0"/>
              <a:t>ă</a:t>
            </a:r>
            <a:r>
              <a:rPr lang="en-US" sz="2400" dirty="0" smtClean="0"/>
              <a:t> de </a:t>
            </a:r>
            <a:r>
              <a:rPr lang="en-US" sz="2400" dirty="0" err="1" smtClean="0"/>
              <a:t>imagini</a:t>
            </a:r>
            <a:r>
              <a:rPr lang="en-US" sz="2400" dirty="0" smtClean="0"/>
              <a:t> </a:t>
            </a:r>
            <a:r>
              <a:rPr lang="en-US" sz="2400" dirty="0" err="1" smtClean="0"/>
              <a:t>ar</a:t>
            </a:r>
            <a:r>
              <a:rPr lang="en-US" sz="2400" dirty="0" smtClean="0"/>
              <a:t> </a:t>
            </a:r>
            <a:r>
              <a:rPr lang="en-US" sz="2400" dirty="0" err="1" smtClean="0"/>
              <a:t>putea</a:t>
            </a:r>
            <a:r>
              <a:rPr lang="en-US" sz="2400" dirty="0" smtClean="0"/>
              <a:t> </a:t>
            </a:r>
            <a:r>
              <a:rPr lang="en-US" sz="2400" dirty="0" err="1" smtClean="0"/>
              <a:t>fi</a:t>
            </a:r>
            <a:r>
              <a:rPr lang="en-US" sz="2400" dirty="0" smtClean="0"/>
              <a:t> </a:t>
            </a:r>
            <a:r>
              <a:rPr lang="en-US" sz="2400" dirty="0" err="1" smtClean="0"/>
              <a:t>folosit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ro-MO" sz="2400" dirty="0" smtClean="0"/>
              <a:t>ş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navigarea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smtClean="0"/>
              <a:t>n </a:t>
            </a:r>
            <a:r>
              <a:rPr lang="en-US" sz="2400" dirty="0" err="1" smtClean="0"/>
              <a:t>cadrul</a:t>
            </a:r>
            <a:r>
              <a:rPr lang="en-US" sz="2400" dirty="0" smtClean="0"/>
              <a:t> </a:t>
            </a:r>
            <a:r>
              <a:rPr lang="en-US" sz="2400" dirty="0" err="1" smtClean="0"/>
              <a:t>unui</a:t>
            </a:r>
            <a:r>
              <a:rPr lang="en-US" sz="2400" dirty="0" smtClean="0"/>
              <a:t> site: </a:t>
            </a:r>
            <a:r>
              <a:rPr lang="en-US" sz="2400" dirty="0" err="1" smtClean="0"/>
              <a:t>dac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avem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multe</a:t>
            </a:r>
            <a:r>
              <a:rPr lang="en-US" sz="2400" dirty="0" smtClean="0"/>
              <a:t> </a:t>
            </a:r>
            <a:r>
              <a:rPr lang="en-US" sz="2400" dirty="0" err="1" smtClean="0"/>
              <a:t>butoane</a:t>
            </a:r>
            <a:r>
              <a:rPr lang="en-US" sz="2400" dirty="0" smtClean="0"/>
              <a:t> de </a:t>
            </a:r>
            <a:r>
              <a:rPr lang="en-US" sz="2400" dirty="0" err="1" smtClean="0"/>
              <a:t>navigare</a:t>
            </a:r>
            <a:r>
              <a:rPr lang="en-US" sz="2400" dirty="0" smtClean="0"/>
              <a:t> </a:t>
            </a:r>
            <a:r>
              <a:rPr lang="en-US" sz="2400" dirty="0" err="1" smtClean="0"/>
              <a:t>grupate</a:t>
            </a:r>
            <a:r>
              <a:rPr lang="en-US" sz="2400" dirty="0" smtClean="0"/>
              <a:t>, se </a:t>
            </a:r>
            <a:r>
              <a:rPr lang="en-US" sz="2400" dirty="0" err="1" smtClean="0"/>
              <a:t>poate</a:t>
            </a:r>
            <a:r>
              <a:rPr lang="en-US" sz="2400" dirty="0" smtClean="0"/>
              <a:t> </a:t>
            </a:r>
            <a:r>
              <a:rPr lang="en-US" sz="2400" dirty="0" err="1" smtClean="0"/>
              <a:t>folosi</a:t>
            </a:r>
            <a:r>
              <a:rPr lang="en-US" sz="2400" dirty="0" smtClean="0"/>
              <a:t> o imagine care </a:t>
            </a:r>
            <a:r>
              <a:rPr lang="en-US" sz="2400" dirty="0" err="1" smtClean="0"/>
              <a:t>reprezinta</a:t>
            </a:r>
            <a:r>
              <a:rPr lang="en-US" sz="2400" dirty="0" smtClean="0"/>
              <a:t> </a:t>
            </a:r>
            <a:r>
              <a:rPr lang="en-US" sz="2400" dirty="0" err="1" smtClean="0"/>
              <a:t>toate</a:t>
            </a:r>
            <a:r>
              <a:rPr lang="en-US" sz="2400" dirty="0" smtClean="0"/>
              <a:t> </a:t>
            </a:r>
            <a:r>
              <a:rPr lang="en-US" sz="2400" dirty="0" err="1" smtClean="0"/>
              <a:t>acele</a:t>
            </a:r>
            <a:r>
              <a:rPr lang="en-US" sz="2400" dirty="0" smtClean="0"/>
              <a:t> </a:t>
            </a:r>
            <a:r>
              <a:rPr lang="en-US" sz="2400" dirty="0" err="1" smtClean="0"/>
              <a:t>butoane</a:t>
            </a:r>
            <a:r>
              <a:rPr lang="en-US" sz="2400" dirty="0" smtClean="0"/>
              <a:t> -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multe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</a:t>
            </a:r>
            <a:r>
              <a:rPr lang="en-US" sz="2400" dirty="0" smtClean="0"/>
              <a:t> se </a:t>
            </a:r>
            <a:r>
              <a:rPr lang="en-US" sz="2400" dirty="0" err="1" smtClean="0"/>
              <a:t>incarc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ro-MO" sz="2400" dirty="0" smtClean="0"/>
              <a:t>î</a:t>
            </a:r>
            <a:r>
              <a:rPr lang="en-US" sz="2400" dirty="0" err="1" smtClean="0"/>
              <a:t>ncet</a:t>
            </a:r>
            <a:r>
              <a:rPr lang="en-US" sz="2400" dirty="0" smtClean="0"/>
              <a:t> </a:t>
            </a:r>
            <a:r>
              <a:rPr lang="en-US" sz="2400" dirty="0" err="1" smtClean="0"/>
              <a:t>dec</a:t>
            </a:r>
            <a:r>
              <a:rPr lang="ro-MO" sz="2400" dirty="0" smtClean="0"/>
              <a:t>â</a:t>
            </a:r>
            <a:r>
              <a:rPr lang="en-US" sz="2400" dirty="0" smtClean="0"/>
              <a:t>t o imagine cu </a:t>
            </a:r>
            <a:r>
              <a:rPr lang="en-US" sz="2400" dirty="0" err="1" smtClean="0"/>
              <a:t>dimensiunea</a:t>
            </a:r>
            <a:r>
              <a:rPr lang="en-US" sz="2400" dirty="0" smtClean="0"/>
              <a:t> </a:t>
            </a:r>
            <a:r>
              <a:rPr lang="en-US" sz="2400" dirty="0" err="1" smtClean="0"/>
              <a:t>egal</a:t>
            </a:r>
            <a:r>
              <a:rPr lang="ro-MO" sz="2400" dirty="0" smtClean="0"/>
              <a:t>ă</a:t>
            </a:r>
            <a:r>
              <a:rPr lang="en-US" sz="2400" dirty="0" smtClean="0"/>
              <a:t> cu </a:t>
            </a:r>
            <a:r>
              <a:rPr lang="en-US" sz="2400" dirty="0" err="1" smtClean="0"/>
              <a:t>suma</a:t>
            </a:r>
            <a:r>
              <a:rPr lang="en-US" sz="2400" dirty="0" smtClean="0"/>
              <a:t> </a:t>
            </a:r>
            <a:r>
              <a:rPr lang="en-US" sz="2400" dirty="0" err="1" smtClean="0"/>
              <a:t>celorlalte</a:t>
            </a:r>
            <a:r>
              <a:rPr lang="en-US" sz="2400" dirty="0" smtClean="0"/>
              <a:t> (</a:t>
            </a:r>
            <a:r>
              <a:rPr lang="ro-MO" sz="2400" dirty="0" smtClean="0"/>
              <a:t>î</a:t>
            </a:r>
            <a:r>
              <a:rPr lang="en-US" sz="2400" dirty="0" smtClean="0"/>
              <a:t>n kb) </a:t>
            </a:r>
            <a:r>
              <a:rPr lang="en-US" sz="2400" dirty="0" err="1" smtClean="0"/>
              <a:t>deoarece</a:t>
            </a:r>
            <a:r>
              <a:rPr lang="en-US" sz="2400" dirty="0" smtClean="0"/>
              <a:t> </a:t>
            </a:r>
            <a:r>
              <a:rPr lang="en-US" sz="2400" dirty="0" err="1" smtClean="0"/>
              <a:t>comunicarea</a:t>
            </a:r>
            <a:r>
              <a:rPr lang="en-US" sz="2400" dirty="0" smtClean="0"/>
              <a:t> cu </a:t>
            </a:r>
            <a:r>
              <a:rPr lang="en-US" sz="2400" dirty="0" err="1" smtClean="0"/>
              <a:t>serverul</a:t>
            </a:r>
            <a:r>
              <a:rPr lang="en-US" sz="2400" dirty="0" smtClean="0"/>
              <a:t> (c</a:t>
            </a:r>
            <a:r>
              <a:rPr lang="ro-MO" sz="2400" dirty="0" smtClean="0"/>
              <a:t>â</a:t>
            </a:r>
            <a:r>
              <a:rPr lang="en-US" sz="2400" dirty="0" err="1" smtClean="0"/>
              <a:t>nd</a:t>
            </a:r>
            <a:r>
              <a:rPr lang="en-US" sz="2400" dirty="0" smtClean="0"/>
              <a:t> se </a:t>
            </a:r>
            <a:r>
              <a:rPr lang="en-US" sz="2400" dirty="0" err="1" smtClean="0"/>
              <a:t>cere</a:t>
            </a:r>
            <a:r>
              <a:rPr lang="en-US" sz="2400" dirty="0" smtClean="0"/>
              <a:t> </a:t>
            </a:r>
            <a:r>
              <a:rPr lang="en-US" sz="2400" dirty="0" err="1" smtClean="0"/>
              <a:t>imaginea</a:t>
            </a:r>
            <a:r>
              <a:rPr lang="en-US" sz="2400" dirty="0" smtClean="0"/>
              <a:t>) se face o </a:t>
            </a:r>
            <a:r>
              <a:rPr lang="en-US" sz="2400" dirty="0" err="1" smtClean="0"/>
              <a:t>singur</a:t>
            </a:r>
            <a:r>
              <a:rPr lang="ro-MO" sz="2400" dirty="0" smtClean="0"/>
              <a:t>ă</a:t>
            </a:r>
            <a:r>
              <a:rPr lang="en-US" sz="2400" dirty="0" smtClean="0"/>
              <a:t> </a:t>
            </a:r>
            <a:r>
              <a:rPr lang="en-US" sz="2400" dirty="0" err="1" smtClean="0"/>
              <a:t>dat</a:t>
            </a:r>
            <a:r>
              <a:rPr lang="ro-MO" sz="2400" dirty="0" smtClean="0"/>
              <a:t>ă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</TotalTime>
  <Words>678</Words>
  <Application>Microsoft Office PowerPoint</Application>
  <PresentationFormat>Экран 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OBIECTE MULTIMEDIA =IMAGINI=</vt:lpstr>
      <vt:lpstr>CUPRINS</vt:lpstr>
      <vt:lpstr>ADAUGARE IMAGINI ÎN PAGINĂ</vt:lpstr>
      <vt:lpstr>ADAUGAREA UNEI IMAGINI ÎNTR-O PAGINĂ WEB</vt:lpstr>
      <vt:lpstr>ADAUGAREA UNEI IMAGINI ÎNTR-O PAGINĂ WEB</vt:lpstr>
      <vt:lpstr>ADAUGAREA UNEI IMAGINI ÎNTR-O PAGINĂ WEB</vt:lpstr>
      <vt:lpstr>ALINIEREA ORIZONTALĂ ȘI VERTICALĂ A UNEI IMAGINI</vt:lpstr>
      <vt:lpstr>FOLOSIREA IMAGINILOR CA LINK</vt:lpstr>
      <vt:lpstr>HĂRŢI DE IMAGINI (avantaje)</vt:lpstr>
      <vt:lpstr>HĂRŢI DE IMAGINI (dezavantaje)</vt:lpstr>
      <vt:lpstr>CREAREA HĂRŢII DE IMAGINI</vt:lpstr>
      <vt:lpstr>CREAREA HĂRŢII DE IMAGINI</vt:lpstr>
      <vt:lpstr>CREAREA HĂRŢII DE IMAGINI</vt:lpstr>
      <vt:lpstr>CREAREA HĂRŢII DE IMAGINI(atribute)</vt:lpstr>
      <vt:lpstr>UTILIZAREA ATRIBUTELOR LA CREAREA HĂRȚILOR DE IMAGINI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Vadim Betisor</dc:creator>
  <cp:lastModifiedBy>Пользователь</cp:lastModifiedBy>
  <cp:revision>97</cp:revision>
  <dcterms:created xsi:type="dcterms:W3CDTF">2020-07-27T17:45:27Z</dcterms:created>
  <dcterms:modified xsi:type="dcterms:W3CDTF">2022-03-16T11:59:04Z</dcterms:modified>
</cp:coreProperties>
</file>