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33B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20" dirty="0"/>
              <a:t>Е</a:t>
            </a:r>
            <a:r>
              <a:rPr spc="-135" dirty="0"/>
              <a:t> </a:t>
            </a:r>
            <a:r>
              <a:rPr spc="185" dirty="0"/>
              <a:t>В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29" dirty="0"/>
              <a:t>М</a:t>
            </a:r>
            <a:r>
              <a:rPr spc="-135" dirty="0"/>
              <a:t> </a:t>
            </a:r>
            <a:r>
              <a:rPr spc="170" dirty="0"/>
              <a:t>П</a:t>
            </a:r>
            <a:r>
              <a:rPr spc="-135" dirty="0"/>
              <a:t> </a:t>
            </a:r>
            <a:r>
              <a:rPr spc="180" dirty="0"/>
              <a:t>И</a:t>
            </a:r>
            <a:r>
              <a:rPr spc="-135" dirty="0"/>
              <a:t> </a:t>
            </a:r>
            <a:r>
              <a:rPr spc="180" dirty="0"/>
              <a:t>Й</a:t>
            </a:r>
            <a:r>
              <a:rPr spc="-135" dirty="0"/>
              <a:t> </a:t>
            </a:r>
            <a:r>
              <a:rPr spc="-95" dirty="0"/>
              <a:t>.</a:t>
            </a:r>
            <a:r>
              <a:rPr dirty="0"/>
              <a:t> </a:t>
            </a:r>
            <a:r>
              <a:rPr spc="50" dirty="0"/>
              <a:t> </a:t>
            </a:r>
            <a:r>
              <a:rPr spc="120" dirty="0"/>
              <a:t>Ч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20" dirty="0"/>
              <a:t>-</a:t>
            </a:r>
            <a:r>
              <a:rPr spc="-135" dirty="0"/>
              <a:t> </a:t>
            </a:r>
            <a:r>
              <a:rPr spc="170" dirty="0"/>
              <a:t>Б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dirty="0"/>
              <a:t> </a:t>
            </a:r>
            <a:r>
              <a:rPr spc="50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40" dirty="0"/>
              <a:t>Я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40" dirty="0"/>
              <a:t>С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35" dirty="0"/>
              <a:t>У</a:t>
            </a:r>
            <a:r>
              <a:rPr spc="-135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20" dirty="0"/>
              <a:t>Е</a:t>
            </a:r>
            <a:r>
              <a:rPr spc="-135" dirty="0"/>
              <a:t> </a:t>
            </a:r>
            <a:r>
              <a:rPr spc="170" dirty="0"/>
              <a:t>Н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185" dirty="0"/>
              <a:t>В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3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33B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20" dirty="0"/>
              <a:t>Е</a:t>
            </a:r>
            <a:r>
              <a:rPr spc="-135" dirty="0"/>
              <a:t> </a:t>
            </a:r>
            <a:r>
              <a:rPr spc="185" dirty="0"/>
              <a:t>В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29" dirty="0"/>
              <a:t>М</a:t>
            </a:r>
            <a:r>
              <a:rPr spc="-135" dirty="0"/>
              <a:t> </a:t>
            </a:r>
            <a:r>
              <a:rPr spc="170" dirty="0"/>
              <a:t>П</a:t>
            </a:r>
            <a:r>
              <a:rPr spc="-135" dirty="0"/>
              <a:t> </a:t>
            </a:r>
            <a:r>
              <a:rPr spc="180" dirty="0"/>
              <a:t>И</a:t>
            </a:r>
            <a:r>
              <a:rPr spc="-135" dirty="0"/>
              <a:t> </a:t>
            </a:r>
            <a:r>
              <a:rPr spc="180" dirty="0"/>
              <a:t>Й</a:t>
            </a:r>
            <a:r>
              <a:rPr spc="-135" dirty="0"/>
              <a:t> </a:t>
            </a:r>
            <a:r>
              <a:rPr spc="-95" dirty="0"/>
              <a:t>.</a:t>
            </a:r>
            <a:r>
              <a:rPr dirty="0"/>
              <a:t> </a:t>
            </a:r>
            <a:r>
              <a:rPr spc="50" dirty="0"/>
              <a:t> </a:t>
            </a:r>
            <a:r>
              <a:rPr spc="120" dirty="0"/>
              <a:t>Ч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20" dirty="0"/>
              <a:t>-</a:t>
            </a:r>
            <a:r>
              <a:rPr spc="-135" dirty="0"/>
              <a:t> </a:t>
            </a:r>
            <a:r>
              <a:rPr spc="170" dirty="0"/>
              <a:t>Б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dirty="0"/>
              <a:t> </a:t>
            </a:r>
            <a:r>
              <a:rPr spc="50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40" dirty="0"/>
              <a:t>Я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40" dirty="0"/>
              <a:t>С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35" dirty="0"/>
              <a:t>У</a:t>
            </a:r>
            <a:r>
              <a:rPr spc="-135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20" dirty="0"/>
              <a:t>Е</a:t>
            </a:r>
            <a:r>
              <a:rPr spc="-135" dirty="0"/>
              <a:t> </a:t>
            </a:r>
            <a:r>
              <a:rPr spc="170" dirty="0"/>
              <a:t>Н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185" dirty="0"/>
              <a:t>В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33B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20" dirty="0"/>
              <a:t>Е</a:t>
            </a:r>
            <a:r>
              <a:rPr spc="-135" dirty="0"/>
              <a:t> </a:t>
            </a:r>
            <a:r>
              <a:rPr spc="185" dirty="0"/>
              <a:t>В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29" dirty="0"/>
              <a:t>М</a:t>
            </a:r>
            <a:r>
              <a:rPr spc="-135" dirty="0"/>
              <a:t> </a:t>
            </a:r>
            <a:r>
              <a:rPr spc="170" dirty="0"/>
              <a:t>П</a:t>
            </a:r>
            <a:r>
              <a:rPr spc="-135" dirty="0"/>
              <a:t> </a:t>
            </a:r>
            <a:r>
              <a:rPr spc="180" dirty="0"/>
              <a:t>И</a:t>
            </a:r>
            <a:r>
              <a:rPr spc="-135" dirty="0"/>
              <a:t> </a:t>
            </a:r>
            <a:r>
              <a:rPr spc="180" dirty="0"/>
              <a:t>Й</a:t>
            </a:r>
            <a:r>
              <a:rPr spc="-135" dirty="0"/>
              <a:t> </a:t>
            </a:r>
            <a:r>
              <a:rPr spc="-95" dirty="0"/>
              <a:t>.</a:t>
            </a:r>
            <a:r>
              <a:rPr dirty="0"/>
              <a:t> </a:t>
            </a:r>
            <a:r>
              <a:rPr spc="50" dirty="0"/>
              <a:t> </a:t>
            </a:r>
            <a:r>
              <a:rPr spc="120" dirty="0"/>
              <a:t>Ч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20" dirty="0"/>
              <a:t>-</a:t>
            </a:r>
            <a:r>
              <a:rPr spc="-135" dirty="0"/>
              <a:t> </a:t>
            </a:r>
            <a:r>
              <a:rPr spc="170" dirty="0"/>
              <a:t>Б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dirty="0"/>
              <a:t> </a:t>
            </a:r>
            <a:r>
              <a:rPr spc="50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40" dirty="0"/>
              <a:t>Я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40" dirty="0"/>
              <a:t>С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35" dirty="0"/>
              <a:t>У</a:t>
            </a:r>
            <a:r>
              <a:rPr spc="-135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20" dirty="0"/>
              <a:t>Е</a:t>
            </a:r>
            <a:r>
              <a:rPr spc="-135" dirty="0"/>
              <a:t> </a:t>
            </a:r>
            <a:r>
              <a:rPr spc="170" dirty="0"/>
              <a:t>Н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185" dirty="0"/>
              <a:t>В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258" y="1439177"/>
            <a:ext cx="5657849" cy="77687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33B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20" dirty="0"/>
              <a:t>Е</a:t>
            </a:r>
            <a:r>
              <a:rPr spc="-135" dirty="0"/>
              <a:t> </a:t>
            </a:r>
            <a:r>
              <a:rPr spc="185" dirty="0"/>
              <a:t>В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29" dirty="0"/>
              <a:t>М</a:t>
            </a:r>
            <a:r>
              <a:rPr spc="-135" dirty="0"/>
              <a:t> </a:t>
            </a:r>
            <a:r>
              <a:rPr spc="170" dirty="0"/>
              <a:t>П</a:t>
            </a:r>
            <a:r>
              <a:rPr spc="-135" dirty="0"/>
              <a:t> </a:t>
            </a:r>
            <a:r>
              <a:rPr spc="180" dirty="0"/>
              <a:t>И</a:t>
            </a:r>
            <a:r>
              <a:rPr spc="-135" dirty="0"/>
              <a:t> </a:t>
            </a:r>
            <a:r>
              <a:rPr spc="180" dirty="0"/>
              <a:t>Й</a:t>
            </a:r>
            <a:r>
              <a:rPr spc="-135" dirty="0"/>
              <a:t> </a:t>
            </a:r>
            <a:r>
              <a:rPr spc="-95" dirty="0"/>
              <a:t>.</a:t>
            </a:r>
            <a:r>
              <a:rPr dirty="0"/>
              <a:t> </a:t>
            </a:r>
            <a:r>
              <a:rPr spc="50" dirty="0"/>
              <a:t> </a:t>
            </a:r>
            <a:r>
              <a:rPr spc="120" dirty="0"/>
              <a:t>Ч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20" dirty="0"/>
              <a:t>-</a:t>
            </a:r>
            <a:r>
              <a:rPr spc="-135" dirty="0"/>
              <a:t> </a:t>
            </a:r>
            <a:r>
              <a:rPr spc="170" dirty="0"/>
              <a:t>Б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dirty="0"/>
              <a:t> </a:t>
            </a:r>
            <a:r>
              <a:rPr spc="50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40" dirty="0"/>
              <a:t>Я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40" dirty="0"/>
              <a:t>С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35" dirty="0"/>
              <a:t>У</a:t>
            </a:r>
            <a:r>
              <a:rPr spc="-135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20" dirty="0"/>
              <a:t>Е</a:t>
            </a:r>
            <a:r>
              <a:rPr spc="-135" dirty="0"/>
              <a:t> </a:t>
            </a:r>
            <a:r>
              <a:rPr spc="170" dirty="0"/>
              <a:t>Н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185" dirty="0"/>
              <a:t>В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8832" y="2206801"/>
            <a:ext cx="7049835" cy="70396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33B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20" dirty="0"/>
              <a:t>Е</a:t>
            </a:r>
            <a:r>
              <a:rPr spc="-135" dirty="0"/>
              <a:t> </a:t>
            </a:r>
            <a:r>
              <a:rPr spc="185" dirty="0"/>
              <a:t>В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29" dirty="0"/>
              <a:t>М</a:t>
            </a:r>
            <a:r>
              <a:rPr spc="-135" dirty="0"/>
              <a:t> </a:t>
            </a:r>
            <a:r>
              <a:rPr spc="170" dirty="0"/>
              <a:t>П</a:t>
            </a:r>
            <a:r>
              <a:rPr spc="-135" dirty="0"/>
              <a:t> </a:t>
            </a:r>
            <a:r>
              <a:rPr spc="180" dirty="0"/>
              <a:t>И</a:t>
            </a:r>
            <a:r>
              <a:rPr spc="-135" dirty="0"/>
              <a:t> </a:t>
            </a:r>
            <a:r>
              <a:rPr spc="180" dirty="0"/>
              <a:t>Й</a:t>
            </a:r>
            <a:r>
              <a:rPr spc="-135" dirty="0"/>
              <a:t> </a:t>
            </a:r>
            <a:r>
              <a:rPr spc="-95" dirty="0"/>
              <a:t>.</a:t>
            </a:r>
            <a:r>
              <a:rPr dirty="0"/>
              <a:t> </a:t>
            </a:r>
            <a:r>
              <a:rPr spc="50" dirty="0"/>
              <a:t> </a:t>
            </a:r>
            <a:r>
              <a:rPr spc="120" dirty="0"/>
              <a:t>Ч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20" dirty="0"/>
              <a:t>-</a:t>
            </a:r>
            <a:r>
              <a:rPr spc="-135" dirty="0"/>
              <a:t> </a:t>
            </a:r>
            <a:r>
              <a:rPr spc="170" dirty="0"/>
              <a:t>Б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dirty="0"/>
              <a:t> </a:t>
            </a:r>
            <a:r>
              <a:rPr spc="50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40" dirty="0"/>
              <a:t>Я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40" dirty="0"/>
              <a:t>С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35" dirty="0"/>
              <a:t>У</a:t>
            </a:r>
            <a:r>
              <a:rPr spc="-135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20" dirty="0"/>
              <a:t>Е</a:t>
            </a:r>
            <a:r>
              <a:rPr spc="-135" dirty="0"/>
              <a:t> </a:t>
            </a:r>
            <a:r>
              <a:rPr spc="170" dirty="0"/>
              <a:t>Н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185" dirty="0"/>
              <a:t>В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7945" y="3099346"/>
            <a:ext cx="14932108" cy="321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3570" y="3624748"/>
            <a:ext cx="15340858" cy="335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6000" y="9145701"/>
            <a:ext cx="2790825" cy="421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33B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20" dirty="0"/>
              <a:t>Е</a:t>
            </a:r>
            <a:r>
              <a:rPr spc="-135" dirty="0"/>
              <a:t> </a:t>
            </a:r>
            <a:r>
              <a:rPr spc="185" dirty="0"/>
              <a:t>В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29" dirty="0"/>
              <a:t>М</a:t>
            </a:r>
            <a:r>
              <a:rPr spc="-135" dirty="0"/>
              <a:t> </a:t>
            </a:r>
            <a:r>
              <a:rPr spc="170" dirty="0"/>
              <a:t>П</a:t>
            </a:r>
            <a:r>
              <a:rPr spc="-135" dirty="0"/>
              <a:t> </a:t>
            </a:r>
            <a:r>
              <a:rPr spc="180" dirty="0"/>
              <a:t>И</a:t>
            </a:r>
            <a:r>
              <a:rPr spc="-135" dirty="0"/>
              <a:t> </a:t>
            </a:r>
            <a:r>
              <a:rPr spc="180" dirty="0"/>
              <a:t>Й</a:t>
            </a:r>
            <a:r>
              <a:rPr spc="-135" dirty="0"/>
              <a:t> </a:t>
            </a:r>
            <a:r>
              <a:rPr spc="-95" dirty="0"/>
              <a:t>.</a:t>
            </a:r>
            <a:r>
              <a:rPr dirty="0"/>
              <a:t> </a:t>
            </a:r>
            <a:r>
              <a:rPr spc="50" dirty="0"/>
              <a:t> </a:t>
            </a:r>
            <a:r>
              <a:rPr spc="120" dirty="0"/>
              <a:t>Ч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20" dirty="0"/>
              <a:t>-</a:t>
            </a:r>
            <a:r>
              <a:rPr spc="-135" dirty="0"/>
              <a:t> </a:t>
            </a:r>
            <a:r>
              <a:rPr spc="170" dirty="0"/>
              <a:t>Б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dirty="0"/>
              <a:t> </a:t>
            </a:r>
            <a:r>
              <a:rPr spc="50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40" dirty="0"/>
              <a:t>Я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40" dirty="0"/>
              <a:t>С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35" dirty="0"/>
              <a:t>У</a:t>
            </a:r>
            <a:r>
              <a:rPr spc="-135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20" dirty="0"/>
              <a:t>Е</a:t>
            </a:r>
            <a:r>
              <a:rPr spc="-135" dirty="0"/>
              <a:t> </a:t>
            </a:r>
            <a:r>
              <a:rPr spc="170" dirty="0"/>
              <a:t>Н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185" dirty="0"/>
              <a:t>В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enreus@mail.r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apas2010@yandex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376156"/>
            <a:ext cx="7637145" cy="538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95"/>
              </a:spcBef>
            </a:pPr>
            <a:r>
              <a:rPr sz="6600" b="1" spc="60" dirty="0">
                <a:latin typeface="Tahoma"/>
                <a:cs typeface="Tahoma"/>
              </a:rPr>
              <a:t>Хакатон.</a:t>
            </a:r>
            <a:r>
              <a:rPr sz="6600" b="1" spc="-50" dirty="0">
                <a:latin typeface="Tahoma"/>
                <a:cs typeface="Tahoma"/>
              </a:rPr>
              <a:t> </a:t>
            </a:r>
            <a:r>
              <a:rPr sz="6600" b="1" spc="75" dirty="0">
                <a:latin typeface="Tahoma"/>
                <a:cs typeface="Tahoma"/>
              </a:rPr>
              <a:t>Чат-бот </a:t>
            </a:r>
            <a:r>
              <a:rPr sz="6600" b="1" spc="-1920" dirty="0">
                <a:latin typeface="Tahoma"/>
                <a:cs typeface="Tahoma"/>
              </a:rPr>
              <a:t> </a:t>
            </a:r>
            <a:r>
              <a:rPr sz="6600" b="1" spc="215" dirty="0">
                <a:latin typeface="Tahoma"/>
                <a:cs typeface="Tahoma"/>
              </a:rPr>
              <a:t>"Московское </a:t>
            </a:r>
            <a:r>
              <a:rPr sz="6600" b="1" spc="220" dirty="0">
                <a:latin typeface="Tahoma"/>
                <a:cs typeface="Tahoma"/>
              </a:rPr>
              <a:t> </a:t>
            </a:r>
            <a:r>
              <a:rPr sz="6600" b="1" spc="145" dirty="0">
                <a:latin typeface="Tahoma"/>
                <a:cs typeface="Tahoma"/>
              </a:rPr>
              <a:t>образование". </a:t>
            </a:r>
            <a:r>
              <a:rPr sz="6600" b="1" spc="150" dirty="0">
                <a:latin typeface="Tahoma"/>
                <a:cs typeface="Tahoma"/>
              </a:rPr>
              <a:t> </a:t>
            </a:r>
            <a:r>
              <a:rPr sz="6600" b="1" spc="130" dirty="0">
                <a:latin typeface="Tahoma"/>
                <a:cs typeface="Tahoma"/>
              </a:rPr>
              <a:t>"Студент </a:t>
            </a:r>
            <a:r>
              <a:rPr sz="6600" b="1" spc="135" dirty="0">
                <a:latin typeface="Tahoma"/>
                <a:cs typeface="Tahoma"/>
              </a:rPr>
              <a:t> </a:t>
            </a:r>
            <a:r>
              <a:rPr sz="6600" b="1" spc="120" dirty="0">
                <a:latin typeface="Tahoma"/>
                <a:cs typeface="Tahoma"/>
              </a:rPr>
              <a:t>Евлампий".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20" dirty="0"/>
              <a:t>Е</a:t>
            </a:r>
            <a:r>
              <a:rPr spc="-135" dirty="0"/>
              <a:t> </a:t>
            </a:r>
            <a:r>
              <a:rPr spc="185" dirty="0"/>
              <a:t>В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29" dirty="0"/>
              <a:t>М</a:t>
            </a:r>
            <a:r>
              <a:rPr spc="-135" dirty="0"/>
              <a:t> </a:t>
            </a:r>
            <a:r>
              <a:rPr spc="170" dirty="0"/>
              <a:t>П</a:t>
            </a:r>
            <a:r>
              <a:rPr spc="-135" dirty="0"/>
              <a:t> </a:t>
            </a:r>
            <a:r>
              <a:rPr spc="180" dirty="0"/>
              <a:t>И</a:t>
            </a:r>
            <a:r>
              <a:rPr spc="-135" dirty="0"/>
              <a:t> </a:t>
            </a:r>
            <a:r>
              <a:rPr spc="180" dirty="0"/>
              <a:t>Й</a:t>
            </a:r>
            <a:r>
              <a:rPr spc="-135" dirty="0"/>
              <a:t> </a:t>
            </a:r>
            <a:r>
              <a:rPr spc="-95" dirty="0"/>
              <a:t>.</a:t>
            </a:r>
            <a:r>
              <a:rPr dirty="0"/>
              <a:t> </a:t>
            </a:r>
            <a:r>
              <a:rPr spc="50" dirty="0"/>
              <a:t> </a:t>
            </a:r>
            <a:r>
              <a:rPr spc="120" dirty="0"/>
              <a:t>Ч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20" dirty="0"/>
              <a:t>-</a:t>
            </a:r>
            <a:r>
              <a:rPr spc="-135" dirty="0"/>
              <a:t> </a:t>
            </a:r>
            <a:r>
              <a:rPr spc="170" dirty="0"/>
              <a:t>Б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dirty="0"/>
              <a:t> </a:t>
            </a:r>
            <a:r>
              <a:rPr spc="50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40" dirty="0"/>
              <a:t>Я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40" dirty="0"/>
              <a:t>С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35" dirty="0"/>
              <a:t>У</a:t>
            </a:r>
            <a:r>
              <a:rPr spc="-135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20" dirty="0"/>
              <a:t>Е</a:t>
            </a:r>
            <a:r>
              <a:rPr spc="-135" dirty="0"/>
              <a:t> </a:t>
            </a:r>
            <a:r>
              <a:rPr spc="170" dirty="0"/>
              <a:t>Н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185" dirty="0"/>
              <a:t>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7288901"/>
            <a:ext cx="828230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2400" spc="30" dirty="0">
                <a:latin typeface="Verdana"/>
                <a:cs typeface="Verdana"/>
              </a:rPr>
              <a:t>Как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быстро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и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эффективно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выбрать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для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110" dirty="0">
                <a:latin typeface="Verdana"/>
                <a:cs typeface="Verdana"/>
              </a:rPr>
              <a:t>себя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ВУЗ?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Куда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155" dirty="0">
                <a:latin typeface="Verdana"/>
                <a:cs typeface="Verdana"/>
              </a:rPr>
              <a:t>можно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поступить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со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155" dirty="0">
                <a:latin typeface="Verdana"/>
                <a:cs typeface="Verdana"/>
              </a:rPr>
              <a:t>своими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110" dirty="0">
                <a:latin typeface="Verdana"/>
                <a:cs typeface="Verdana"/>
              </a:rPr>
              <a:t>баллами?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98659" y="2831232"/>
            <a:ext cx="3202940" cy="717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0" b="1" spc="260" dirty="0">
                <a:latin typeface="Tahoma"/>
                <a:cs typeface="Tahoma"/>
              </a:rPr>
              <a:t>П</a:t>
            </a:r>
            <a:r>
              <a:rPr sz="4500" b="1" spc="295" dirty="0">
                <a:latin typeface="Tahoma"/>
                <a:cs typeface="Tahoma"/>
              </a:rPr>
              <a:t>р</a:t>
            </a:r>
            <a:r>
              <a:rPr sz="4500" b="1" spc="150" dirty="0">
                <a:latin typeface="Tahoma"/>
                <a:cs typeface="Tahoma"/>
              </a:rPr>
              <a:t>о</a:t>
            </a:r>
            <a:r>
              <a:rPr sz="4500" b="1" spc="195" dirty="0">
                <a:latin typeface="Tahoma"/>
                <a:cs typeface="Tahoma"/>
              </a:rPr>
              <a:t>б</a:t>
            </a:r>
            <a:r>
              <a:rPr sz="4500" b="1" spc="10" dirty="0">
                <a:latin typeface="Tahoma"/>
                <a:cs typeface="Tahoma"/>
              </a:rPr>
              <a:t>л</a:t>
            </a:r>
            <a:r>
              <a:rPr sz="4500" b="1" spc="210" dirty="0">
                <a:latin typeface="Tahoma"/>
                <a:cs typeface="Tahoma"/>
              </a:rPr>
              <a:t>е</a:t>
            </a:r>
            <a:r>
              <a:rPr sz="4500" b="1" spc="245" dirty="0">
                <a:latin typeface="Tahoma"/>
                <a:cs typeface="Tahoma"/>
              </a:rPr>
              <a:t>м</a:t>
            </a:r>
            <a:r>
              <a:rPr sz="4500" b="1" spc="15" dirty="0">
                <a:latin typeface="Tahoma"/>
                <a:cs typeface="Tahoma"/>
              </a:rPr>
              <a:t>а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9381" y="3972648"/>
            <a:ext cx="8451850" cy="32639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20"/>
              </a:spcBef>
            </a:pPr>
            <a:r>
              <a:rPr sz="2600" spc="100" dirty="0">
                <a:latin typeface="Verdana"/>
                <a:cs typeface="Verdana"/>
              </a:rPr>
              <a:t>Студенты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spc="90" dirty="0">
                <a:latin typeface="Verdana"/>
                <a:cs typeface="Verdana"/>
              </a:rPr>
              <a:t>часто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105" dirty="0">
                <a:latin typeface="Verdana"/>
                <a:cs typeface="Verdana"/>
              </a:rPr>
              <a:t>сходятся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40" dirty="0">
                <a:latin typeface="Verdana"/>
                <a:cs typeface="Verdana"/>
              </a:rPr>
              <a:t>в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135" dirty="0">
                <a:latin typeface="Verdana"/>
                <a:cs typeface="Verdana"/>
              </a:rPr>
              <a:t>общих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160" dirty="0">
                <a:latin typeface="Verdana"/>
                <a:cs typeface="Verdana"/>
              </a:rPr>
              <a:t>проблемах</a:t>
            </a:r>
            <a:endParaRPr sz="2600">
              <a:latin typeface="Verdana"/>
              <a:cs typeface="Verdana"/>
            </a:endParaRPr>
          </a:p>
          <a:p>
            <a:pPr marL="12700" marR="5080" indent="485140" algn="r">
              <a:lnSpc>
                <a:spcPct val="116700"/>
              </a:lnSpc>
            </a:pPr>
            <a:r>
              <a:rPr sz="2600" spc="-185" dirty="0">
                <a:latin typeface="Verdana"/>
                <a:cs typeface="Verdana"/>
              </a:rPr>
              <a:t>-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135" dirty="0">
                <a:latin typeface="Verdana"/>
                <a:cs typeface="Verdana"/>
              </a:rPr>
              <a:t>не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160" dirty="0">
                <a:latin typeface="Verdana"/>
                <a:cs typeface="Verdana"/>
              </a:rPr>
              <a:t>добрал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140" dirty="0">
                <a:latin typeface="Verdana"/>
                <a:cs typeface="Verdana"/>
              </a:rPr>
              <a:t>нужное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130" dirty="0">
                <a:latin typeface="Verdana"/>
                <a:cs typeface="Verdana"/>
              </a:rPr>
              <a:t>количество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70" dirty="0">
                <a:latin typeface="Verdana"/>
                <a:cs typeface="Verdana"/>
              </a:rPr>
              <a:t>баллов,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135" dirty="0">
                <a:latin typeface="Verdana"/>
                <a:cs typeface="Verdana"/>
              </a:rPr>
              <a:t>не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spc="75" dirty="0">
                <a:latin typeface="Verdana"/>
                <a:cs typeface="Verdana"/>
              </a:rPr>
              <a:t>выбрал, </a:t>
            </a:r>
            <a:r>
              <a:rPr sz="2600" spc="40" dirty="0">
                <a:latin typeface="Verdana"/>
                <a:cs typeface="Verdana"/>
              </a:rPr>
              <a:t>в </a:t>
            </a:r>
            <a:r>
              <a:rPr sz="2600" spc="105" dirty="0">
                <a:latin typeface="Verdana"/>
                <a:cs typeface="Verdana"/>
              </a:rPr>
              <a:t>какой </a:t>
            </a:r>
            <a:r>
              <a:rPr sz="2600" spc="200" dirty="0">
                <a:latin typeface="Verdana"/>
                <a:cs typeface="Verdana"/>
              </a:rPr>
              <a:t>ВУЗ </a:t>
            </a:r>
            <a:r>
              <a:rPr sz="2600" spc="60" dirty="0">
                <a:latin typeface="Verdana"/>
                <a:cs typeface="Verdana"/>
              </a:rPr>
              <a:t>хочет </a:t>
            </a:r>
            <a:r>
              <a:rPr sz="2600" spc="120" dirty="0">
                <a:latin typeface="Verdana"/>
                <a:cs typeface="Verdana"/>
              </a:rPr>
              <a:t>поступить </a:t>
            </a:r>
            <a:r>
              <a:rPr sz="2600" spc="130" dirty="0">
                <a:latin typeface="Verdana"/>
                <a:cs typeface="Verdana"/>
              </a:rPr>
              <a:t>и </a:t>
            </a:r>
            <a:r>
              <a:rPr sz="2600" spc="80" dirty="0">
                <a:latin typeface="Verdana"/>
                <a:cs typeface="Verdana"/>
              </a:rPr>
              <a:t>на </a:t>
            </a:r>
            <a:r>
              <a:rPr sz="2600" spc="85" dirty="0">
                <a:latin typeface="Verdana"/>
                <a:cs typeface="Verdana"/>
              </a:rPr>
              <a:t> </a:t>
            </a:r>
            <a:r>
              <a:rPr sz="2600" spc="105" dirty="0">
                <a:latin typeface="Verdana"/>
                <a:cs typeface="Verdana"/>
              </a:rPr>
              <a:t>какой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факультет.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55" dirty="0">
                <a:latin typeface="Verdana"/>
                <a:cs typeface="Verdana"/>
              </a:rPr>
              <a:t>Как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120" dirty="0">
                <a:latin typeface="Verdana"/>
                <a:cs typeface="Verdana"/>
              </a:rPr>
              <a:t>же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120" dirty="0">
                <a:latin typeface="Verdana"/>
                <a:cs typeface="Verdana"/>
              </a:rPr>
              <a:t>определиться,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105" dirty="0">
                <a:latin typeface="Verdana"/>
                <a:cs typeface="Verdana"/>
              </a:rPr>
              <a:t>когда </a:t>
            </a:r>
            <a:r>
              <a:rPr sz="2600" spc="-900" dirty="0">
                <a:latin typeface="Verdana"/>
                <a:cs typeface="Verdana"/>
              </a:rPr>
              <a:t> </a:t>
            </a:r>
            <a:r>
              <a:rPr sz="2600" spc="105" dirty="0">
                <a:latin typeface="Verdana"/>
                <a:cs typeface="Verdana"/>
              </a:rPr>
              <a:t>ЕГЭ </a:t>
            </a:r>
            <a:r>
              <a:rPr sz="2600" spc="85" dirty="0">
                <a:latin typeface="Verdana"/>
                <a:cs typeface="Verdana"/>
              </a:rPr>
              <a:t>уже </a:t>
            </a:r>
            <a:r>
              <a:rPr sz="2600" spc="45" dirty="0">
                <a:latin typeface="Verdana"/>
                <a:cs typeface="Verdana"/>
              </a:rPr>
              <a:t>сдан, </a:t>
            </a:r>
            <a:r>
              <a:rPr sz="2600" spc="-40" dirty="0">
                <a:latin typeface="Verdana"/>
                <a:cs typeface="Verdana"/>
              </a:rPr>
              <a:t>а </a:t>
            </a:r>
            <a:r>
              <a:rPr sz="2600" spc="80" dirty="0">
                <a:latin typeface="Verdana"/>
                <a:cs typeface="Verdana"/>
              </a:rPr>
              <a:t>на </a:t>
            </a:r>
            <a:r>
              <a:rPr sz="2600" spc="160" dirty="0">
                <a:latin typeface="Verdana"/>
                <a:cs typeface="Verdana"/>
              </a:rPr>
              <a:t>выбор </a:t>
            </a:r>
            <a:r>
              <a:rPr sz="2600" spc="135" dirty="0">
                <a:latin typeface="Verdana"/>
                <a:cs typeface="Verdana"/>
              </a:rPr>
              <a:t>учебного </a:t>
            </a:r>
            <a:r>
              <a:rPr sz="2600" spc="140" dirty="0">
                <a:latin typeface="Verdana"/>
                <a:cs typeface="Verdana"/>
              </a:rPr>
              <a:t> </a:t>
            </a:r>
            <a:r>
              <a:rPr sz="2600" spc="145" dirty="0">
                <a:latin typeface="Verdana"/>
                <a:cs typeface="Verdana"/>
              </a:rPr>
              <a:t>заведения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120" dirty="0">
                <a:latin typeface="Verdana"/>
                <a:cs typeface="Verdana"/>
              </a:rPr>
              <a:t>осталось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135" dirty="0">
                <a:latin typeface="Verdana"/>
                <a:cs typeface="Verdana"/>
              </a:rPr>
              <a:t>не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25" dirty="0">
                <a:latin typeface="Verdana"/>
                <a:cs typeface="Verdana"/>
              </a:rPr>
              <a:t>так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50" dirty="0">
                <a:latin typeface="Verdana"/>
                <a:cs typeface="Verdana"/>
              </a:rPr>
              <a:t>уж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130" dirty="0">
                <a:latin typeface="Verdana"/>
                <a:cs typeface="Verdana"/>
              </a:rPr>
              <a:t>и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185" dirty="0">
                <a:latin typeface="Verdana"/>
                <a:cs typeface="Verdana"/>
              </a:rPr>
              <a:t>много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sz="2600" spc="200" dirty="0">
                <a:latin typeface="Verdana"/>
                <a:cs typeface="Verdana"/>
              </a:rPr>
              <a:t>времени?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71963" y="1867575"/>
            <a:ext cx="5986780" cy="6756400"/>
            <a:chOff x="2271963" y="1867575"/>
            <a:chExt cx="5986780" cy="6756400"/>
          </a:xfrm>
        </p:grpSpPr>
        <p:sp>
          <p:nvSpPr>
            <p:cNvPr id="6" name="object 6"/>
            <p:cNvSpPr/>
            <p:nvPr/>
          </p:nvSpPr>
          <p:spPr>
            <a:xfrm>
              <a:off x="2271963" y="2590203"/>
              <a:ext cx="5008880" cy="5763260"/>
            </a:xfrm>
            <a:custGeom>
              <a:avLst/>
              <a:gdLst/>
              <a:ahLst/>
              <a:cxnLst/>
              <a:rect l="l" t="t" r="r" b="b"/>
              <a:pathLst>
                <a:path w="5008880" h="5763259">
                  <a:moveTo>
                    <a:pt x="5008270" y="4307145"/>
                  </a:moveTo>
                  <a:lnTo>
                    <a:pt x="2521818" y="5762954"/>
                  </a:lnTo>
                  <a:lnTo>
                    <a:pt x="17683" y="4337286"/>
                  </a:lnTo>
                  <a:lnTo>
                    <a:pt x="0" y="1455809"/>
                  </a:lnTo>
                  <a:lnTo>
                    <a:pt x="2486451" y="0"/>
                  </a:lnTo>
                  <a:lnTo>
                    <a:pt x="4990587" y="1425668"/>
                  </a:lnTo>
                  <a:lnTo>
                    <a:pt x="5008270" y="4307145"/>
                  </a:lnTo>
                  <a:close/>
                </a:path>
              </a:pathLst>
            </a:custGeom>
            <a:solidFill>
              <a:srgbClr val="C3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4174" y="1867575"/>
              <a:ext cx="5204208" cy="67563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20" dirty="0"/>
              <a:t>Е</a:t>
            </a:r>
            <a:r>
              <a:rPr spc="-135" dirty="0"/>
              <a:t> </a:t>
            </a:r>
            <a:r>
              <a:rPr spc="185" dirty="0"/>
              <a:t>В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29" dirty="0"/>
              <a:t>М</a:t>
            </a:r>
            <a:r>
              <a:rPr spc="-135" dirty="0"/>
              <a:t> </a:t>
            </a:r>
            <a:r>
              <a:rPr spc="170" dirty="0"/>
              <a:t>П</a:t>
            </a:r>
            <a:r>
              <a:rPr spc="-135" dirty="0"/>
              <a:t> </a:t>
            </a:r>
            <a:r>
              <a:rPr spc="180" dirty="0"/>
              <a:t>И</a:t>
            </a:r>
            <a:r>
              <a:rPr spc="-135" dirty="0"/>
              <a:t> </a:t>
            </a:r>
            <a:r>
              <a:rPr spc="180" dirty="0"/>
              <a:t>Й</a:t>
            </a:r>
            <a:r>
              <a:rPr spc="-135" dirty="0"/>
              <a:t> </a:t>
            </a:r>
            <a:r>
              <a:rPr spc="-95" dirty="0"/>
              <a:t>.</a:t>
            </a:r>
            <a:r>
              <a:rPr dirty="0"/>
              <a:t> </a:t>
            </a:r>
            <a:r>
              <a:rPr spc="50" dirty="0"/>
              <a:t> </a:t>
            </a:r>
            <a:r>
              <a:rPr spc="120" dirty="0"/>
              <a:t>Ч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20" dirty="0"/>
              <a:t>-</a:t>
            </a:r>
            <a:r>
              <a:rPr spc="-135" dirty="0"/>
              <a:t> </a:t>
            </a:r>
            <a:r>
              <a:rPr spc="170" dirty="0"/>
              <a:t>Б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dirty="0"/>
              <a:t> </a:t>
            </a:r>
            <a:r>
              <a:rPr spc="50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40" dirty="0"/>
              <a:t>Я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40" dirty="0"/>
              <a:t>С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35" dirty="0"/>
              <a:t>У</a:t>
            </a:r>
            <a:r>
              <a:rPr spc="-135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20" dirty="0"/>
              <a:t>Е</a:t>
            </a:r>
            <a:r>
              <a:rPr spc="-135" dirty="0"/>
              <a:t> </a:t>
            </a:r>
            <a:r>
              <a:rPr spc="170" dirty="0"/>
              <a:t>Н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185" dirty="0"/>
              <a:t>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394688" y="1832610"/>
            <a:ext cx="5788660" cy="7239000"/>
            <a:chOff x="11394688" y="1832610"/>
            <a:chExt cx="5788660" cy="7239000"/>
          </a:xfrm>
        </p:grpSpPr>
        <p:sp>
          <p:nvSpPr>
            <p:cNvPr id="4" name="object 4"/>
            <p:cNvSpPr/>
            <p:nvPr/>
          </p:nvSpPr>
          <p:spPr>
            <a:xfrm>
              <a:off x="11458603" y="3365389"/>
              <a:ext cx="5724525" cy="4957445"/>
            </a:xfrm>
            <a:custGeom>
              <a:avLst/>
              <a:gdLst/>
              <a:ahLst/>
              <a:cxnLst/>
              <a:rect l="l" t="t" r="r" b="b"/>
              <a:pathLst>
                <a:path w="5724525" h="4957445">
                  <a:moveTo>
                    <a:pt x="5724495" y="4957413"/>
                  </a:moveTo>
                  <a:lnTo>
                    <a:pt x="0" y="4957413"/>
                  </a:lnTo>
                  <a:lnTo>
                    <a:pt x="2862247" y="0"/>
                  </a:lnTo>
                  <a:lnTo>
                    <a:pt x="5724495" y="4957413"/>
                  </a:lnTo>
                  <a:close/>
                </a:path>
              </a:pathLst>
            </a:custGeom>
            <a:solidFill>
              <a:srgbClr val="C3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4688" y="1832610"/>
              <a:ext cx="4571009" cy="7239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69234" y="2720646"/>
            <a:ext cx="5337810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b="1" spc="75" dirty="0">
                <a:latin typeface="Tahoma"/>
                <a:cs typeface="Tahoma"/>
              </a:rPr>
              <a:t>Евлампий,</a:t>
            </a:r>
            <a:r>
              <a:rPr sz="4100" b="1" spc="-155" dirty="0">
                <a:latin typeface="Tahoma"/>
                <a:cs typeface="Tahoma"/>
              </a:rPr>
              <a:t> </a:t>
            </a:r>
            <a:r>
              <a:rPr sz="4100" b="1" spc="70" dirty="0">
                <a:latin typeface="Tahoma"/>
                <a:cs typeface="Tahoma"/>
              </a:rPr>
              <a:t>помоги!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120" dirty="0"/>
              <a:t>Е</a:t>
            </a:r>
            <a:r>
              <a:rPr spc="-135" dirty="0"/>
              <a:t> </a:t>
            </a:r>
            <a:r>
              <a:rPr spc="185" dirty="0"/>
              <a:t>В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29" dirty="0"/>
              <a:t>М</a:t>
            </a:r>
            <a:r>
              <a:rPr spc="-135" dirty="0"/>
              <a:t> </a:t>
            </a:r>
            <a:r>
              <a:rPr spc="170" dirty="0"/>
              <a:t>П</a:t>
            </a:r>
            <a:r>
              <a:rPr spc="-135" dirty="0"/>
              <a:t> </a:t>
            </a:r>
            <a:r>
              <a:rPr spc="180" dirty="0"/>
              <a:t>И</a:t>
            </a:r>
            <a:r>
              <a:rPr spc="-135" dirty="0"/>
              <a:t> </a:t>
            </a:r>
            <a:r>
              <a:rPr spc="180" dirty="0"/>
              <a:t>Й</a:t>
            </a:r>
            <a:r>
              <a:rPr spc="-135" dirty="0"/>
              <a:t> </a:t>
            </a:r>
            <a:r>
              <a:rPr spc="-95" dirty="0"/>
              <a:t>.</a:t>
            </a:r>
            <a:r>
              <a:rPr dirty="0"/>
              <a:t> </a:t>
            </a:r>
            <a:r>
              <a:rPr spc="50" dirty="0"/>
              <a:t> </a:t>
            </a:r>
            <a:r>
              <a:rPr spc="120" dirty="0"/>
              <a:t>Ч</a:t>
            </a:r>
            <a:r>
              <a:rPr spc="-135" dirty="0"/>
              <a:t> </a:t>
            </a:r>
            <a:r>
              <a:rPr spc="190" dirty="0"/>
              <a:t>А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20" dirty="0"/>
              <a:t>-</a:t>
            </a:r>
            <a:r>
              <a:rPr spc="-135" dirty="0"/>
              <a:t> </a:t>
            </a:r>
            <a:r>
              <a:rPr spc="170" dirty="0"/>
              <a:t>Б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dirty="0"/>
              <a:t> </a:t>
            </a:r>
            <a:r>
              <a:rPr spc="50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30" dirty="0"/>
              <a:t>Л</a:t>
            </a:r>
            <a:r>
              <a:rPr spc="-135" dirty="0"/>
              <a:t> </a:t>
            </a:r>
            <a:r>
              <a:rPr spc="140" dirty="0"/>
              <a:t>Я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140" dirty="0"/>
              <a:t>С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35" dirty="0"/>
              <a:t>У</a:t>
            </a:r>
            <a:r>
              <a:rPr spc="-135" dirty="0"/>
              <a:t> </a:t>
            </a:r>
            <a:r>
              <a:rPr spc="140" dirty="0"/>
              <a:t>Д</a:t>
            </a:r>
            <a:r>
              <a:rPr spc="-135" dirty="0"/>
              <a:t> </a:t>
            </a:r>
            <a:r>
              <a:rPr spc="120" dirty="0"/>
              <a:t>Е</a:t>
            </a:r>
            <a:r>
              <a:rPr spc="-135" dirty="0"/>
              <a:t> </a:t>
            </a:r>
            <a:r>
              <a:rPr spc="170" dirty="0"/>
              <a:t>Н</a:t>
            </a:r>
            <a:r>
              <a:rPr spc="-135" dirty="0"/>
              <a:t> </a:t>
            </a:r>
            <a:r>
              <a:rPr spc="20" dirty="0"/>
              <a:t>Т</a:t>
            </a:r>
            <a:r>
              <a:rPr spc="-135" dirty="0"/>
              <a:t> </a:t>
            </a:r>
            <a:r>
              <a:rPr spc="165" dirty="0"/>
              <a:t>О</a:t>
            </a:r>
            <a:r>
              <a:rPr spc="-135" dirty="0"/>
              <a:t> </a:t>
            </a:r>
            <a:r>
              <a:rPr spc="185" dirty="0"/>
              <a:t>В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69234" y="3924717"/>
            <a:ext cx="6689725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45" dirty="0">
                <a:latin typeface="Verdana"/>
                <a:cs typeface="Verdana"/>
              </a:rPr>
              <a:t>Как </a:t>
            </a:r>
            <a:r>
              <a:rPr sz="2400" spc="105" dirty="0">
                <a:latin typeface="Verdana"/>
                <a:cs typeface="Verdana"/>
              </a:rPr>
              <a:t>раз </a:t>
            </a:r>
            <a:r>
              <a:rPr sz="2400" spc="100" dirty="0">
                <a:latin typeface="Verdana"/>
                <a:cs typeface="Verdana"/>
              </a:rPr>
              <a:t>для </a:t>
            </a:r>
            <a:r>
              <a:rPr sz="2400" spc="-60" dirty="0">
                <a:latin typeface="Verdana"/>
                <a:cs typeface="Verdana"/>
              </a:rPr>
              <a:t>тех, </a:t>
            </a:r>
            <a:r>
              <a:rPr sz="2400" spc="-85" dirty="0">
                <a:latin typeface="Verdana"/>
                <a:cs typeface="Verdana"/>
              </a:rPr>
              <a:t>у </a:t>
            </a:r>
            <a:r>
              <a:rPr sz="2400" spc="100" dirty="0">
                <a:latin typeface="Verdana"/>
                <a:cs typeface="Verdana"/>
              </a:rPr>
              <a:t>кого </a:t>
            </a:r>
            <a:r>
              <a:rPr sz="2400" spc="140" dirty="0">
                <a:latin typeface="Verdana"/>
                <a:cs typeface="Verdana"/>
              </a:rPr>
              <a:t>мало </a:t>
            </a:r>
            <a:r>
              <a:rPr sz="2400" spc="180" dirty="0">
                <a:latin typeface="Verdana"/>
                <a:cs typeface="Verdana"/>
              </a:rPr>
              <a:t>времени </a:t>
            </a:r>
            <a:r>
              <a:rPr sz="2400" spc="18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на </a:t>
            </a:r>
            <a:r>
              <a:rPr sz="2400" spc="-55" dirty="0">
                <a:latin typeface="Verdana"/>
                <a:cs typeface="Verdana"/>
              </a:rPr>
              <a:t>то, </a:t>
            </a:r>
            <a:r>
              <a:rPr sz="2400" spc="90" dirty="0">
                <a:latin typeface="Verdana"/>
                <a:cs typeface="Verdana"/>
              </a:rPr>
              <a:t>чтобы </a:t>
            </a:r>
            <a:r>
              <a:rPr sz="2400" spc="100" dirty="0">
                <a:latin typeface="Verdana"/>
                <a:cs typeface="Verdana"/>
              </a:rPr>
              <a:t>выбрать </a:t>
            </a:r>
            <a:r>
              <a:rPr sz="2400" spc="65" dirty="0">
                <a:latin typeface="Verdana"/>
                <a:cs typeface="Verdana"/>
              </a:rPr>
              <a:t>ВУЗ, </a:t>
            </a:r>
            <a:r>
              <a:rPr sz="2400" spc="100" dirty="0">
                <a:latin typeface="Verdana"/>
                <a:cs typeface="Verdana"/>
              </a:rPr>
              <a:t>был </a:t>
            </a:r>
            <a:r>
              <a:rPr sz="2400" spc="125" dirty="0">
                <a:latin typeface="Verdana"/>
                <a:cs typeface="Verdana"/>
              </a:rPr>
              <a:t>создан </a:t>
            </a:r>
            <a:r>
              <a:rPr sz="2400" spc="13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чат-бот </a:t>
            </a:r>
            <a:r>
              <a:rPr sz="2400" spc="65" dirty="0">
                <a:latin typeface="Verdana"/>
                <a:cs typeface="Verdana"/>
              </a:rPr>
              <a:t>"Студент </a:t>
            </a:r>
            <a:r>
              <a:rPr sz="2400" spc="90" dirty="0">
                <a:latin typeface="Verdana"/>
                <a:cs typeface="Verdana"/>
              </a:rPr>
              <a:t>Евлампий", </a:t>
            </a:r>
            <a:r>
              <a:rPr sz="2400" spc="120" dirty="0">
                <a:latin typeface="Verdana"/>
                <a:cs typeface="Verdana"/>
              </a:rPr>
              <a:t>который </a:t>
            </a:r>
            <a:r>
              <a:rPr sz="2400" spc="125" dirty="0">
                <a:latin typeface="Verdana"/>
                <a:cs typeface="Verdana"/>
              </a:rPr>
              <a:t> </a:t>
            </a:r>
            <a:r>
              <a:rPr sz="2400" spc="155" dirty="0">
                <a:latin typeface="Verdana"/>
                <a:cs typeface="Verdana"/>
              </a:rPr>
              <a:t>поможет </a:t>
            </a:r>
            <a:r>
              <a:rPr sz="2400" spc="130" dirty="0">
                <a:latin typeface="Verdana"/>
                <a:cs typeface="Verdana"/>
              </a:rPr>
              <a:t>быстро </a:t>
            </a:r>
            <a:r>
              <a:rPr sz="2400" spc="110" dirty="0">
                <a:latin typeface="Verdana"/>
                <a:cs typeface="Verdana"/>
              </a:rPr>
              <a:t>и </a:t>
            </a:r>
            <a:r>
              <a:rPr sz="2400" spc="90" dirty="0">
                <a:latin typeface="Verdana"/>
                <a:cs typeface="Verdana"/>
              </a:rPr>
              <a:t>эффективно 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подобрать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нужное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учебное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заведение.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114" dirty="0">
                <a:latin typeface="Verdana"/>
                <a:cs typeface="Verdana"/>
              </a:rPr>
              <a:t>Для </a:t>
            </a:r>
            <a:r>
              <a:rPr sz="2400" spc="135" dirty="0">
                <a:latin typeface="Verdana"/>
                <a:cs typeface="Verdana"/>
              </a:rPr>
              <a:t>более </a:t>
            </a:r>
            <a:r>
              <a:rPr sz="2400" spc="140" dirty="0">
                <a:latin typeface="Verdana"/>
                <a:cs typeface="Verdana"/>
              </a:rPr>
              <a:t>простого </a:t>
            </a:r>
            <a:r>
              <a:rPr sz="2400" spc="155" dirty="0">
                <a:latin typeface="Verdana"/>
                <a:cs typeface="Verdana"/>
              </a:rPr>
              <a:t>обращения </a:t>
            </a:r>
            <a:r>
              <a:rPr sz="2400" spc="65" dirty="0">
                <a:latin typeface="Verdana"/>
                <a:cs typeface="Verdana"/>
              </a:rPr>
              <a:t>с </a:t>
            </a:r>
            <a:r>
              <a:rPr sz="2400" spc="7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пользователем, </a:t>
            </a:r>
            <a:r>
              <a:rPr sz="2400" spc="125" dirty="0">
                <a:latin typeface="Verdana"/>
                <a:cs typeface="Verdana"/>
              </a:rPr>
              <a:t>он </a:t>
            </a:r>
            <a:r>
              <a:rPr sz="2400" spc="105" dirty="0">
                <a:latin typeface="Verdana"/>
                <a:cs typeface="Verdana"/>
              </a:rPr>
              <a:t>тоже </a:t>
            </a:r>
            <a:r>
              <a:rPr sz="2400" spc="70" dirty="0">
                <a:latin typeface="Verdana"/>
                <a:cs typeface="Verdana"/>
              </a:rPr>
              <a:t>стал 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студентом, </a:t>
            </a:r>
            <a:r>
              <a:rPr sz="2400" spc="125" dirty="0">
                <a:latin typeface="Verdana"/>
                <a:cs typeface="Verdana"/>
              </a:rPr>
              <a:t>но </a:t>
            </a:r>
            <a:r>
              <a:rPr sz="2400" spc="75" dirty="0">
                <a:latin typeface="Verdana"/>
                <a:cs typeface="Verdana"/>
              </a:rPr>
              <a:t>уже </a:t>
            </a:r>
            <a:r>
              <a:rPr sz="2400" spc="70" dirty="0">
                <a:latin typeface="Verdana"/>
                <a:cs typeface="Verdana"/>
              </a:rPr>
              <a:t>на </a:t>
            </a:r>
            <a:r>
              <a:rPr sz="2400" spc="90" dirty="0">
                <a:latin typeface="Verdana"/>
                <a:cs typeface="Verdana"/>
              </a:rPr>
              <a:t>обучении, 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поэтому </a:t>
            </a:r>
            <a:r>
              <a:rPr sz="2400" spc="125" dirty="0">
                <a:latin typeface="Verdana"/>
                <a:cs typeface="Verdana"/>
              </a:rPr>
              <a:t>он </a:t>
            </a:r>
            <a:r>
              <a:rPr sz="2400" spc="65" dirty="0">
                <a:latin typeface="Verdana"/>
                <a:cs typeface="Verdana"/>
              </a:rPr>
              <a:t>с </a:t>
            </a:r>
            <a:r>
              <a:rPr sz="2400" spc="105" dirty="0">
                <a:latin typeface="Verdana"/>
                <a:cs typeface="Verdana"/>
              </a:rPr>
              <a:t>лёгкостью </a:t>
            </a:r>
            <a:r>
              <a:rPr sz="2400" spc="75" dirty="0">
                <a:latin typeface="Verdana"/>
                <a:cs typeface="Verdana"/>
              </a:rPr>
              <a:t>подскажет, </a:t>
            </a:r>
            <a:r>
              <a:rPr sz="2400" spc="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куда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180" dirty="0">
                <a:latin typeface="Verdana"/>
                <a:cs typeface="Verdana"/>
              </a:rPr>
              <a:t>можно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поступить.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92197" y="2408842"/>
            <a:ext cx="6681470" cy="5882640"/>
            <a:chOff x="1592197" y="2408842"/>
            <a:chExt cx="6681470" cy="5882640"/>
          </a:xfrm>
        </p:grpSpPr>
        <p:sp>
          <p:nvSpPr>
            <p:cNvPr id="4" name="object 4"/>
            <p:cNvSpPr/>
            <p:nvPr/>
          </p:nvSpPr>
          <p:spPr>
            <a:xfrm>
              <a:off x="1918369" y="2408842"/>
              <a:ext cx="5469255" cy="5469255"/>
            </a:xfrm>
            <a:custGeom>
              <a:avLst/>
              <a:gdLst/>
              <a:ahLst/>
              <a:cxnLst/>
              <a:rect l="l" t="t" r="r" b="b"/>
              <a:pathLst>
                <a:path w="5469255" h="5469255">
                  <a:moveTo>
                    <a:pt x="2734487" y="5468975"/>
                  </a:moveTo>
                  <a:lnTo>
                    <a:pt x="0" y="2734487"/>
                  </a:lnTo>
                  <a:lnTo>
                    <a:pt x="2734487" y="0"/>
                  </a:lnTo>
                  <a:lnTo>
                    <a:pt x="5468975" y="2734487"/>
                  </a:lnTo>
                  <a:lnTo>
                    <a:pt x="2734487" y="5468975"/>
                  </a:lnTo>
                  <a:close/>
                </a:path>
              </a:pathLst>
            </a:custGeom>
            <a:solidFill>
              <a:srgbClr val="C3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2197" y="3465218"/>
              <a:ext cx="6681374" cy="4826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27025" y="2364980"/>
            <a:ext cx="6976109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b="1" spc="40" dirty="0">
                <a:latin typeface="Tahoma"/>
                <a:cs typeface="Tahoma"/>
              </a:rPr>
              <a:t>Как</a:t>
            </a:r>
            <a:r>
              <a:rPr sz="4100" b="1" spc="-100" dirty="0">
                <a:latin typeface="Tahoma"/>
                <a:cs typeface="Tahoma"/>
              </a:rPr>
              <a:t> </a:t>
            </a:r>
            <a:r>
              <a:rPr sz="4100" b="1" spc="70" dirty="0">
                <a:latin typeface="Tahoma"/>
                <a:cs typeface="Tahoma"/>
              </a:rPr>
              <a:t>работает</a:t>
            </a:r>
            <a:r>
              <a:rPr sz="4100" b="1" spc="-95" dirty="0">
                <a:latin typeface="Tahoma"/>
                <a:cs typeface="Tahoma"/>
              </a:rPr>
              <a:t> </a:t>
            </a:r>
            <a:r>
              <a:rPr sz="4100" b="1" spc="110" dirty="0">
                <a:latin typeface="Tahoma"/>
                <a:cs typeface="Tahoma"/>
              </a:rPr>
              <a:t>Евлампий?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7025" y="3716387"/>
            <a:ext cx="5977255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150" dirty="0">
                <a:latin typeface="Verdana"/>
                <a:cs typeface="Verdana"/>
              </a:rPr>
              <a:t>Растерянный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студент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в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панике.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165" dirty="0">
                <a:latin typeface="Verdana"/>
                <a:cs typeface="Verdana"/>
              </a:rPr>
              <a:t>Он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только </a:t>
            </a:r>
            <a:r>
              <a:rPr sz="2400" spc="60" dirty="0">
                <a:latin typeface="Verdana"/>
                <a:cs typeface="Verdana"/>
              </a:rPr>
              <a:t>что </a:t>
            </a:r>
            <a:r>
              <a:rPr sz="2400" spc="100" dirty="0">
                <a:latin typeface="Verdana"/>
                <a:cs typeface="Verdana"/>
              </a:rPr>
              <a:t>сдал </a:t>
            </a:r>
            <a:r>
              <a:rPr sz="2400" dirty="0">
                <a:latin typeface="Verdana"/>
                <a:cs typeface="Verdana"/>
              </a:rPr>
              <a:t>ЕГЭ, </a:t>
            </a:r>
            <a:r>
              <a:rPr sz="2400" spc="125" dirty="0">
                <a:latin typeface="Verdana"/>
                <a:cs typeface="Verdana"/>
              </a:rPr>
              <a:t>но </a:t>
            </a:r>
            <a:r>
              <a:rPr sz="2400" spc="130" dirty="0">
                <a:latin typeface="Verdana"/>
                <a:cs typeface="Verdana"/>
              </a:rPr>
              <a:t> </a:t>
            </a:r>
            <a:r>
              <a:rPr sz="2400" spc="165" dirty="0">
                <a:latin typeface="Verdana"/>
                <a:cs typeface="Verdana"/>
              </a:rPr>
              <a:t>совершенно </a:t>
            </a:r>
            <a:r>
              <a:rPr sz="2400" spc="114" dirty="0">
                <a:latin typeface="Verdana"/>
                <a:cs typeface="Verdana"/>
              </a:rPr>
              <a:t>не </a:t>
            </a:r>
            <a:r>
              <a:rPr sz="2400" spc="30" dirty="0">
                <a:latin typeface="Verdana"/>
                <a:cs typeface="Verdana"/>
              </a:rPr>
              <a:t>знает, </a:t>
            </a:r>
            <a:r>
              <a:rPr sz="2400" spc="50" dirty="0">
                <a:latin typeface="Verdana"/>
                <a:cs typeface="Verdana"/>
              </a:rPr>
              <a:t>куда </a:t>
            </a:r>
            <a:r>
              <a:rPr sz="2400" spc="125" dirty="0">
                <a:latin typeface="Verdana"/>
                <a:cs typeface="Verdana"/>
              </a:rPr>
              <a:t>ему </a:t>
            </a:r>
            <a:r>
              <a:rPr sz="2400" spc="13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следует </a:t>
            </a:r>
            <a:r>
              <a:rPr sz="2400" spc="65" dirty="0">
                <a:latin typeface="Verdana"/>
                <a:cs typeface="Verdana"/>
              </a:rPr>
              <a:t>податься. </a:t>
            </a:r>
            <a:r>
              <a:rPr sz="2400" spc="165" dirty="0">
                <a:latin typeface="Verdana"/>
                <a:cs typeface="Verdana"/>
              </a:rPr>
              <a:t>Он </a:t>
            </a:r>
            <a:r>
              <a:rPr sz="2400" spc="145" dirty="0">
                <a:latin typeface="Verdana"/>
                <a:cs typeface="Verdana"/>
              </a:rPr>
              <a:t>может </a:t>
            </a:r>
            <a:r>
              <a:rPr sz="2400" spc="150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обратиться </a:t>
            </a:r>
            <a:r>
              <a:rPr sz="2400" spc="-30" dirty="0">
                <a:latin typeface="Verdana"/>
                <a:cs typeface="Verdana"/>
              </a:rPr>
              <a:t>к </a:t>
            </a:r>
            <a:r>
              <a:rPr sz="2400" spc="105" dirty="0">
                <a:latin typeface="Verdana"/>
                <a:cs typeface="Verdana"/>
              </a:rPr>
              <a:t>Евлампию, </a:t>
            </a:r>
            <a:r>
              <a:rPr sz="2400" spc="120" dirty="0">
                <a:latin typeface="Verdana"/>
                <a:cs typeface="Verdana"/>
              </a:rPr>
              <a:t>который </a:t>
            </a:r>
            <a:r>
              <a:rPr sz="2400" spc="125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спросит </a:t>
            </a:r>
            <a:r>
              <a:rPr sz="2400" spc="-85" dirty="0">
                <a:latin typeface="Verdana"/>
                <a:cs typeface="Verdana"/>
              </a:rPr>
              <a:t>у </a:t>
            </a:r>
            <a:r>
              <a:rPr sz="2400" spc="125" dirty="0">
                <a:latin typeface="Verdana"/>
                <a:cs typeface="Verdana"/>
              </a:rPr>
              <a:t>него </a:t>
            </a:r>
            <a:r>
              <a:rPr sz="2400" spc="100" dirty="0">
                <a:latin typeface="Verdana"/>
                <a:cs typeface="Verdana"/>
              </a:rPr>
              <a:t>пару </a:t>
            </a:r>
            <a:r>
              <a:rPr sz="2400" spc="105" dirty="0">
                <a:latin typeface="Verdana"/>
                <a:cs typeface="Verdana"/>
              </a:rPr>
              <a:t>вопросов, </a:t>
            </a:r>
            <a:r>
              <a:rPr sz="2400" spc="-80" dirty="0">
                <a:latin typeface="Verdana"/>
                <a:cs typeface="Verdana"/>
              </a:rPr>
              <a:t>и, 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114" dirty="0">
                <a:latin typeface="Verdana"/>
                <a:cs typeface="Verdana"/>
              </a:rPr>
              <a:t>основываясь </a:t>
            </a:r>
            <a:r>
              <a:rPr sz="2400" spc="70" dirty="0">
                <a:latin typeface="Verdana"/>
                <a:cs typeface="Verdana"/>
              </a:rPr>
              <a:t>на </a:t>
            </a:r>
            <a:r>
              <a:rPr sz="2400" spc="95" dirty="0">
                <a:latin typeface="Verdana"/>
                <a:cs typeface="Verdana"/>
              </a:rPr>
              <a:t>полученных </a:t>
            </a:r>
            <a:r>
              <a:rPr sz="2400" spc="10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данных, </a:t>
            </a:r>
            <a:r>
              <a:rPr sz="2400" spc="125" dirty="0">
                <a:latin typeface="Verdana"/>
                <a:cs typeface="Verdana"/>
              </a:rPr>
              <a:t>он </a:t>
            </a:r>
            <a:r>
              <a:rPr sz="2400" spc="150" dirty="0">
                <a:latin typeface="Verdana"/>
                <a:cs typeface="Verdana"/>
              </a:rPr>
              <a:t>сможет </a:t>
            </a:r>
            <a:r>
              <a:rPr sz="2400" spc="130" dirty="0">
                <a:latin typeface="Verdana"/>
                <a:cs typeface="Verdana"/>
              </a:rPr>
              <a:t>подобрать </a:t>
            </a:r>
            <a:r>
              <a:rPr sz="2400" spc="13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оптимальные </a:t>
            </a:r>
            <a:r>
              <a:rPr sz="2400" spc="65" dirty="0">
                <a:latin typeface="Verdana"/>
                <a:cs typeface="Verdana"/>
              </a:rPr>
              <a:t>варианты. </a:t>
            </a:r>
            <a:r>
              <a:rPr sz="2400" spc="130" dirty="0">
                <a:latin typeface="Verdana"/>
                <a:cs typeface="Verdana"/>
              </a:rPr>
              <a:t>Ему </a:t>
            </a:r>
            <a:r>
              <a:rPr sz="2400" spc="114" dirty="0">
                <a:latin typeface="Verdana"/>
                <a:cs typeface="Verdana"/>
              </a:rPr>
              <a:t>не </a:t>
            </a:r>
            <a:r>
              <a:rPr sz="2400" spc="120" dirty="0">
                <a:latin typeface="Verdana"/>
                <a:cs typeface="Verdana"/>
              </a:rPr>
              <a:t> </a:t>
            </a:r>
            <a:r>
              <a:rPr sz="2400" spc="114" dirty="0">
                <a:latin typeface="Verdana"/>
                <a:cs typeface="Verdana"/>
              </a:rPr>
              <a:t>обязательно </a:t>
            </a:r>
            <a:r>
              <a:rPr sz="2400" spc="105" dirty="0">
                <a:latin typeface="Verdana"/>
                <a:cs typeface="Verdana"/>
              </a:rPr>
              <a:t>писать </a:t>
            </a:r>
            <a:r>
              <a:rPr sz="2400" spc="100" dirty="0">
                <a:latin typeface="Verdana"/>
                <a:cs typeface="Verdana"/>
              </a:rPr>
              <a:t>вручную </a:t>
            </a:r>
            <a:r>
              <a:rPr sz="2400" spc="-175" dirty="0">
                <a:latin typeface="Verdana"/>
                <a:cs typeface="Verdana"/>
              </a:rPr>
              <a:t>- </a:t>
            </a:r>
            <a:r>
              <a:rPr sz="2400" spc="145" dirty="0">
                <a:latin typeface="Verdana"/>
                <a:cs typeface="Verdana"/>
              </a:rPr>
              <a:t>мы </a:t>
            </a:r>
            <a:r>
              <a:rPr sz="2400" spc="150" dirty="0">
                <a:latin typeface="Verdana"/>
                <a:cs typeface="Verdana"/>
              </a:rPr>
              <a:t> </a:t>
            </a:r>
            <a:r>
              <a:rPr sz="2400" spc="155" dirty="0">
                <a:latin typeface="Verdana"/>
                <a:cs typeface="Verdana"/>
              </a:rPr>
              <a:t>придумали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за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Вас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кнопочки.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81711" y="9114154"/>
            <a:ext cx="2790825" cy="4445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1200" spc="120" dirty="0">
                <a:solidFill>
                  <a:srgbClr val="C33B3B"/>
                </a:solidFill>
                <a:latin typeface="Tahoma"/>
                <a:cs typeface="Tahoma"/>
              </a:rPr>
              <a:t>Е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85" dirty="0">
                <a:solidFill>
                  <a:srgbClr val="C33B3B"/>
                </a:solidFill>
                <a:latin typeface="Tahoma"/>
                <a:cs typeface="Tahoma"/>
              </a:rPr>
              <a:t>В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30" dirty="0">
                <a:solidFill>
                  <a:srgbClr val="C33B3B"/>
                </a:solidFill>
                <a:latin typeface="Tahoma"/>
                <a:cs typeface="Tahoma"/>
              </a:rPr>
              <a:t>Л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90" dirty="0">
                <a:solidFill>
                  <a:srgbClr val="C33B3B"/>
                </a:solidFill>
                <a:latin typeface="Tahoma"/>
                <a:cs typeface="Tahoma"/>
              </a:rPr>
              <a:t>А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29" dirty="0">
                <a:solidFill>
                  <a:srgbClr val="C33B3B"/>
                </a:solidFill>
                <a:latin typeface="Tahoma"/>
                <a:cs typeface="Tahoma"/>
              </a:rPr>
              <a:t>М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C33B3B"/>
                </a:solidFill>
                <a:latin typeface="Tahoma"/>
                <a:cs typeface="Tahoma"/>
              </a:rPr>
              <a:t>П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80" dirty="0">
                <a:solidFill>
                  <a:srgbClr val="C33B3B"/>
                </a:solidFill>
                <a:latin typeface="Tahoma"/>
                <a:cs typeface="Tahoma"/>
              </a:rPr>
              <a:t>И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80" dirty="0">
                <a:solidFill>
                  <a:srgbClr val="C33B3B"/>
                </a:solidFill>
                <a:latin typeface="Tahoma"/>
                <a:cs typeface="Tahoma"/>
              </a:rPr>
              <a:t>Й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-95" dirty="0">
                <a:solidFill>
                  <a:srgbClr val="C33B3B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20" dirty="0">
                <a:solidFill>
                  <a:srgbClr val="C33B3B"/>
                </a:solidFill>
                <a:latin typeface="Tahoma"/>
                <a:cs typeface="Tahoma"/>
              </a:rPr>
              <a:t>Ч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90" dirty="0">
                <a:solidFill>
                  <a:srgbClr val="C33B3B"/>
                </a:solidFill>
                <a:latin typeface="Tahoma"/>
                <a:cs typeface="Tahoma"/>
              </a:rPr>
              <a:t>А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C33B3B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C33B3B"/>
                </a:solidFill>
                <a:latin typeface="Tahoma"/>
                <a:cs typeface="Tahoma"/>
              </a:rPr>
              <a:t>-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C33B3B"/>
                </a:solidFill>
                <a:latin typeface="Tahoma"/>
                <a:cs typeface="Tahoma"/>
              </a:rPr>
              <a:t>Б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65" dirty="0">
                <a:solidFill>
                  <a:srgbClr val="C33B3B"/>
                </a:solidFill>
                <a:latin typeface="Tahoma"/>
                <a:cs typeface="Tahoma"/>
              </a:rPr>
              <a:t>О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C33B3B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C33B3B"/>
                </a:solidFill>
                <a:latin typeface="Tahoma"/>
                <a:cs typeface="Tahoma"/>
              </a:rPr>
              <a:t>Д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30" dirty="0">
                <a:solidFill>
                  <a:srgbClr val="C33B3B"/>
                </a:solidFill>
                <a:latin typeface="Tahoma"/>
                <a:cs typeface="Tahoma"/>
              </a:rPr>
              <a:t>Л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C33B3B"/>
                </a:solidFill>
                <a:latin typeface="Tahoma"/>
                <a:cs typeface="Tahoma"/>
              </a:rPr>
              <a:t>Я</a:t>
            </a:r>
            <a:endParaRPr sz="1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1200" spc="140" dirty="0">
                <a:solidFill>
                  <a:srgbClr val="C33B3B"/>
                </a:solidFill>
                <a:latin typeface="Tahoma"/>
                <a:cs typeface="Tahoma"/>
              </a:rPr>
              <a:t>С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C33B3B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35" dirty="0">
                <a:solidFill>
                  <a:srgbClr val="C33B3B"/>
                </a:solidFill>
                <a:latin typeface="Tahoma"/>
                <a:cs typeface="Tahoma"/>
              </a:rPr>
              <a:t>У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C33B3B"/>
                </a:solidFill>
                <a:latin typeface="Tahoma"/>
                <a:cs typeface="Tahoma"/>
              </a:rPr>
              <a:t>Д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20" dirty="0">
                <a:solidFill>
                  <a:srgbClr val="C33B3B"/>
                </a:solidFill>
                <a:latin typeface="Tahoma"/>
                <a:cs typeface="Tahoma"/>
              </a:rPr>
              <a:t>Е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C33B3B"/>
                </a:solidFill>
                <a:latin typeface="Tahoma"/>
                <a:cs typeface="Tahoma"/>
              </a:rPr>
              <a:t>Н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C33B3B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65" dirty="0">
                <a:solidFill>
                  <a:srgbClr val="C33B3B"/>
                </a:solidFill>
                <a:latin typeface="Tahoma"/>
                <a:cs typeface="Tahoma"/>
              </a:rPr>
              <a:t>О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85" dirty="0">
                <a:solidFill>
                  <a:srgbClr val="C33B3B"/>
                </a:solidFill>
                <a:latin typeface="Tahoma"/>
                <a:cs typeface="Tahoma"/>
              </a:rPr>
              <a:t>В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9072" y="968229"/>
            <a:ext cx="4774899" cy="53999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1284" y="1703241"/>
            <a:ext cx="489013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3700" b="1" spc="335" dirty="0">
                <a:solidFill>
                  <a:srgbClr val="F1E4D6"/>
                </a:solidFill>
                <a:latin typeface="Tahoma"/>
                <a:cs typeface="Tahoma"/>
              </a:rPr>
              <a:t>А</a:t>
            </a:r>
            <a:r>
              <a:rPr sz="3700" b="1" spc="-9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3700" b="1" spc="25" dirty="0">
                <a:solidFill>
                  <a:srgbClr val="F1E4D6"/>
                </a:solidFill>
                <a:latin typeface="Tahoma"/>
                <a:cs typeface="Tahoma"/>
              </a:rPr>
              <a:t>что</a:t>
            </a:r>
            <a:r>
              <a:rPr sz="3700" b="1" spc="-8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3700" b="1" spc="75" dirty="0">
                <a:solidFill>
                  <a:srgbClr val="F1E4D6"/>
                </a:solidFill>
                <a:latin typeface="Tahoma"/>
                <a:cs typeface="Tahoma"/>
              </a:rPr>
              <a:t>получилось</a:t>
            </a:r>
            <a:r>
              <a:rPr sz="3700" b="1" spc="-9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3700" b="1" spc="35" dirty="0">
                <a:solidFill>
                  <a:srgbClr val="F1E4D6"/>
                </a:solidFill>
                <a:latin typeface="Tahoma"/>
                <a:cs typeface="Tahoma"/>
              </a:rPr>
              <a:t>в </a:t>
            </a:r>
            <a:r>
              <a:rPr sz="3700" b="1" spc="-107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3700" b="1" spc="75" dirty="0">
                <a:solidFill>
                  <a:srgbClr val="F1E4D6"/>
                </a:solidFill>
                <a:latin typeface="Tahoma"/>
                <a:cs typeface="Tahoma"/>
              </a:rPr>
              <a:t>итоге?</a:t>
            </a:r>
            <a:r>
              <a:rPr sz="3700" b="1" spc="-9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3700" b="1" spc="90" dirty="0">
                <a:solidFill>
                  <a:srgbClr val="F1E4D6"/>
                </a:solidFill>
                <a:latin typeface="Tahoma"/>
                <a:cs typeface="Tahoma"/>
              </a:rPr>
              <a:t>Поступил?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9056169"/>
            <a:ext cx="2790825" cy="4210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120" dirty="0">
                <a:solidFill>
                  <a:srgbClr val="F1E4D6"/>
                </a:solidFill>
                <a:latin typeface="Tahoma"/>
                <a:cs typeface="Tahoma"/>
              </a:rPr>
              <a:t>Е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5" dirty="0">
                <a:solidFill>
                  <a:srgbClr val="F1E4D6"/>
                </a:solidFill>
                <a:latin typeface="Tahoma"/>
                <a:cs typeface="Tahoma"/>
              </a:rPr>
              <a:t>В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30" dirty="0">
                <a:solidFill>
                  <a:srgbClr val="F1E4D6"/>
                </a:solidFill>
                <a:latin typeface="Tahoma"/>
                <a:cs typeface="Tahoma"/>
              </a:rPr>
              <a:t>Л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90" dirty="0">
                <a:solidFill>
                  <a:srgbClr val="F1E4D6"/>
                </a:solidFill>
                <a:latin typeface="Tahoma"/>
                <a:cs typeface="Tahoma"/>
              </a:rPr>
              <a:t>А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29" dirty="0">
                <a:solidFill>
                  <a:srgbClr val="F1E4D6"/>
                </a:solidFill>
                <a:latin typeface="Tahoma"/>
                <a:cs typeface="Tahoma"/>
              </a:rPr>
              <a:t>М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F1E4D6"/>
                </a:solidFill>
                <a:latin typeface="Tahoma"/>
                <a:cs typeface="Tahoma"/>
              </a:rPr>
              <a:t>П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0" dirty="0">
                <a:solidFill>
                  <a:srgbClr val="F1E4D6"/>
                </a:solidFill>
                <a:latin typeface="Tahoma"/>
                <a:cs typeface="Tahoma"/>
              </a:rPr>
              <a:t>И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0" dirty="0">
                <a:solidFill>
                  <a:srgbClr val="F1E4D6"/>
                </a:solidFill>
                <a:latin typeface="Tahoma"/>
                <a:cs typeface="Tahoma"/>
              </a:rPr>
              <a:t>Й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-95" dirty="0">
                <a:solidFill>
                  <a:srgbClr val="F1E4D6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20" dirty="0">
                <a:solidFill>
                  <a:srgbClr val="F1E4D6"/>
                </a:solidFill>
                <a:latin typeface="Tahoma"/>
                <a:cs typeface="Tahoma"/>
              </a:rPr>
              <a:t>Ч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90" dirty="0">
                <a:solidFill>
                  <a:srgbClr val="F1E4D6"/>
                </a:solidFill>
                <a:latin typeface="Tahoma"/>
                <a:cs typeface="Tahoma"/>
              </a:rPr>
              <a:t>А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-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F1E4D6"/>
                </a:solidFill>
                <a:latin typeface="Tahoma"/>
                <a:cs typeface="Tahoma"/>
              </a:rPr>
              <a:t>Б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65" dirty="0">
                <a:solidFill>
                  <a:srgbClr val="F1E4D6"/>
                </a:solidFill>
                <a:latin typeface="Tahoma"/>
                <a:cs typeface="Tahoma"/>
              </a:rPr>
              <a:t>О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Д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30" dirty="0">
                <a:solidFill>
                  <a:srgbClr val="F1E4D6"/>
                </a:solidFill>
                <a:latin typeface="Tahoma"/>
                <a:cs typeface="Tahoma"/>
              </a:rPr>
              <a:t>Л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Я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С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35" dirty="0">
                <a:solidFill>
                  <a:srgbClr val="F1E4D6"/>
                </a:solidFill>
                <a:latin typeface="Tahoma"/>
                <a:cs typeface="Tahoma"/>
              </a:rPr>
              <a:t>У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Д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20" dirty="0">
                <a:solidFill>
                  <a:srgbClr val="F1E4D6"/>
                </a:solidFill>
                <a:latin typeface="Tahoma"/>
                <a:cs typeface="Tahoma"/>
              </a:rPr>
              <a:t>Е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F1E4D6"/>
                </a:solidFill>
                <a:latin typeface="Tahoma"/>
                <a:cs typeface="Tahoma"/>
              </a:rPr>
              <a:t>Н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65" dirty="0">
                <a:solidFill>
                  <a:srgbClr val="F1E4D6"/>
                </a:solidFill>
                <a:latin typeface="Tahoma"/>
                <a:cs typeface="Tahoma"/>
              </a:rPr>
              <a:t>О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5" dirty="0">
                <a:solidFill>
                  <a:srgbClr val="F1E4D6"/>
                </a:solidFill>
                <a:latin typeface="Tahoma"/>
                <a:cs typeface="Tahoma"/>
              </a:rPr>
              <a:t>В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7654" y="4866475"/>
            <a:ext cx="560895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150" dirty="0">
                <a:solidFill>
                  <a:srgbClr val="F1E4D6"/>
                </a:solidFill>
                <a:latin typeface="Verdana"/>
                <a:cs typeface="Verdana"/>
              </a:rPr>
              <a:t>В зависимости </a:t>
            </a:r>
            <a:r>
              <a:rPr sz="2400" spc="50" dirty="0">
                <a:solidFill>
                  <a:srgbClr val="F1E4D6"/>
                </a:solidFill>
                <a:latin typeface="Verdana"/>
                <a:cs typeface="Verdana"/>
              </a:rPr>
              <a:t>от </a:t>
            </a:r>
            <a:r>
              <a:rPr sz="2400" spc="20" dirty="0">
                <a:solidFill>
                  <a:srgbClr val="F1E4D6"/>
                </a:solidFill>
                <a:latin typeface="Verdana"/>
                <a:cs typeface="Verdana"/>
              </a:rPr>
              <a:t>того, </a:t>
            </a:r>
            <a:r>
              <a:rPr sz="2400" spc="90" dirty="0">
                <a:solidFill>
                  <a:srgbClr val="F1E4D6"/>
                </a:solidFill>
                <a:latin typeface="Verdana"/>
                <a:cs typeface="Verdana"/>
              </a:rPr>
              <a:t>какой </a:t>
            </a:r>
            <a:r>
              <a:rPr sz="2400" spc="9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80" dirty="0">
                <a:solidFill>
                  <a:srgbClr val="F1E4D6"/>
                </a:solidFill>
                <a:latin typeface="Verdana"/>
                <a:cs typeface="Verdana"/>
              </a:rPr>
              <a:t>ВУЗ </a:t>
            </a:r>
            <a:r>
              <a:rPr sz="2400" spc="125" dirty="0">
                <a:solidFill>
                  <a:srgbClr val="F1E4D6"/>
                </a:solidFill>
                <a:latin typeface="Verdana"/>
                <a:cs typeface="Verdana"/>
              </a:rPr>
              <a:t>выберет </a:t>
            </a:r>
            <a:r>
              <a:rPr sz="2400" spc="45" dirty="0">
                <a:solidFill>
                  <a:srgbClr val="F1E4D6"/>
                </a:solidFill>
                <a:latin typeface="Verdana"/>
                <a:cs typeface="Verdana"/>
              </a:rPr>
              <a:t>студент, такую </a:t>
            </a:r>
            <a:r>
              <a:rPr sz="2400" spc="5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20" dirty="0">
                <a:solidFill>
                  <a:srgbClr val="F1E4D6"/>
                </a:solidFill>
                <a:latin typeface="Verdana"/>
                <a:cs typeface="Verdana"/>
              </a:rPr>
              <a:t>визитную </a:t>
            </a:r>
            <a:r>
              <a:rPr sz="2400" spc="80" dirty="0">
                <a:solidFill>
                  <a:srgbClr val="F1E4D6"/>
                </a:solidFill>
                <a:latin typeface="Verdana"/>
                <a:cs typeface="Verdana"/>
              </a:rPr>
              <a:t>карточку </a:t>
            </a:r>
            <a:r>
              <a:rPr sz="2400" spc="100" dirty="0">
                <a:solidFill>
                  <a:srgbClr val="F1E4D6"/>
                </a:solidFill>
                <a:latin typeface="Verdana"/>
                <a:cs typeface="Verdana"/>
              </a:rPr>
              <a:t>покажет </a:t>
            </a:r>
            <a:r>
              <a:rPr sz="2400" spc="110" dirty="0">
                <a:solidFill>
                  <a:srgbClr val="F1E4D6"/>
                </a:solidFill>
                <a:latin typeface="Verdana"/>
                <a:cs typeface="Verdana"/>
              </a:rPr>
              <a:t>и </a:t>
            </a:r>
            <a:r>
              <a:rPr sz="2400" spc="114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60" dirty="0">
                <a:solidFill>
                  <a:srgbClr val="F1E4D6"/>
                </a:solidFill>
                <a:latin typeface="Verdana"/>
                <a:cs typeface="Verdana"/>
              </a:rPr>
              <a:t>Евлампий </a:t>
            </a:r>
            <a:r>
              <a:rPr sz="2400" spc="-175" dirty="0">
                <a:solidFill>
                  <a:srgbClr val="F1E4D6"/>
                </a:solidFill>
                <a:latin typeface="Verdana"/>
                <a:cs typeface="Verdana"/>
              </a:rPr>
              <a:t>- </a:t>
            </a:r>
            <a:r>
              <a:rPr sz="2400" spc="120" dirty="0">
                <a:solidFill>
                  <a:srgbClr val="F1E4D6"/>
                </a:solidFill>
                <a:latin typeface="Verdana"/>
                <a:cs typeface="Verdana"/>
              </a:rPr>
              <a:t>официальный </a:t>
            </a:r>
            <a:r>
              <a:rPr sz="2400" spc="20" dirty="0">
                <a:solidFill>
                  <a:srgbClr val="F1E4D6"/>
                </a:solidFill>
                <a:latin typeface="Verdana"/>
                <a:cs typeface="Verdana"/>
              </a:rPr>
              <a:t>сайт, </a:t>
            </a:r>
            <a:r>
              <a:rPr sz="2400" spc="2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65" dirty="0">
                <a:solidFill>
                  <a:srgbClr val="F1E4D6"/>
                </a:solidFill>
                <a:latin typeface="Verdana"/>
                <a:cs typeface="Verdana"/>
              </a:rPr>
              <a:t>немного</a:t>
            </a:r>
            <a:r>
              <a:rPr sz="2400" spc="-6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rgbClr val="F1E4D6"/>
                </a:solidFill>
                <a:latin typeface="Verdana"/>
                <a:cs typeface="Verdana"/>
              </a:rPr>
              <a:t>полезной</a:t>
            </a:r>
            <a:r>
              <a:rPr sz="2400" spc="-5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rgbClr val="F1E4D6"/>
                </a:solidFill>
                <a:latin typeface="Verdana"/>
                <a:cs typeface="Verdana"/>
              </a:rPr>
              <a:t>информации.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6487" y="7013383"/>
            <a:ext cx="542988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180" dirty="0">
                <a:solidFill>
                  <a:srgbClr val="F1E4D6"/>
                </a:solidFill>
                <a:latin typeface="Verdana"/>
                <a:cs typeface="Verdana"/>
              </a:rPr>
              <a:t>Мы</a:t>
            </a:r>
            <a:r>
              <a:rPr sz="2400" spc="-4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75" dirty="0">
                <a:solidFill>
                  <a:srgbClr val="F1E4D6"/>
                </a:solidFill>
                <a:latin typeface="Verdana"/>
                <a:cs typeface="Verdana"/>
              </a:rPr>
              <a:t>собираем</a:t>
            </a:r>
            <a:r>
              <a:rPr sz="2400" spc="-3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1E4D6"/>
                </a:solidFill>
                <a:latin typeface="Verdana"/>
                <a:cs typeface="Verdana"/>
              </a:rPr>
              <a:t>отзывы</a:t>
            </a:r>
            <a:r>
              <a:rPr sz="2400" spc="-3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85" dirty="0">
                <a:solidFill>
                  <a:srgbClr val="F1E4D6"/>
                </a:solidFill>
                <a:latin typeface="Verdana"/>
                <a:cs typeface="Verdana"/>
              </a:rPr>
              <a:t>именно</a:t>
            </a:r>
            <a:r>
              <a:rPr sz="2400" spc="-4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1E4D6"/>
                </a:solidFill>
                <a:latin typeface="Verdana"/>
                <a:cs typeface="Verdana"/>
              </a:rPr>
              <a:t>с </a:t>
            </a:r>
            <a:r>
              <a:rPr sz="2400" spc="-82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1E4D6"/>
                </a:solidFill>
                <a:latin typeface="Verdana"/>
                <a:cs typeface="Verdana"/>
              </a:rPr>
              <a:t>сайтов, </a:t>
            </a:r>
            <a:r>
              <a:rPr sz="2400" spc="114" dirty="0">
                <a:solidFill>
                  <a:srgbClr val="F1E4D6"/>
                </a:solidFill>
                <a:latin typeface="Verdana"/>
                <a:cs typeface="Verdana"/>
              </a:rPr>
              <a:t>не </a:t>
            </a:r>
            <a:r>
              <a:rPr sz="2400" spc="140" dirty="0">
                <a:solidFill>
                  <a:srgbClr val="F1E4D6"/>
                </a:solidFill>
                <a:latin typeface="Verdana"/>
                <a:cs typeface="Verdana"/>
              </a:rPr>
              <a:t>спрашивая </a:t>
            </a:r>
            <a:r>
              <a:rPr sz="2400" spc="130" dirty="0">
                <a:solidFill>
                  <a:srgbClr val="F1E4D6"/>
                </a:solidFill>
                <a:latin typeface="Verdana"/>
                <a:cs typeface="Verdana"/>
              </a:rPr>
              <a:t>лично </a:t>
            </a:r>
            <a:r>
              <a:rPr sz="2400" spc="13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1E4D6"/>
                </a:solidFill>
                <a:latin typeface="Verdana"/>
                <a:cs typeface="Verdana"/>
              </a:rPr>
              <a:t>студентов,</a:t>
            </a:r>
            <a:r>
              <a:rPr sz="2400" spc="-3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F1E4D6"/>
                </a:solidFill>
                <a:latin typeface="Verdana"/>
                <a:cs typeface="Verdana"/>
              </a:rPr>
              <a:t>однако</a:t>
            </a:r>
            <a:r>
              <a:rPr sz="2400" spc="-3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1E4D6"/>
                </a:solidFill>
                <a:latin typeface="Verdana"/>
                <a:cs typeface="Verdana"/>
              </a:rPr>
              <a:t>это</a:t>
            </a:r>
            <a:r>
              <a:rPr sz="2400" spc="-3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55" dirty="0">
                <a:solidFill>
                  <a:srgbClr val="F1E4D6"/>
                </a:solidFill>
                <a:latin typeface="Verdana"/>
                <a:cs typeface="Verdana"/>
              </a:rPr>
              <a:t>могло</a:t>
            </a:r>
            <a:r>
              <a:rPr sz="2400" spc="-3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1E4D6"/>
                </a:solidFill>
                <a:latin typeface="Verdana"/>
                <a:cs typeface="Verdana"/>
              </a:rPr>
              <a:t>бы </a:t>
            </a:r>
            <a:r>
              <a:rPr sz="2400" spc="-83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1E4D6"/>
                </a:solidFill>
                <a:latin typeface="Verdana"/>
                <a:cs typeface="Verdana"/>
              </a:rPr>
              <a:t>стать </a:t>
            </a:r>
            <a:r>
              <a:rPr sz="2400" spc="135" dirty="0">
                <a:solidFill>
                  <a:srgbClr val="F1E4D6"/>
                </a:solidFill>
                <a:latin typeface="Verdana"/>
                <a:cs typeface="Verdana"/>
              </a:rPr>
              <a:t>отличным </a:t>
            </a:r>
            <a:r>
              <a:rPr sz="2400" spc="170" dirty="0">
                <a:solidFill>
                  <a:srgbClr val="F1E4D6"/>
                </a:solidFill>
                <a:latin typeface="Verdana"/>
                <a:cs typeface="Verdana"/>
              </a:rPr>
              <a:t>резюме </a:t>
            </a:r>
            <a:r>
              <a:rPr sz="2400" spc="100" dirty="0">
                <a:solidFill>
                  <a:srgbClr val="F1E4D6"/>
                </a:solidFill>
                <a:latin typeface="Verdana"/>
                <a:cs typeface="Verdana"/>
              </a:rPr>
              <a:t>для </a:t>
            </a:r>
            <a:r>
              <a:rPr sz="2400" spc="10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F1E4D6"/>
                </a:solidFill>
                <a:latin typeface="Verdana"/>
                <a:cs typeface="Verdana"/>
              </a:rPr>
              <a:t>университетов</a:t>
            </a:r>
            <a:r>
              <a:rPr sz="2400" spc="-2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F1E4D6"/>
                </a:solidFill>
                <a:latin typeface="Verdana"/>
                <a:cs typeface="Verdana"/>
              </a:rPr>
              <a:t>или</a:t>
            </a:r>
            <a:r>
              <a:rPr sz="2400" spc="-2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1E4D6"/>
                </a:solidFill>
                <a:latin typeface="Verdana"/>
                <a:cs typeface="Verdana"/>
              </a:rPr>
              <a:t>колледжей.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6428" y="3301126"/>
            <a:ext cx="6950075" cy="5944870"/>
            <a:chOff x="10716428" y="3301126"/>
            <a:chExt cx="6950075" cy="5944870"/>
          </a:xfrm>
        </p:grpSpPr>
        <p:sp>
          <p:nvSpPr>
            <p:cNvPr id="3" name="object 3"/>
            <p:cNvSpPr/>
            <p:nvPr/>
          </p:nvSpPr>
          <p:spPr>
            <a:xfrm>
              <a:off x="10716428" y="4045029"/>
              <a:ext cx="6427470" cy="5201285"/>
            </a:xfrm>
            <a:custGeom>
              <a:avLst/>
              <a:gdLst/>
              <a:ahLst/>
              <a:cxnLst/>
              <a:rect l="l" t="t" r="r" b="b"/>
              <a:pathLst>
                <a:path w="6427469" h="5201284">
                  <a:moveTo>
                    <a:pt x="6426861" y="0"/>
                  </a:moveTo>
                  <a:lnTo>
                    <a:pt x="5201009" y="5200936"/>
                  </a:lnTo>
                  <a:lnTo>
                    <a:pt x="0" y="3975067"/>
                  </a:lnTo>
                  <a:lnTo>
                    <a:pt x="6426861" y="0"/>
                  </a:lnTo>
                  <a:close/>
                </a:path>
              </a:pathLst>
            </a:custGeom>
            <a:solidFill>
              <a:srgbClr val="F1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56503" y="3301126"/>
              <a:ext cx="5809621" cy="5448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3570" y="1586985"/>
            <a:ext cx="80905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140" dirty="0">
                <a:solidFill>
                  <a:srgbClr val="F1E4D6"/>
                </a:solidFill>
                <a:latin typeface="Tahoma"/>
                <a:cs typeface="Tahoma"/>
              </a:rPr>
              <a:t>Спасибо</a:t>
            </a:r>
            <a:r>
              <a:rPr sz="4000" b="1" spc="-10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4000" b="1" spc="50" dirty="0">
                <a:solidFill>
                  <a:srgbClr val="F1E4D6"/>
                </a:solidFill>
                <a:latin typeface="Tahoma"/>
                <a:cs typeface="Tahoma"/>
              </a:rPr>
              <a:t>большое,</a:t>
            </a:r>
            <a:r>
              <a:rPr sz="4000" b="1" spc="-10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4000" b="1" spc="75" dirty="0">
                <a:solidFill>
                  <a:srgbClr val="F1E4D6"/>
                </a:solidFill>
                <a:latin typeface="Tahoma"/>
                <a:cs typeface="Tahoma"/>
              </a:rPr>
              <a:t>Евлампий!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9056169"/>
            <a:ext cx="2790825" cy="4210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120" dirty="0">
                <a:solidFill>
                  <a:srgbClr val="F1E4D6"/>
                </a:solidFill>
                <a:latin typeface="Tahoma"/>
                <a:cs typeface="Tahoma"/>
              </a:rPr>
              <a:t>Е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5" dirty="0">
                <a:solidFill>
                  <a:srgbClr val="F1E4D6"/>
                </a:solidFill>
                <a:latin typeface="Tahoma"/>
                <a:cs typeface="Tahoma"/>
              </a:rPr>
              <a:t>В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30" dirty="0">
                <a:solidFill>
                  <a:srgbClr val="F1E4D6"/>
                </a:solidFill>
                <a:latin typeface="Tahoma"/>
                <a:cs typeface="Tahoma"/>
              </a:rPr>
              <a:t>Л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90" dirty="0">
                <a:solidFill>
                  <a:srgbClr val="F1E4D6"/>
                </a:solidFill>
                <a:latin typeface="Tahoma"/>
                <a:cs typeface="Tahoma"/>
              </a:rPr>
              <a:t>А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29" dirty="0">
                <a:solidFill>
                  <a:srgbClr val="F1E4D6"/>
                </a:solidFill>
                <a:latin typeface="Tahoma"/>
                <a:cs typeface="Tahoma"/>
              </a:rPr>
              <a:t>М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F1E4D6"/>
                </a:solidFill>
                <a:latin typeface="Tahoma"/>
                <a:cs typeface="Tahoma"/>
              </a:rPr>
              <a:t>П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0" dirty="0">
                <a:solidFill>
                  <a:srgbClr val="F1E4D6"/>
                </a:solidFill>
                <a:latin typeface="Tahoma"/>
                <a:cs typeface="Tahoma"/>
              </a:rPr>
              <a:t>И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0" dirty="0">
                <a:solidFill>
                  <a:srgbClr val="F1E4D6"/>
                </a:solidFill>
                <a:latin typeface="Tahoma"/>
                <a:cs typeface="Tahoma"/>
              </a:rPr>
              <a:t>Й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-95" dirty="0">
                <a:solidFill>
                  <a:srgbClr val="F1E4D6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20" dirty="0">
                <a:solidFill>
                  <a:srgbClr val="F1E4D6"/>
                </a:solidFill>
                <a:latin typeface="Tahoma"/>
                <a:cs typeface="Tahoma"/>
              </a:rPr>
              <a:t>Ч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90" dirty="0">
                <a:solidFill>
                  <a:srgbClr val="F1E4D6"/>
                </a:solidFill>
                <a:latin typeface="Tahoma"/>
                <a:cs typeface="Tahoma"/>
              </a:rPr>
              <a:t>А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-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F1E4D6"/>
                </a:solidFill>
                <a:latin typeface="Tahoma"/>
                <a:cs typeface="Tahoma"/>
              </a:rPr>
              <a:t>Б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65" dirty="0">
                <a:solidFill>
                  <a:srgbClr val="F1E4D6"/>
                </a:solidFill>
                <a:latin typeface="Tahoma"/>
                <a:cs typeface="Tahoma"/>
              </a:rPr>
              <a:t>О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Д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30" dirty="0">
                <a:solidFill>
                  <a:srgbClr val="F1E4D6"/>
                </a:solidFill>
                <a:latin typeface="Tahoma"/>
                <a:cs typeface="Tahoma"/>
              </a:rPr>
              <a:t>Л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Я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С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35" dirty="0">
                <a:solidFill>
                  <a:srgbClr val="F1E4D6"/>
                </a:solidFill>
                <a:latin typeface="Tahoma"/>
                <a:cs typeface="Tahoma"/>
              </a:rPr>
              <a:t>У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Д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20" dirty="0">
                <a:solidFill>
                  <a:srgbClr val="F1E4D6"/>
                </a:solidFill>
                <a:latin typeface="Tahoma"/>
                <a:cs typeface="Tahoma"/>
              </a:rPr>
              <a:t>Е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F1E4D6"/>
                </a:solidFill>
                <a:latin typeface="Tahoma"/>
                <a:cs typeface="Tahoma"/>
              </a:rPr>
              <a:t>Н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65" dirty="0">
                <a:solidFill>
                  <a:srgbClr val="F1E4D6"/>
                </a:solidFill>
                <a:latin typeface="Tahoma"/>
                <a:cs typeface="Tahoma"/>
              </a:rPr>
              <a:t>О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5" dirty="0">
                <a:solidFill>
                  <a:srgbClr val="F1E4D6"/>
                </a:solidFill>
                <a:latin typeface="Tahoma"/>
                <a:cs typeface="Tahoma"/>
              </a:rPr>
              <a:t>В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3570" y="3624748"/>
            <a:ext cx="7441565" cy="4350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lang="ru-RU" sz="2700" spc="175" dirty="0" smtClean="0">
                <a:solidFill>
                  <a:srgbClr val="F1E4D6"/>
                </a:solidFill>
                <a:latin typeface="Verdana"/>
                <a:cs typeface="Verdana"/>
              </a:rPr>
              <a:t>На предлагаемые выборы </a:t>
            </a:r>
            <a:r>
              <a:rPr lang="ru-RU" sz="2700" spc="175" dirty="0" err="1" smtClean="0">
                <a:solidFill>
                  <a:srgbClr val="F1E4D6"/>
                </a:solidFill>
                <a:latin typeface="Verdana"/>
                <a:cs typeface="Verdana"/>
              </a:rPr>
              <a:t>Евлампия</a:t>
            </a:r>
            <a:r>
              <a:rPr lang="ru-RU" sz="2700" spc="175" dirty="0" smtClean="0">
                <a:solidFill>
                  <a:srgbClr val="F1E4D6"/>
                </a:solidFill>
                <a:latin typeface="Verdana"/>
                <a:cs typeface="Verdana"/>
              </a:rPr>
              <a:t> можно смотреть так же, как на огонь или воду – бесконечно. Или пока у него не кончатся варианты. Так как у многих ВУЗов повторяются кафедры или направления, их список значительно сокращён, за что можно сказать «спасибо большое, </a:t>
            </a:r>
            <a:r>
              <a:rPr lang="ru-RU" sz="2700" spc="175" dirty="0" err="1" smtClean="0">
                <a:solidFill>
                  <a:srgbClr val="F1E4D6"/>
                </a:solidFill>
                <a:latin typeface="Verdana"/>
                <a:cs typeface="Verdana"/>
              </a:rPr>
              <a:t>Евлампий</a:t>
            </a:r>
            <a:r>
              <a:rPr lang="ru-RU" sz="2700" spc="175" dirty="0" smtClean="0">
                <a:solidFill>
                  <a:srgbClr val="F1E4D6"/>
                </a:solidFill>
                <a:latin typeface="Verdana"/>
                <a:cs typeface="Verdana"/>
              </a:rPr>
              <a:t>!».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6095" marR="5080">
              <a:lnSpc>
                <a:spcPct val="116300"/>
              </a:lnSpc>
              <a:spcBef>
                <a:spcPts val="100"/>
              </a:spcBef>
            </a:pPr>
            <a:r>
              <a:rPr spc="65" dirty="0"/>
              <a:t>Самое </a:t>
            </a:r>
            <a:r>
              <a:rPr spc="145" dirty="0"/>
              <a:t>важное </a:t>
            </a:r>
            <a:r>
              <a:rPr spc="370" dirty="0"/>
              <a:t>- </a:t>
            </a:r>
            <a:r>
              <a:rPr spc="140" dirty="0"/>
              <a:t>бот </a:t>
            </a:r>
            <a:r>
              <a:rPr spc="155" dirty="0"/>
              <a:t>не </a:t>
            </a:r>
            <a:r>
              <a:rPr spc="130" dirty="0"/>
              <a:t>станет </a:t>
            </a:r>
            <a:r>
              <a:rPr spc="135" dirty="0"/>
              <a:t> </a:t>
            </a:r>
            <a:r>
              <a:rPr spc="85" dirty="0"/>
              <a:t>надоедать </a:t>
            </a:r>
            <a:r>
              <a:rPr spc="305" dirty="0"/>
              <a:t>в </a:t>
            </a:r>
            <a:r>
              <a:rPr spc="-10" dirty="0"/>
              <a:t>будущем, </a:t>
            </a:r>
            <a:r>
              <a:rPr spc="180" dirty="0"/>
              <a:t>после </a:t>
            </a:r>
            <a:r>
              <a:rPr spc="185" dirty="0"/>
              <a:t> </a:t>
            </a:r>
            <a:r>
              <a:rPr spc="200" dirty="0"/>
              <a:t>п</a:t>
            </a:r>
            <a:r>
              <a:rPr spc="210" dirty="0"/>
              <a:t>о</a:t>
            </a:r>
            <a:r>
              <a:rPr spc="305" dirty="0"/>
              <a:t>с</a:t>
            </a:r>
            <a:r>
              <a:rPr spc="15" dirty="0"/>
              <a:t>т</a:t>
            </a:r>
            <a:r>
              <a:rPr spc="430" dirty="0"/>
              <a:t>у</a:t>
            </a:r>
            <a:r>
              <a:rPr spc="200" dirty="0"/>
              <a:t>п</a:t>
            </a:r>
            <a:r>
              <a:rPr spc="15" dirty="0"/>
              <a:t>л</a:t>
            </a:r>
            <a:r>
              <a:rPr spc="155" dirty="0"/>
              <a:t>е</a:t>
            </a:r>
            <a:r>
              <a:rPr spc="150" dirty="0"/>
              <a:t>н</a:t>
            </a:r>
            <a:r>
              <a:rPr spc="110" dirty="0"/>
              <a:t>и</a:t>
            </a:r>
            <a:r>
              <a:rPr spc="100" dirty="0"/>
              <a:t>я</a:t>
            </a:r>
            <a:r>
              <a:rPr spc="-190" dirty="0"/>
              <a:t> </a:t>
            </a:r>
            <a:r>
              <a:rPr spc="305" dirty="0"/>
              <a:t>в</a:t>
            </a:r>
            <a:r>
              <a:rPr spc="-190" dirty="0"/>
              <a:t> </a:t>
            </a:r>
            <a:r>
              <a:rPr spc="125" dirty="0"/>
              <a:t>В</a:t>
            </a:r>
            <a:r>
              <a:rPr spc="-190" dirty="0"/>
              <a:t>У</a:t>
            </a:r>
            <a:r>
              <a:rPr spc="204" dirty="0"/>
              <a:t>З</a:t>
            </a:r>
            <a:r>
              <a:rPr spc="-525" dirty="0"/>
              <a:t>.</a:t>
            </a:r>
            <a:r>
              <a:rPr spc="-190" dirty="0"/>
              <a:t> </a:t>
            </a:r>
            <a:r>
              <a:rPr spc="190" dirty="0"/>
              <a:t>Е</a:t>
            </a:r>
            <a:r>
              <a:rPr spc="155" dirty="0"/>
              <a:t>г</a:t>
            </a:r>
            <a:r>
              <a:rPr spc="215" dirty="0"/>
              <a:t>о</a:t>
            </a:r>
            <a:r>
              <a:rPr spc="-190" dirty="0"/>
              <a:t> </a:t>
            </a:r>
            <a:r>
              <a:rPr spc="465" dirty="0"/>
              <a:t>з</a:t>
            </a:r>
            <a:r>
              <a:rPr spc="140" dirty="0"/>
              <a:t>а</a:t>
            </a:r>
            <a:r>
              <a:rPr spc="-75" dirty="0"/>
              <a:t>д</a:t>
            </a:r>
            <a:r>
              <a:rPr spc="140" dirty="0"/>
              <a:t>а</a:t>
            </a:r>
            <a:r>
              <a:rPr spc="200" dirty="0"/>
              <a:t>ч</a:t>
            </a:r>
            <a:r>
              <a:rPr spc="145" dirty="0"/>
              <a:t>а</a:t>
            </a:r>
            <a:r>
              <a:rPr spc="-190" dirty="0"/>
              <a:t> </a:t>
            </a:r>
            <a:r>
              <a:rPr spc="195" dirty="0"/>
              <a:t>б</a:t>
            </a:r>
            <a:r>
              <a:rPr spc="-75" dirty="0"/>
              <a:t>ы</a:t>
            </a:r>
            <a:r>
              <a:rPr spc="15" dirty="0"/>
              <a:t>л</a:t>
            </a:r>
            <a:r>
              <a:rPr spc="105" dirty="0"/>
              <a:t>а  </a:t>
            </a:r>
            <a:r>
              <a:rPr spc="65" dirty="0"/>
              <a:t>выполнена, </a:t>
            </a:r>
            <a:r>
              <a:rPr spc="185" dirty="0"/>
              <a:t>он </a:t>
            </a:r>
            <a:r>
              <a:rPr spc="175" dirty="0"/>
              <a:t>подсказал </a:t>
            </a:r>
            <a:r>
              <a:rPr spc="30" dirty="0"/>
              <a:t>Вам </a:t>
            </a:r>
            <a:r>
              <a:rPr spc="-110" dirty="0"/>
              <a:t>ВУЗ, </a:t>
            </a:r>
            <a:r>
              <a:rPr spc="-105" dirty="0"/>
              <a:t> </a:t>
            </a:r>
            <a:r>
              <a:rPr spc="145" dirty="0"/>
              <a:t>остальное</a:t>
            </a:r>
            <a:r>
              <a:rPr spc="-195" dirty="0"/>
              <a:t> </a:t>
            </a:r>
            <a:r>
              <a:rPr spc="-55" dirty="0"/>
              <a:t>лишь</a:t>
            </a:r>
            <a:r>
              <a:rPr spc="-190" dirty="0"/>
              <a:t> </a:t>
            </a:r>
            <a:r>
              <a:rPr spc="305" dirty="0"/>
              <a:t>в</a:t>
            </a:r>
            <a:r>
              <a:rPr spc="-195" dirty="0"/>
              <a:t> </a:t>
            </a:r>
            <a:r>
              <a:rPr spc="-15" dirty="0"/>
              <a:t>Ваших</a:t>
            </a:r>
            <a:r>
              <a:rPr spc="-190" dirty="0"/>
              <a:t> </a:t>
            </a:r>
            <a:r>
              <a:rPr spc="65" dirty="0"/>
              <a:t>руках.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1424" y="7234289"/>
            <a:ext cx="279082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120" dirty="0">
                <a:solidFill>
                  <a:srgbClr val="C33B3B"/>
                </a:solidFill>
                <a:latin typeface="Tahoma"/>
                <a:cs typeface="Tahoma"/>
              </a:rPr>
              <a:t>Е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85" dirty="0">
                <a:solidFill>
                  <a:srgbClr val="C33B3B"/>
                </a:solidFill>
                <a:latin typeface="Tahoma"/>
                <a:cs typeface="Tahoma"/>
              </a:rPr>
              <a:t>В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30" dirty="0">
                <a:solidFill>
                  <a:srgbClr val="C33B3B"/>
                </a:solidFill>
                <a:latin typeface="Tahoma"/>
                <a:cs typeface="Tahoma"/>
              </a:rPr>
              <a:t>Л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90" dirty="0">
                <a:solidFill>
                  <a:srgbClr val="C33B3B"/>
                </a:solidFill>
                <a:latin typeface="Tahoma"/>
                <a:cs typeface="Tahoma"/>
              </a:rPr>
              <a:t>А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29" dirty="0">
                <a:solidFill>
                  <a:srgbClr val="C33B3B"/>
                </a:solidFill>
                <a:latin typeface="Tahoma"/>
                <a:cs typeface="Tahoma"/>
              </a:rPr>
              <a:t>М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C33B3B"/>
                </a:solidFill>
                <a:latin typeface="Tahoma"/>
                <a:cs typeface="Tahoma"/>
              </a:rPr>
              <a:t>П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80" dirty="0">
                <a:solidFill>
                  <a:srgbClr val="C33B3B"/>
                </a:solidFill>
                <a:latin typeface="Tahoma"/>
                <a:cs typeface="Tahoma"/>
              </a:rPr>
              <a:t>И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80" dirty="0">
                <a:solidFill>
                  <a:srgbClr val="C33B3B"/>
                </a:solidFill>
                <a:latin typeface="Tahoma"/>
                <a:cs typeface="Tahoma"/>
              </a:rPr>
              <a:t>Й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-95" dirty="0">
                <a:solidFill>
                  <a:srgbClr val="C33B3B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20" dirty="0">
                <a:solidFill>
                  <a:srgbClr val="C33B3B"/>
                </a:solidFill>
                <a:latin typeface="Tahoma"/>
                <a:cs typeface="Tahoma"/>
              </a:rPr>
              <a:t>Ч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90" dirty="0">
                <a:solidFill>
                  <a:srgbClr val="C33B3B"/>
                </a:solidFill>
                <a:latin typeface="Tahoma"/>
                <a:cs typeface="Tahoma"/>
              </a:rPr>
              <a:t>А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C33B3B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C33B3B"/>
                </a:solidFill>
                <a:latin typeface="Tahoma"/>
                <a:cs typeface="Tahoma"/>
              </a:rPr>
              <a:t>-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C33B3B"/>
                </a:solidFill>
                <a:latin typeface="Tahoma"/>
                <a:cs typeface="Tahoma"/>
              </a:rPr>
              <a:t>Б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65" dirty="0">
                <a:solidFill>
                  <a:srgbClr val="C33B3B"/>
                </a:solidFill>
                <a:latin typeface="Tahoma"/>
                <a:cs typeface="Tahoma"/>
              </a:rPr>
              <a:t>О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C33B3B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C33B3B"/>
                </a:solidFill>
                <a:latin typeface="Tahoma"/>
                <a:cs typeface="Tahoma"/>
              </a:rPr>
              <a:t>Д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30" dirty="0">
                <a:solidFill>
                  <a:srgbClr val="C33B3B"/>
                </a:solidFill>
                <a:latin typeface="Tahoma"/>
                <a:cs typeface="Tahoma"/>
              </a:rPr>
              <a:t>Л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95" dirty="0">
                <a:solidFill>
                  <a:srgbClr val="C33B3B"/>
                </a:solidFill>
                <a:latin typeface="Tahoma"/>
                <a:cs typeface="Tahoma"/>
              </a:rPr>
              <a:t>Я  </a:t>
            </a:r>
            <a:r>
              <a:rPr sz="1200" spc="140" dirty="0">
                <a:solidFill>
                  <a:srgbClr val="C33B3B"/>
                </a:solidFill>
                <a:latin typeface="Tahoma"/>
                <a:cs typeface="Tahoma"/>
              </a:rPr>
              <a:t>С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C33B3B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35" dirty="0">
                <a:solidFill>
                  <a:srgbClr val="C33B3B"/>
                </a:solidFill>
                <a:latin typeface="Tahoma"/>
                <a:cs typeface="Tahoma"/>
              </a:rPr>
              <a:t>У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C33B3B"/>
                </a:solidFill>
                <a:latin typeface="Tahoma"/>
                <a:cs typeface="Tahoma"/>
              </a:rPr>
              <a:t>Д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20" dirty="0">
                <a:solidFill>
                  <a:srgbClr val="C33B3B"/>
                </a:solidFill>
                <a:latin typeface="Tahoma"/>
                <a:cs typeface="Tahoma"/>
              </a:rPr>
              <a:t>Е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C33B3B"/>
                </a:solidFill>
                <a:latin typeface="Tahoma"/>
                <a:cs typeface="Tahoma"/>
              </a:rPr>
              <a:t>Н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C33B3B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65" dirty="0">
                <a:solidFill>
                  <a:srgbClr val="C33B3B"/>
                </a:solidFill>
                <a:latin typeface="Tahoma"/>
                <a:cs typeface="Tahoma"/>
              </a:rPr>
              <a:t>О</a:t>
            </a:r>
            <a:r>
              <a:rPr sz="1200" spc="-135" dirty="0">
                <a:solidFill>
                  <a:srgbClr val="C33B3B"/>
                </a:solidFill>
                <a:latin typeface="Tahoma"/>
                <a:cs typeface="Tahoma"/>
              </a:rPr>
              <a:t> </a:t>
            </a:r>
            <a:r>
              <a:rPr sz="1200" spc="185" dirty="0">
                <a:solidFill>
                  <a:srgbClr val="C33B3B"/>
                </a:solidFill>
                <a:latin typeface="Tahoma"/>
                <a:cs typeface="Tahoma"/>
              </a:rPr>
              <a:t>В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51358" y="1760081"/>
            <a:ext cx="5248275" cy="6769100"/>
            <a:chOff x="11751358" y="1760081"/>
            <a:chExt cx="5248275" cy="6769100"/>
          </a:xfrm>
        </p:grpSpPr>
        <p:sp>
          <p:nvSpPr>
            <p:cNvPr id="3" name="object 3"/>
            <p:cNvSpPr/>
            <p:nvPr/>
          </p:nvSpPr>
          <p:spPr>
            <a:xfrm>
              <a:off x="11751358" y="2871608"/>
              <a:ext cx="5248275" cy="4543425"/>
            </a:xfrm>
            <a:custGeom>
              <a:avLst/>
              <a:gdLst/>
              <a:ahLst/>
              <a:cxnLst/>
              <a:rect l="l" t="t" r="r" b="b"/>
              <a:pathLst>
                <a:path w="5248275" h="4543425">
                  <a:moveTo>
                    <a:pt x="3936206" y="4543393"/>
                  </a:moveTo>
                  <a:lnTo>
                    <a:pt x="1312068" y="4543393"/>
                  </a:lnTo>
                  <a:lnTo>
                    <a:pt x="0" y="2271696"/>
                  </a:lnTo>
                  <a:lnTo>
                    <a:pt x="1312068" y="0"/>
                  </a:lnTo>
                  <a:lnTo>
                    <a:pt x="3936206" y="0"/>
                  </a:lnTo>
                  <a:lnTo>
                    <a:pt x="5248274" y="2271696"/>
                  </a:lnTo>
                  <a:lnTo>
                    <a:pt x="3936206" y="4543393"/>
                  </a:lnTo>
                  <a:close/>
                </a:path>
              </a:pathLst>
            </a:custGeom>
            <a:solidFill>
              <a:srgbClr val="F1E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2370" y="1760081"/>
              <a:ext cx="3520353" cy="6769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6874" y="1852322"/>
            <a:ext cx="710692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3700" b="1" spc="335" dirty="0">
                <a:solidFill>
                  <a:srgbClr val="F1E4D6"/>
                </a:solidFill>
                <a:latin typeface="Tahoma"/>
                <a:cs typeface="Tahoma"/>
              </a:rPr>
              <a:t>А</a:t>
            </a:r>
            <a:r>
              <a:rPr sz="3700" b="1" spc="-8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3700" b="1" spc="125" dirty="0">
                <a:solidFill>
                  <a:srgbClr val="F1E4D6"/>
                </a:solidFill>
                <a:latin typeface="Tahoma"/>
                <a:cs typeface="Tahoma"/>
              </a:rPr>
              <a:t>Вам</a:t>
            </a:r>
            <a:r>
              <a:rPr sz="3700" b="1" spc="-8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3700" b="1" spc="-175" dirty="0">
                <a:solidFill>
                  <a:srgbClr val="F1E4D6"/>
                </a:solidFill>
                <a:latin typeface="Tahoma"/>
                <a:cs typeface="Tahoma"/>
              </a:rPr>
              <a:t>-</a:t>
            </a:r>
            <a:r>
              <a:rPr sz="3700" b="1" spc="-8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3700" b="1" spc="130" dirty="0">
                <a:solidFill>
                  <a:srgbClr val="F1E4D6"/>
                </a:solidFill>
                <a:latin typeface="Tahoma"/>
                <a:cs typeface="Tahoma"/>
              </a:rPr>
              <a:t>спасибо</a:t>
            </a:r>
            <a:r>
              <a:rPr sz="3700" b="1" spc="-8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3700" b="1" spc="90" dirty="0">
                <a:solidFill>
                  <a:srgbClr val="F1E4D6"/>
                </a:solidFill>
                <a:latin typeface="Tahoma"/>
                <a:cs typeface="Tahoma"/>
              </a:rPr>
              <a:t>большое</a:t>
            </a:r>
            <a:r>
              <a:rPr sz="3700" b="1" spc="-8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3700" b="1" spc="45" dirty="0">
                <a:solidFill>
                  <a:srgbClr val="F1E4D6"/>
                </a:solidFill>
                <a:latin typeface="Tahoma"/>
                <a:cs typeface="Tahoma"/>
              </a:rPr>
              <a:t>за </a:t>
            </a:r>
            <a:r>
              <a:rPr sz="3700" b="1" spc="-106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3700" b="1" spc="80" dirty="0">
                <a:solidFill>
                  <a:srgbClr val="F1E4D6"/>
                </a:solidFill>
                <a:latin typeface="Tahoma"/>
                <a:cs typeface="Tahoma"/>
              </a:rPr>
              <a:t>внимание!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6874" y="3984942"/>
            <a:ext cx="6867525" cy="4959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5"/>
              </a:spcBef>
            </a:pPr>
            <a:r>
              <a:rPr sz="2000" spc="130" dirty="0">
                <a:solidFill>
                  <a:srgbClr val="F1E4D6"/>
                </a:solidFill>
                <a:latin typeface="Verdana"/>
                <a:cs typeface="Verdana"/>
              </a:rPr>
              <a:t>Если </a:t>
            </a:r>
            <a:r>
              <a:rPr sz="2000" spc="-55" dirty="0">
                <a:solidFill>
                  <a:srgbClr val="F1E4D6"/>
                </a:solidFill>
                <a:latin typeface="Verdana"/>
                <a:cs typeface="Verdana"/>
              </a:rPr>
              <a:t>у </a:t>
            </a:r>
            <a:r>
              <a:rPr sz="2000" spc="114" dirty="0">
                <a:solidFill>
                  <a:srgbClr val="F1E4D6"/>
                </a:solidFill>
                <a:latin typeface="Verdana"/>
                <a:cs typeface="Verdana"/>
              </a:rPr>
              <a:t>Вас </a:t>
            </a:r>
            <a:r>
              <a:rPr sz="2000" spc="80" dirty="0">
                <a:solidFill>
                  <a:srgbClr val="F1E4D6"/>
                </a:solidFill>
                <a:latin typeface="Verdana"/>
                <a:cs typeface="Verdana"/>
              </a:rPr>
              <a:t>есть </a:t>
            </a:r>
            <a:r>
              <a:rPr sz="2000" spc="135" dirty="0">
                <a:solidFill>
                  <a:srgbClr val="F1E4D6"/>
                </a:solidFill>
                <a:latin typeface="Verdana"/>
                <a:cs typeface="Verdana"/>
              </a:rPr>
              <a:t>вопросы </a:t>
            </a:r>
            <a:r>
              <a:rPr sz="2000" spc="140" dirty="0">
                <a:solidFill>
                  <a:srgbClr val="F1E4D6"/>
                </a:solidFill>
                <a:latin typeface="Verdana"/>
                <a:cs typeface="Verdana"/>
              </a:rPr>
              <a:t>или </a:t>
            </a:r>
            <a:r>
              <a:rPr sz="2000" spc="150" dirty="0">
                <a:solidFill>
                  <a:srgbClr val="F1E4D6"/>
                </a:solidFill>
                <a:latin typeface="Verdana"/>
                <a:cs typeface="Verdana"/>
              </a:rPr>
              <a:t>предложения </a:t>
            </a:r>
            <a:r>
              <a:rPr sz="2000" spc="120" dirty="0">
                <a:solidFill>
                  <a:srgbClr val="F1E4D6"/>
                </a:solidFill>
                <a:latin typeface="Verdana"/>
                <a:cs typeface="Verdana"/>
              </a:rPr>
              <a:t>по </a:t>
            </a:r>
            <a:r>
              <a:rPr sz="2000" spc="-69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F1E4D6"/>
                </a:solidFill>
                <a:latin typeface="Verdana"/>
                <a:cs typeface="Verdana"/>
              </a:rPr>
              <a:t>поводу</a:t>
            </a:r>
            <a:r>
              <a:rPr sz="2000" spc="-2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F1E4D6"/>
                </a:solidFill>
                <a:latin typeface="Verdana"/>
                <a:cs typeface="Verdana"/>
              </a:rPr>
              <a:t>улучшения</a:t>
            </a:r>
            <a:r>
              <a:rPr sz="2000" spc="-2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1E4D6"/>
                </a:solidFill>
                <a:latin typeface="Verdana"/>
                <a:cs typeface="Verdana"/>
              </a:rPr>
              <a:t>бота,</a:t>
            </a:r>
            <a:r>
              <a:rPr sz="2000" spc="-2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F1E4D6"/>
                </a:solidFill>
                <a:latin typeface="Verdana"/>
                <a:cs typeface="Verdana"/>
              </a:rPr>
              <a:t>Вы</a:t>
            </a:r>
            <a:r>
              <a:rPr sz="2000" spc="-2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40" dirty="0">
                <a:solidFill>
                  <a:srgbClr val="F1E4D6"/>
                </a:solidFill>
                <a:latin typeface="Verdana"/>
                <a:cs typeface="Verdana"/>
              </a:rPr>
              <a:t>можете</a:t>
            </a:r>
            <a:r>
              <a:rPr sz="2000" spc="-2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F1E4D6"/>
                </a:solidFill>
                <a:latin typeface="Verdana"/>
                <a:cs typeface="Verdana"/>
              </a:rPr>
              <a:t>обратиться </a:t>
            </a:r>
            <a:r>
              <a:rPr sz="2000" spc="-69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F1E4D6"/>
                </a:solidFill>
                <a:latin typeface="Verdana"/>
                <a:cs typeface="Verdana"/>
              </a:rPr>
              <a:t>по</a:t>
            </a:r>
            <a:r>
              <a:rPr sz="2000" spc="-2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45" dirty="0">
                <a:solidFill>
                  <a:srgbClr val="F1E4D6"/>
                </a:solidFill>
                <a:latin typeface="Verdana"/>
                <a:cs typeface="Verdana"/>
              </a:rPr>
              <a:t>следующим</a:t>
            </a:r>
            <a:r>
              <a:rPr sz="2000" spc="-1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F1E4D6"/>
                </a:solidFill>
                <a:latin typeface="Verdana"/>
                <a:cs typeface="Verdana"/>
              </a:rPr>
              <a:t>контактам: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Verdana"/>
              <a:cs typeface="Verdana"/>
            </a:endParaRPr>
          </a:p>
          <a:p>
            <a:pPr marL="12700" marR="2291080">
              <a:lnSpc>
                <a:spcPct val="115599"/>
              </a:lnSpc>
            </a:pPr>
            <a:r>
              <a:rPr sz="2000" spc="-75" dirty="0">
                <a:solidFill>
                  <a:srgbClr val="F1E4D6"/>
                </a:solidFill>
                <a:latin typeface="Verdana"/>
                <a:cs typeface="Verdana"/>
              </a:rPr>
              <a:t>VK:</a:t>
            </a:r>
            <a:r>
              <a:rPr sz="2000" spc="-3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1E4D6"/>
                </a:solidFill>
                <a:latin typeface="Verdana"/>
                <a:cs typeface="Verdana"/>
              </a:rPr>
              <a:t>vk.com/xhudeiki</a:t>
            </a:r>
            <a:r>
              <a:rPr sz="2000" spc="-2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1E4D6"/>
                </a:solidFill>
                <a:latin typeface="Verdana"/>
                <a:cs typeface="Verdana"/>
              </a:rPr>
              <a:t>-</a:t>
            </a:r>
            <a:r>
              <a:rPr sz="2000" spc="-3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F1E4D6"/>
                </a:solidFill>
                <a:latin typeface="Verdana"/>
                <a:cs typeface="Verdana"/>
              </a:rPr>
              <a:t>Анастасия </a:t>
            </a:r>
            <a:r>
              <a:rPr sz="2000" spc="-68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1E4D6"/>
                </a:solidFill>
                <a:latin typeface="Verdana"/>
                <a:cs typeface="Verdana"/>
              </a:rPr>
              <a:t>VK:</a:t>
            </a:r>
            <a:r>
              <a:rPr sz="2000" spc="-2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F1E4D6"/>
                </a:solidFill>
                <a:latin typeface="Verdana"/>
                <a:cs typeface="Verdana"/>
              </a:rPr>
              <a:t>vk.com/axialer</a:t>
            </a:r>
            <a:r>
              <a:rPr sz="2000" spc="-1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1E4D6"/>
                </a:solidFill>
                <a:latin typeface="Verdana"/>
                <a:cs typeface="Verdana"/>
              </a:rPr>
              <a:t>-</a:t>
            </a:r>
            <a:r>
              <a:rPr sz="2000" spc="-2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75" dirty="0">
                <a:solidFill>
                  <a:srgbClr val="F1E4D6"/>
                </a:solidFill>
                <a:latin typeface="Verdana"/>
                <a:cs typeface="Verdana"/>
              </a:rPr>
              <a:t>Фёдор</a:t>
            </a:r>
            <a:endParaRPr sz="2000">
              <a:latin typeface="Verdana"/>
              <a:cs typeface="Verdana"/>
            </a:endParaRPr>
          </a:p>
          <a:p>
            <a:pPr marL="12700" marR="1840864">
              <a:lnSpc>
                <a:spcPct val="115599"/>
              </a:lnSpc>
            </a:pPr>
            <a:r>
              <a:rPr sz="2000" spc="5" dirty="0">
                <a:solidFill>
                  <a:srgbClr val="F1E4D6"/>
                </a:solidFill>
                <a:latin typeface="Verdana"/>
                <a:cs typeface="Verdana"/>
              </a:rPr>
              <a:t>mail: </a:t>
            </a:r>
            <a:r>
              <a:rPr sz="2000" spc="85" dirty="0">
                <a:solidFill>
                  <a:srgbClr val="F1E4D6"/>
                </a:solidFill>
                <a:latin typeface="Verdana"/>
                <a:cs typeface="Verdana"/>
                <a:hlinkClick r:id="rId3"/>
              </a:rPr>
              <a:t>renreus@mail.ru </a:t>
            </a:r>
            <a:r>
              <a:rPr sz="2000" spc="-135" dirty="0">
                <a:solidFill>
                  <a:srgbClr val="F1E4D6"/>
                </a:solidFill>
                <a:latin typeface="Verdana"/>
                <a:cs typeface="Verdana"/>
              </a:rPr>
              <a:t>- </a:t>
            </a:r>
            <a:r>
              <a:rPr sz="2000" spc="120" dirty="0">
                <a:solidFill>
                  <a:srgbClr val="F1E4D6"/>
                </a:solidFill>
                <a:latin typeface="Verdana"/>
                <a:cs typeface="Verdana"/>
              </a:rPr>
              <a:t>Анастасия </a:t>
            </a:r>
            <a:r>
              <a:rPr sz="2000" spc="12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1E4D6"/>
                </a:solidFill>
                <a:latin typeface="Verdana"/>
                <a:cs typeface="Verdana"/>
              </a:rPr>
              <a:t>mail:</a:t>
            </a:r>
            <a:r>
              <a:rPr sz="2000" spc="-3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1E4D6"/>
                </a:solidFill>
                <a:latin typeface="Verdana"/>
                <a:cs typeface="Verdana"/>
                <a:hlinkClick r:id="rId4"/>
              </a:rPr>
              <a:t>capas2010@yandex.ru</a:t>
            </a:r>
            <a:r>
              <a:rPr sz="2000" spc="-25" dirty="0">
                <a:solidFill>
                  <a:srgbClr val="F1E4D6"/>
                </a:solidFill>
                <a:latin typeface="Verdana"/>
                <a:cs typeface="Verdana"/>
                <a:hlinkClick r:id="rId4"/>
              </a:rPr>
              <a:t> </a:t>
            </a:r>
            <a:r>
              <a:rPr sz="2000" spc="-135" dirty="0">
                <a:solidFill>
                  <a:srgbClr val="F1E4D6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75" dirty="0">
                <a:solidFill>
                  <a:srgbClr val="F1E4D6"/>
                </a:solidFill>
                <a:latin typeface="Verdana"/>
                <a:cs typeface="Verdana"/>
              </a:rPr>
              <a:t>Фёдор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Verdana"/>
              <a:cs typeface="Verdana"/>
            </a:endParaRPr>
          </a:p>
          <a:p>
            <a:pPr marL="12700" marR="895350" algn="just">
              <a:lnSpc>
                <a:spcPct val="115599"/>
              </a:lnSpc>
            </a:pPr>
            <a:r>
              <a:rPr sz="2000" spc="130" dirty="0">
                <a:solidFill>
                  <a:srgbClr val="F1E4D6"/>
                </a:solidFill>
                <a:latin typeface="Verdana"/>
                <a:cs typeface="Verdana"/>
              </a:rPr>
              <a:t>Если</a:t>
            </a:r>
            <a:r>
              <a:rPr sz="2000" spc="-2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60" dirty="0">
                <a:solidFill>
                  <a:srgbClr val="F1E4D6"/>
                </a:solidFill>
                <a:latin typeface="Verdana"/>
                <a:cs typeface="Verdana"/>
              </a:rPr>
              <a:t>Вам</a:t>
            </a:r>
            <a:r>
              <a:rPr sz="2000" spc="-1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35" dirty="0">
                <a:solidFill>
                  <a:srgbClr val="F1E4D6"/>
                </a:solidFill>
                <a:latin typeface="Verdana"/>
                <a:cs typeface="Verdana"/>
              </a:rPr>
              <a:t>понравился</a:t>
            </a:r>
            <a:r>
              <a:rPr sz="2000" spc="-1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1E4D6"/>
                </a:solidFill>
                <a:latin typeface="Verdana"/>
                <a:cs typeface="Verdana"/>
              </a:rPr>
              <a:t>проект,</a:t>
            </a:r>
            <a:r>
              <a:rPr sz="2000" spc="-1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F1E4D6"/>
                </a:solidFill>
                <a:latin typeface="Verdana"/>
                <a:cs typeface="Verdana"/>
              </a:rPr>
              <a:t>Вы</a:t>
            </a:r>
            <a:r>
              <a:rPr sz="2000" spc="-1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40" dirty="0">
                <a:solidFill>
                  <a:srgbClr val="F1E4D6"/>
                </a:solidFill>
                <a:latin typeface="Verdana"/>
                <a:cs typeface="Verdana"/>
              </a:rPr>
              <a:t>можете </a:t>
            </a:r>
            <a:r>
              <a:rPr sz="2000" spc="-69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F1E4D6"/>
                </a:solidFill>
                <a:latin typeface="Verdana"/>
                <a:cs typeface="Verdana"/>
              </a:rPr>
              <a:t>опробовать</a:t>
            </a:r>
            <a:r>
              <a:rPr sz="2000" spc="-1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F1E4D6"/>
                </a:solidFill>
                <a:latin typeface="Verdana"/>
                <a:cs typeface="Verdana"/>
              </a:rPr>
              <a:t>его</a:t>
            </a:r>
            <a:r>
              <a:rPr sz="2000" spc="-1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1E4D6"/>
                </a:solidFill>
                <a:latin typeface="Verdana"/>
                <a:cs typeface="Verdana"/>
              </a:rPr>
              <a:t>в</a:t>
            </a:r>
            <a:r>
              <a:rPr sz="2000" spc="-1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F1E4D6"/>
                </a:solidFill>
                <a:latin typeface="Verdana"/>
                <a:cs typeface="Verdana"/>
              </a:rPr>
              <a:t>деле</a:t>
            </a:r>
            <a:r>
              <a:rPr sz="2000" spc="-1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F1E4D6"/>
                </a:solidFill>
                <a:latin typeface="Verdana"/>
                <a:cs typeface="Verdana"/>
              </a:rPr>
              <a:t>самостоятельно</a:t>
            </a:r>
            <a:r>
              <a:rPr sz="2000" spc="-1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F1E4D6"/>
                </a:solidFill>
                <a:latin typeface="Verdana"/>
                <a:cs typeface="Verdana"/>
              </a:rPr>
              <a:t>и </a:t>
            </a:r>
            <a:r>
              <a:rPr sz="2000" spc="-69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rgbClr val="F1E4D6"/>
                </a:solidFill>
                <a:latin typeface="Verdana"/>
                <a:cs typeface="Verdana"/>
              </a:rPr>
              <a:t>отослать</a:t>
            </a:r>
            <a:r>
              <a:rPr sz="2000" spc="-2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135" dirty="0">
                <a:solidFill>
                  <a:srgbClr val="F1E4D6"/>
                </a:solidFill>
                <a:latin typeface="Verdana"/>
                <a:cs typeface="Verdana"/>
              </a:rPr>
              <a:t>свой</a:t>
            </a:r>
            <a:r>
              <a:rPr sz="2000" spc="-1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1E4D6"/>
                </a:solidFill>
                <a:latin typeface="Verdana"/>
                <a:cs typeface="Verdana"/>
              </a:rPr>
              <a:t>отзыв: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105" dirty="0">
                <a:solidFill>
                  <a:srgbClr val="F1E4D6"/>
                </a:solidFill>
                <a:latin typeface="Verdana"/>
                <a:cs typeface="Verdana"/>
              </a:rPr>
              <a:t>Telegram</a:t>
            </a:r>
            <a:r>
              <a:rPr sz="2000" spc="-30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1E4D6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F1E4D6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1E4D6"/>
                </a:solidFill>
                <a:latin typeface="Verdana"/>
                <a:cs typeface="Verdana"/>
              </a:rPr>
              <a:t>@vus_mos_bot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81711" y="9114154"/>
            <a:ext cx="2790825" cy="4445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1200" spc="120" dirty="0">
                <a:solidFill>
                  <a:srgbClr val="F1E4D6"/>
                </a:solidFill>
                <a:latin typeface="Tahoma"/>
                <a:cs typeface="Tahoma"/>
              </a:rPr>
              <a:t>Е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5" dirty="0">
                <a:solidFill>
                  <a:srgbClr val="F1E4D6"/>
                </a:solidFill>
                <a:latin typeface="Tahoma"/>
                <a:cs typeface="Tahoma"/>
              </a:rPr>
              <a:t>В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30" dirty="0">
                <a:solidFill>
                  <a:srgbClr val="F1E4D6"/>
                </a:solidFill>
                <a:latin typeface="Tahoma"/>
                <a:cs typeface="Tahoma"/>
              </a:rPr>
              <a:t>Л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90" dirty="0">
                <a:solidFill>
                  <a:srgbClr val="F1E4D6"/>
                </a:solidFill>
                <a:latin typeface="Tahoma"/>
                <a:cs typeface="Tahoma"/>
              </a:rPr>
              <a:t>А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29" dirty="0">
                <a:solidFill>
                  <a:srgbClr val="F1E4D6"/>
                </a:solidFill>
                <a:latin typeface="Tahoma"/>
                <a:cs typeface="Tahoma"/>
              </a:rPr>
              <a:t>М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F1E4D6"/>
                </a:solidFill>
                <a:latin typeface="Tahoma"/>
                <a:cs typeface="Tahoma"/>
              </a:rPr>
              <a:t>П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0" dirty="0">
                <a:solidFill>
                  <a:srgbClr val="F1E4D6"/>
                </a:solidFill>
                <a:latin typeface="Tahoma"/>
                <a:cs typeface="Tahoma"/>
              </a:rPr>
              <a:t>И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0" dirty="0">
                <a:solidFill>
                  <a:srgbClr val="F1E4D6"/>
                </a:solidFill>
                <a:latin typeface="Tahoma"/>
                <a:cs typeface="Tahoma"/>
              </a:rPr>
              <a:t>Й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-95" dirty="0">
                <a:solidFill>
                  <a:srgbClr val="F1E4D6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20" dirty="0">
                <a:solidFill>
                  <a:srgbClr val="F1E4D6"/>
                </a:solidFill>
                <a:latin typeface="Tahoma"/>
                <a:cs typeface="Tahoma"/>
              </a:rPr>
              <a:t>Ч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90" dirty="0">
                <a:solidFill>
                  <a:srgbClr val="F1E4D6"/>
                </a:solidFill>
                <a:latin typeface="Tahoma"/>
                <a:cs typeface="Tahoma"/>
              </a:rPr>
              <a:t>А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-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F1E4D6"/>
                </a:solidFill>
                <a:latin typeface="Tahoma"/>
                <a:cs typeface="Tahoma"/>
              </a:rPr>
              <a:t>Б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65" dirty="0">
                <a:solidFill>
                  <a:srgbClr val="F1E4D6"/>
                </a:solidFill>
                <a:latin typeface="Tahoma"/>
                <a:cs typeface="Tahoma"/>
              </a:rPr>
              <a:t>О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Д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30" dirty="0">
                <a:solidFill>
                  <a:srgbClr val="F1E4D6"/>
                </a:solidFill>
                <a:latin typeface="Tahoma"/>
                <a:cs typeface="Tahoma"/>
              </a:rPr>
              <a:t>Л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Я</a:t>
            </a:r>
            <a:endParaRPr sz="1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С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35" dirty="0">
                <a:solidFill>
                  <a:srgbClr val="F1E4D6"/>
                </a:solidFill>
                <a:latin typeface="Tahoma"/>
                <a:cs typeface="Tahoma"/>
              </a:rPr>
              <a:t>У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40" dirty="0">
                <a:solidFill>
                  <a:srgbClr val="F1E4D6"/>
                </a:solidFill>
                <a:latin typeface="Tahoma"/>
                <a:cs typeface="Tahoma"/>
              </a:rPr>
              <a:t>Д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20" dirty="0">
                <a:solidFill>
                  <a:srgbClr val="F1E4D6"/>
                </a:solidFill>
                <a:latin typeface="Tahoma"/>
                <a:cs typeface="Tahoma"/>
              </a:rPr>
              <a:t>Е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70" dirty="0">
                <a:solidFill>
                  <a:srgbClr val="F1E4D6"/>
                </a:solidFill>
                <a:latin typeface="Tahoma"/>
                <a:cs typeface="Tahoma"/>
              </a:rPr>
              <a:t>Н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1E4D6"/>
                </a:solidFill>
                <a:latin typeface="Tahoma"/>
                <a:cs typeface="Tahoma"/>
              </a:rPr>
              <a:t>Т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65" dirty="0">
                <a:solidFill>
                  <a:srgbClr val="F1E4D6"/>
                </a:solidFill>
                <a:latin typeface="Tahoma"/>
                <a:cs typeface="Tahoma"/>
              </a:rPr>
              <a:t>О</a:t>
            </a:r>
            <a:r>
              <a:rPr sz="1200" spc="-135" dirty="0">
                <a:solidFill>
                  <a:srgbClr val="F1E4D6"/>
                </a:solidFill>
                <a:latin typeface="Tahoma"/>
                <a:cs typeface="Tahoma"/>
              </a:rPr>
              <a:t> </a:t>
            </a:r>
            <a:r>
              <a:rPr sz="1200" spc="185" dirty="0">
                <a:solidFill>
                  <a:srgbClr val="F1E4D6"/>
                </a:solidFill>
                <a:latin typeface="Tahoma"/>
                <a:cs typeface="Tahoma"/>
              </a:rPr>
              <a:t>В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1E4D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637</Words>
  <Application>Microsoft Office PowerPoint</Application>
  <PresentationFormat>Произвольный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Tahoma</vt:lpstr>
      <vt:lpstr>Trebuchet MS</vt:lpstr>
      <vt:lpstr>Verdana</vt:lpstr>
      <vt:lpstr>Office Theme</vt:lpstr>
      <vt:lpstr>Презентация PowerPoint</vt:lpstr>
      <vt:lpstr>Проблема</vt:lpstr>
      <vt:lpstr>Евлампий, помоги!</vt:lpstr>
      <vt:lpstr>Как работает Евлампий?</vt:lpstr>
      <vt:lpstr>А что получилось в  итоге? Поступил?</vt:lpstr>
      <vt:lpstr>Спасибо большое, Евлампий!</vt:lpstr>
      <vt:lpstr>Самое важное - бот не станет  надоедать в будущем, после  поступления в ВУЗ. Его задача была  выполнена, он подсказал Вам ВУЗ,  остальное лишь в Ваших руках.</vt:lpstr>
      <vt:lpstr>А Вам - спасибо большое за 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Хакатон. Чат-бот "Московское образование". "Студент Евлампий".</dc:title>
  <dc:creator>кошмар блин</dc:creator>
  <cp:keywords>DAE92OyaEYE,BAE92PbL5J8</cp:keywords>
  <cp:lastModifiedBy>hk</cp:lastModifiedBy>
  <cp:revision>1</cp:revision>
  <dcterms:created xsi:type="dcterms:W3CDTF">2022-04-14T09:52:51Z</dcterms:created>
  <dcterms:modified xsi:type="dcterms:W3CDTF">2022-04-14T14:28:04Z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2022-04-14T00:00:00Z</vt:filetime>
  </property>
  <property fmtid="{D5CDD505-2E9C-101B-9397-08002B2CF9AE}" pid="3" name="Creator">
    <vt:lpwstr>Canva</vt:lpwstr>
  </property>
  <property fmtid="{D5CDD505-2E9C-101B-9397-08002B2CF9AE}" pid="4" name="LastSaved">
    <vt:filetime>2022-04-14T00:00:00Z</vt:filetime>
  </property>
</Properties>
</file>