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3f4fa54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283f4fa54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83f4fa54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08118" y="597920"/>
            <a:ext cx="107745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Приложение для составления университетского расписания</a:t>
            </a:r>
            <a:br>
              <a:rPr b="1" lang="ru-RU"/>
            </a:br>
            <a:r>
              <a:rPr b="1" i="1" lang="ru-RU"/>
              <a:t>UnivTimetable</a:t>
            </a:r>
            <a:endParaRPr b="1" i="1"/>
          </a:p>
        </p:txBody>
      </p:sp>
      <p:sp>
        <p:nvSpPr>
          <p:cNvPr id="89" name="Google Shape;89;p13"/>
          <p:cNvSpPr txBox="1"/>
          <p:nvPr/>
        </p:nvSpPr>
        <p:spPr>
          <a:xfrm>
            <a:off x="608125" y="3413050"/>
            <a:ext cx="562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Руководители: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Тарасов В. С.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ассистент</a:t>
            </a: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Клейменов И. 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096000" y="3429000"/>
            <a:ext cx="528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Свиридов Ф. Ю.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Молдавский И. М.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Распопов П. С.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08118" y="597920"/>
            <a:ext cx="107745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Приложение для составления университетского расписания</a:t>
            </a:r>
            <a:br>
              <a:rPr b="1" lang="ru-RU"/>
            </a:br>
            <a:r>
              <a:rPr b="1" i="1" lang="ru-RU"/>
              <a:t>UnivTimetable</a:t>
            </a:r>
            <a:endParaRPr b="1" i="1"/>
          </a:p>
        </p:txBody>
      </p:sp>
      <p:sp>
        <p:nvSpPr>
          <p:cNvPr id="160" name="Google Shape;160;p22"/>
          <p:cNvSpPr txBox="1"/>
          <p:nvPr/>
        </p:nvSpPr>
        <p:spPr>
          <a:xfrm>
            <a:off x="748550" y="2985525"/>
            <a:ext cx="1063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Свиридов Ф.Ю. - fedorsviridov@gmail.com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Молдавский И.М. - </a:t>
            </a: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imoldavskiy@yandex.ru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Распопов П.С. - </a:t>
            </a: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tokichiihere@gmail.com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Цели проекта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38200" y="1325574"/>
            <a:ext cx="105156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Организовать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составления университетского расписания занятий через мобильное приложение</a:t>
            </a:r>
            <a:endParaRPr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возможность процесса переноса занятий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Задачи </a:t>
            </a:r>
            <a:r>
              <a:rPr b="1" lang="ru-RU" sz="5600"/>
              <a:t>проекта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38200" y="1325574"/>
            <a:ext cx="105156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преподавателями нежелательного времени для проведения занятий</a:t>
            </a:r>
            <a:endParaRPr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расписания на заданный промежуток времени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-68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Задачи проекта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38200" y="1318701"/>
            <a:ext cx="10515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ормирование расписания системой </a:t>
            </a:r>
            <a:endParaRPr/>
          </a:p>
          <a:p>
            <a:pPr indent="-469900" lvl="0" marL="457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Экспортирование расписания в формате Excel таблицы</a:t>
            </a:r>
            <a:endParaRPr/>
          </a:p>
          <a:p>
            <a:pPr indent="-469900" lvl="0" marL="4572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Уведомление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старост по почте об изменениях в расписании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Используемые технологии</a:t>
            </a:r>
            <a:endParaRPr b="1" sz="5600"/>
          </a:p>
        </p:txBody>
      </p:sp>
      <p:sp>
        <p:nvSpPr>
          <p:cNvPr id="120" name="Google Shape;120;p17"/>
          <p:cNvSpPr/>
          <p:nvPr/>
        </p:nvSpPr>
        <p:spPr>
          <a:xfrm>
            <a:off x="838200" y="1325575"/>
            <a:ext cx="53220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 Framework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Flyway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SDK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  <p:sp>
        <p:nvSpPr>
          <p:cNvPr id="122" name="Google Shape;122;p17"/>
          <p:cNvSpPr txBox="1"/>
          <p:nvPr/>
        </p:nvSpPr>
        <p:spPr>
          <a:xfrm>
            <a:off x="8353800" y="1325575"/>
            <a:ext cx="3000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Miro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Группы пользователей</a:t>
            </a:r>
            <a:endParaRPr b="1" sz="5600"/>
          </a:p>
        </p:txBody>
      </p:sp>
      <p:sp>
        <p:nvSpPr>
          <p:cNvPr id="129" name="Google Shape;129;p18"/>
          <p:cNvSpPr/>
          <p:nvPr/>
        </p:nvSpPr>
        <p:spPr>
          <a:xfrm>
            <a:off x="838200" y="1325587"/>
            <a:ext cx="105156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Администратор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Староста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Администратор</a:t>
            </a:r>
            <a:endParaRPr b="1" sz="5600"/>
          </a:p>
        </p:txBody>
      </p:sp>
      <p:sp>
        <p:nvSpPr>
          <p:cNvPr id="137" name="Google Shape;137;p19"/>
          <p:cNvSpPr/>
          <p:nvPr/>
        </p:nvSpPr>
        <p:spPr>
          <a:xfrm>
            <a:off x="838200" y="1325563"/>
            <a:ext cx="1051560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Просмотреть существующие записи ВУЗов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Добавить новый </a:t>
            </a: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ВУЗ в базу данных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Перейти на страницу добавления студентов и преподавателей</a:t>
            </a:r>
            <a:endParaRPr/>
          </a:p>
          <a:p>
            <a:pPr indent="-44450" lvl="0" marL="28575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Преподаватель</a:t>
            </a:r>
            <a:endParaRPr b="1" sz="5600"/>
          </a:p>
        </p:txBody>
      </p:sp>
      <p:sp>
        <p:nvSpPr>
          <p:cNvPr id="145" name="Google Shape;145;p20"/>
          <p:cNvSpPr/>
          <p:nvPr/>
        </p:nvSpPr>
        <p:spPr>
          <a:xfrm>
            <a:off x="838200" y="1325563"/>
            <a:ext cx="105156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Посмотреть личное расписание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запрос на перенос пары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Оформить заявку на составление расписания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ru-RU" sz="5600"/>
              <a:t>Староста</a:t>
            </a:r>
            <a:endParaRPr b="1" sz="5600"/>
          </a:p>
        </p:txBody>
      </p:sp>
      <p:sp>
        <p:nvSpPr>
          <p:cNvPr id="153" name="Google Shape;153;p21"/>
          <p:cNvSpPr/>
          <p:nvPr/>
        </p:nvSpPr>
        <p:spPr>
          <a:xfrm>
            <a:off x="838200" y="1325563"/>
            <a:ext cx="105156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Посмотреть расписание группы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ru-RU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Получить расписание в excel – формате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3600"/>
              <a:t>‹#›</a:t>
            </a:fld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