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03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11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42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1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89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73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9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80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7E7C-126B-44B8-B866-C370F5D3C7A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3827-4A73-4F68-A7FA-888404AF2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1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Отчёт по курсовому проекту команды </a:t>
            </a:r>
            <a:r>
              <a:rPr lang="en-US" dirty="0" smtClean="0">
                <a:cs typeface="Times New Roman" panose="02020603050405020304" pitchFamily="18" charset="0"/>
              </a:rPr>
              <a:t>TP 5.1.3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364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sz="2800" dirty="0" err="1" smtClean="0">
                <a:cs typeface="Times New Roman" panose="02020603050405020304" pitchFamily="18" charset="0"/>
              </a:rPr>
              <a:t>ПИвИС</a:t>
            </a:r>
            <a:endParaRPr lang="ru-RU" sz="28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2800" dirty="0" smtClean="0">
                <a:cs typeface="Times New Roman" panose="02020603050405020304" pitchFamily="18" charset="0"/>
              </a:rPr>
              <a:t>Свиридов Фёдор Юрьевич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Молдавский Илья Михайлович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Распопов Павел Сергеевич</a:t>
            </a:r>
          </a:p>
          <a:p>
            <a:pPr algn="r"/>
            <a:r>
              <a:rPr lang="ru-RU" sz="2800" dirty="0" smtClean="0">
                <a:cs typeface="Times New Roman" panose="02020603050405020304" pitchFamily="18" charset="0"/>
              </a:rPr>
              <a:t>Группа </a:t>
            </a:r>
            <a:r>
              <a:rPr lang="en-US" sz="2800" dirty="0" smtClean="0">
                <a:cs typeface="Times New Roman" panose="02020603050405020304" pitchFamily="18" charset="0"/>
              </a:rPr>
              <a:t>TP 5.2.4</a:t>
            </a:r>
            <a:endParaRPr lang="ru-RU" sz="2800" dirty="0" smtClean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73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Отчёт по курсовому проекту команды </a:t>
            </a:r>
            <a:r>
              <a:rPr lang="en-US" dirty="0" smtClean="0">
                <a:cs typeface="Times New Roman" panose="02020603050405020304" pitchFamily="18" charset="0"/>
              </a:rPr>
              <a:t>TP 5.1.3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364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sz="2800" dirty="0" err="1" smtClean="0">
                <a:cs typeface="Times New Roman" panose="02020603050405020304" pitchFamily="18" charset="0"/>
              </a:rPr>
              <a:t>ПИвИС</a:t>
            </a:r>
            <a:endParaRPr lang="ru-RU" sz="28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2800" dirty="0" smtClean="0">
                <a:cs typeface="Times New Roman" panose="02020603050405020304" pitchFamily="18" charset="0"/>
              </a:rPr>
              <a:t>Свиридов Фёдор Юрьевич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Молдавский Илья Михайлович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Распопов Павел Сергеевич</a:t>
            </a:r>
          </a:p>
          <a:p>
            <a:pPr algn="r"/>
            <a:r>
              <a:rPr lang="ru-RU" sz="2800" dirty="0" smtClean="0">
                <a:cs typeface="Times New Roman" panose="02020603050405020304" pitchFamily="18" charset="0"/>
              </a:rPr>
              <a:t>Группа </a:t>
            </a:r>
            <a:r>
              <a:rPr lang="en-US" sz="2800" dirty="0" smtClean="0">
                <a:cs typeface="Times New Roman" panose="02020603050405020304" pitchFamily="18" charset="0"/>
              </a:rPr>
              <a:t>TP 5.2.4</a:t>
            </a:r>
            <a:endParaRPr lang="ru-RU" sz="2800" dirty="0" smtClean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48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отчёта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89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Объективная оценка работы команды </a:t>
            </a:r>
            <a:r>
              <a:rPr lang="en-US" dirty="0" smtClean="0">
                <a:cs typeface="Times New Roman" panose="02020603050405020304" pitchFamily="18" charset="0"/>
              </a:rPr>
              <a:t>TP 5.1.3</a:t>
            </a:r>
            <a:endParaRPr lang="ru-RU" dirty="0" smtClean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95" y="2753360"/>
            <a:ext cx="4161362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5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отчёта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Выявить несоответствия требованиям Технического Задания реализованного функционала приложения</a:t>
            </a:r>
          </a:p>
          <a:p>
            <a:r>
              <a:rPr lang="ru-RU" sz="3200" dirty="0" smtClean="0"/>
              <a:t>Подчеркнуть ошибки в оформлении документации</a:t>
            </a:r>
          </a:p>
          <a:p>
            <a:r>
              <a:rPr lang="ru-RU" sz="3200" dirty="0" smtClean="0"/>
              <a:t>Проверка работоспособности приложения</a:t>
            </a:r>
          </a:p>
          <a:p>
            <a:r>
              <a:rPr lang="ru-RU" sz="3200" dirty="0" smtClean="0"/>
              <a:t>Оценка командной работы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27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рассматриваемого проекта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Рассматриваемое приложение «</a:t>
            </a:r>
            <a:r>
              <a:rPr lang="en-US" sz="2400" dirty="0" smtClean="0"/>
              <a:t>Onboard</a:t>
            </a:r>
            <a:r>
              <a:rPr lang="ru-RU" sz="2400" dirty="0" smtClean="0"/>
              <a:t>» предназначено для организации встреч участников настольных игр.</a:t>
            </a:r>
          </a:p>
          <a:p>
            <a:r>
              <a:rPr lang="ru-RU" sz="2400" dirty="0" smtClean="0"/>
              <a:t>Основной целью проекта является создание </a:t>
            </a:r>
            <a:r>
              <a:rPr lang="ru-RU" sz="2400" dirty="0"/>
              <a:t>приложения </a:t>
            </a:r>
            <a:r>
              <a:rPr lang="ru-RU" sz="2400" dirty="0" smtClean="0"/>
              <a:t>предоставляющего возможность </a:t>
            </a:r>
            <a:r>
              <a:rPr lang="ru-RU" sz="2400" dirty="0"/>
              <a:t>для организации встреч игроков в настольные игры, </a:t>
            </a:r>
            <a:r>
              <a:rPr lang="ru-RU" sz="2400" dirty="0" smtClean="0"/>
              <a:t>поиска</a:t>
            </a:r>
            <a:r>
              <a:rPr lang="ru-RU" sz="2400" dirty="0"/>
              <a:t> </a:t>
            </a:r>
            <a:r>
              <a:rPr lang="ru-RU" sz="2400" dirty="0" smtClean="0"/>
              <a:t>игроков </a:t>
            </a:r>
            <a:r>
              <a:rPr lang="ru-RU" sz="2400" dirty="0"/>
              <a:t>и учёта их встреч, </a:t>
            </a:r>
            <a:r>
              <a:rPr lang="ru-RU" sz="2400" dirty="0" smtClean="0"/>
              <a:t>проведения </a:t>
            </a:r>
            <a:r>
              <a:rPr lang="ru-RU" sz="2400" dirty="0"/>
              <a:t>во время их проведения.</a:t>
            </a: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3794760"/>
            <a:ext cx="268224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90474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Плюсы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Описаны особенности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Есть распределение обязанностей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Наличие всех необходимых ссылок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Присутствуют данные </a:t>
            </a:r>
            <a:r>
              <a:rPr lang="ru-RU" sz="2800" dirty="0" smtClean="0"/>
              <a:t>для авторизации в приложении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 smtClean="0"/>
              <a:t>Tracker</a:t>
            </a:r>
            <a:r>
              <a:rPr lang="ru-RU" sz="2800" dirty="0" smtClean="0"/>
              <a:t> велся стабильно</a:t>
            </a:r>
          </a:p>
          <a:p>
            <a:r>
              <a:rPr lang="ru-RU" sz="2800" b="1" dirty="0" smtClean="0"/>
              <a:t>Минусы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err="1" smtClean="0"/>
              <a:t>Невалидная</a:t>
            </a:r>
            <a:r>
              <a:rPr lang="ru-RU" sz="2800" dirty="0" smtClean="0"/>
              <a:t> ссылка на </a:t>
            </a:r>
            <a:r>
              <a:rPr lang="ru-RU" sz="2800" dirty="0" err="1" smtClean="0"/>
              <a:t>swagger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Видео с презентациями проекта не были обновлены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3187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 проекта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35040" y="2060020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b="1" dirty="0" smtClean="0"/>
              <a:t>Техническое задание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Разрыв раздела перед содержанием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Содержание включено в содержание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Междустрочный интервал в содержании не 1.5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Оформление перечисление не единообразно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Пункт 3.3.1-3 разная табуляция в определениях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Источники разработки не пронумерованы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Последний пункт подписи и реквизиты сторон не подписан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В содержании не соблюдены границы страницы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060020"/>
            <a:ext cx="51968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b="1" dirty="0" smtClean="0">
                <a:solidFill>
                  <a:prstClr val="black"/>
                </a:solidFill>
              </a:rPr>
              <a:t>Курсовая работа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 </a:t>
            </a:r>
            <a:r>
              <a:rPr lang="ru-RU" sz="2200" dirty="0" smtClean="0"/>
              <a:t>На титульном листе </a:t>
            </a:r>
            <a:r>
              <a:rPr lang="ru-RU" sz="2200" dirty="0"/>
              <a:t>отсутствует семестр и по какой дисциплине курсовой проект</a:t>
            </a:r>
            <a:endParaRPr lang="ru-RU" sz="2200" b="0" dirty="0" smtClean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В </a:t>
            </a:r>
            <a:r>
              <a:rPr lang="ru-RU" sz="2200" dirty="0"/>
              <a:t>содержании всё те же минусы что и в ТЗ</a:t>
            </a:r>
            <a:endParaRPr lang="ru-RU" sz="2200" b="0" dirty="0" smtClean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Нумерация не по ГОСТу</a:t>
            </a:r>
            <a:endParaRPr lang="ru-RU" sz="2200" b="0" dirty="0" smtClean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Терминология - неправильное перечисление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Много </a:t>
            </a:r>
            <a:r>
              <a:rPr lang="ru-RU" sz="2200" dirty="0"/>
              <a:t>ненужных интервалов после </a:t>
            </a:r>
            <a:r>
              <a:rPr lang="ru-RU" sz="2200" dirty="0" err="1" smtClean="0"/>
              <a:t>абзацов</a:t>
            </a:r>
            <a:endParaRPr lang="ru-RU" sz="2200" b="0" dirty="0" smtClean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Местами </a:t>
            </a:r>
            <a:r>
              <a:rPr lang="ru-RU" sz="2200" dirty="0"/>
              <a:t>подписи к рисункам оторваны от рисунков</a:t>
            </a:r>
            <a:endParaRPr lang="ru-RU" sz="2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0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Несоответствия приложения Техническому Заданию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43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макетах показано Минимальное/Максимальное кол-во игроков, в приложении только максимальное и то не обозначено что это </a:t>
            </a:r>
            <a:r>
              <a:rPr lang="ru-RU" sz="2800" dirty="0" err="1" smtClean="0"/>
              <a:t>max</a:t>
            </a:r>
            <a:r>
              <a:rPr lang="ru-RU" sz="2800" dirty="0" smtClean="0"/>
              <a:t>, а не текущее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Пункт 3.2.5 упоминается счётчик количества свободных мест, по факту его нет. Так же заполненная сессия не скрывается из общедоступного списка сессий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ТЗ упоминается наличие </a:t>
            </a:r>
            <a:r>
              <a:rPr lang="ru-RU" sz="2800" dirty="0" err="1" smtClean="0"/>
              <a:t>аватара</a:t>
            </a:r>
            <a:r>
              <a:rPr lang="ru-RU" sz="2800" dirty="0" smtClean="0"/>
              <a:t> пользователя, в приложении его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Возрастное ограничение не валидно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446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744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Плюсы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Без инструкции интуитивно </a:t>
            </a:r>
            <a:r>
              <a:rPr lang="ru-RU" dirty="0" smtClean="0"/>
              <a:t>понятно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Удобная навигация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Удобный ввод для даты/времени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Показывает только актуальные сессии в общем списке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поиска по </a:t>
            </a:r>
            <a:r>
              <a:rPr lang="ru-RU" dirty="0" err="1" smtClean="0"/>
              <a:t>id</a:t>
            </a:r>
            <a:r>
              <a:rPr lang="ru-RU" dirty="0" smtClean="0"/>
              <a:t> сессии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Наличие системы репутации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Проверка играли ли при попытке изменить репутацию</a:t>
            </a:r>
          </a:p>
          <a:p>
            <a:r>
              <a:rPr lang="ru-RU" b="1" dirty="0" smtClean="0"/>
              <a:t>Недостатки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Нет обработчиков для случаем нескольких повторных нажатий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иконки подсвечиваются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Обработку на кнопочку создать</a:t>
            </a:r>
          </a:p>
          <a:p>
            <a:r>
              <a:rPr lang="ru-RU" b="1" dirty="0" smtClean="0"/>
              <a:t>Замечания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Максимальное допустимое число игроков отображается как «Кол-</a:t>
            </a:r>
            <a:r>
              <a:rPr lang="ru-RU" dirty="0" err="1" smtClean="0"/>
              <a:t>ов</a:t>
            </a:r>
            <a:r>
              <a:rPr lang="ru-RU" dirty="0" smtClean="0"/>
              <a:t>» игроков (сразу непонятно)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Экран создания игровой сессии: если к примеру ввести в поле «список игр» съедут остальные поля и кнопка для добавления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списке игровых сессий нижней элемент в списке закрывается (кол-во игроков не видно)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Написано, что модификатор может быть отрицательным, но нельзя поставить «-» перед числом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16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Рекомендуемые оценки для участников команды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Ефремов Владислав Андреевич </a:t>
            </a:r>
            <a:r>
              <a:rPr lang="ru-RU" sz="2800" dirty="0" smtClean="0"/>
              <a:t>- </a:t>
            </a:r>
            <a:r>
              <a:rPr lang="ru-RU" sz="2800" dirty="0" err="1" smtClean="0"/>
              <a:t>TeamLead</a:t>
            </a:r>
            <a:r>
              <a:rPr lang="ru-RU" sz="2800" dirty="0" smtClean="0"/>
              <a:t>, разработчик серверной части - 4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/>
              <a:t>Богданова Юлия Алексеевна </a:t>
            </a:r>
            <a:r>
              <a:rPr lang="ru-RU" sz="2800" dirty="0" smtClean="0"/>
              <a:t>- Разработчик клиентской части, составитель ТЗ - 4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/>
              <a:t>Бродская Екатерина Анатольевна </a:t>
            </a:r>
            <a:r>
              <a:rPr lang="ru-RU" sz="2800" dirty="0" smtClean="0"/>
              <a:t>- Разработчик клиентской части, ответственный за документацию - 3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81811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410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Отчёт по курсовому проекту команды TP 5.1.3</vt:lpstr>
      <vt:lpstr>Цель отчёта</vt:lpstr>
      <vt:lpstr>Задачи отчёта</vt:lpstr>
      <vt:lpstr>Суть рассматриваемого проекта</vt:lpstr>
      <vt:lpstr>GIT</vt:lpstr>
      <vt:lpstr>Документация проекта</vt:lpstr>
      <vt:lpstr>Несоответствия приложения Техническому Заданию</vt:lpstr>
      <vt:lpstr>Клиентская часть</vt:lpstr>
      <vt:lpstr>Рекомендуемые оценки для участников команды</vt:lpstr>
      <vt:lpstr>Отчёт по курсовому проекту команды TP 5.1.3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курсовому проекту команды TP 5.1.3</dc:title>
  <dc:creator>Учетная запись Майкрософт</dc:creator>
  <cp:lastModifiedBy>Учетная запись Майкрософт</cp:lastModifiedBy>
  <cp:revision>6</cp:revision>
  <dcterms:created xsi:type="dcterms:W3CDTF">2023-09-27T14:15:35Z</dcterms:created>
  <dcterms:modified xsi:type="dcterms:W3CDTF">2023-09-27T14:59:58Z</dcterms:modified>
</cp:coreProperties>
</file>