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B39E-B251-43B7-9C37-744C1FD3591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F72CF-AB55-4554-8C3F-643712B1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C37-BE86-45F7-A120-FE513E7E33F0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01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3B6-0A6A-45B8-B6E8-789655CD77B0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2AFA-7384-40FB-A298-14784D2AD87F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3FB9-F7E0-4B07-B6D5-60E1A2FD1FEE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C81D-D308-47E2-9BA0-4673B5221407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37F1-3D6D-418B-B335-E2046891A9AE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6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2E62-7FDA-4459-8705-2853247338F0}" type="datetime1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8DF-A659-436D-A431-C7AD31AB70BE}" type="datetime1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9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1C05-45C3-4E22-9B68-C3E8587344E9}" type="datetime1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18C-2D77-4C0A-8AD6-060E470C51FF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2EF6-D6AB-4E27-B094-FFB6A781756A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62ED-2632-4C10-85C1-4AE95FA97FA9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Приложение для составления университетского расписания</a:t>
            </a:r>
            <a:br>
              <a:rPr lang="ru-RU" b="1" dirty="0" smtClean="0"/>
            </a:br>
            <a:r>
              <a:rPr lang="ru-RU" b="1" i="1" dirty="0" err="1" smtClean="0"/>
              <a:t>UnivTimetable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7116"/>
          </a:xfrm>
        </p:spPr>
        <p:txBody>
          <a:bodyPr>
            <a:noAutofit/>
          </a:bodyPr>
          <a:lstStyle/>
          <a:p>
            <a:pPr algn="r"/>
            <a:r>
              <a:rPr lang="ru-RU" sz="3200" dirty="0"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sz="3200" dirty="0" err="1">
                <a:cs typeface="Times New Roman" panose="02020603050405020304" pitchFamily="18" charset="0"/>
              </a:rPr>
              <a:t>ПИвИС</a:t>
            </a:r>
            <a:endParaRPr lang="ru-RU" sz="3200" dirty="0">
              <a:cs typeface="Times New Roman" panose="02020603050405020304" pitchFamily="18" charset="0"/>
            </a:endParaRPr>
          </a:p>
          <a:p>
            <a:pPr algn="r"/>
            <a:r>
              <a:rPr lang="ru-RU" sz="3200" dirty="0" smtClean="0">
                <a:cs typeface="Times New Roman" panose="02020603050405020304" pitchFamily="18" charset="0"/>
              </a:rPr>
              <a:t>Свиридов Фёдор Юрьевич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Молдавский Илья Михайлович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Распопов Павел Сергеевич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сценарий</a:t>
            </a:r>
            <a:r>
              <a:rPr lang="en-GB" sz="4800" b="1" dirty="0">
                <a:cs typeface="Times New Roman" panose="02020603050405020304" pitchFamily="18" charset="0"/>
              </a:rPr>
              <a:t> </a:t>
            </a:r>
            <a:r>
              <a:rPr lang="ru-RU" sz="4800" b="1" dirty="0">
                <a:cs typeface="Times New Roman" panose="02020603050405020304" pitchFamily="18" charset="0"/>
              </a:rPr>
              <a:t>преподавателя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881" t="7558" r="4998" b="9722"/>
          <a:stretch/>
        </p:blipFill>
        <p:spPr>
          <a:xfrm>
            <a:off x="3454137" y="1742469"/>
            <a:ext cx="2255582" cy="4456719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42469"/>
            <a:ext cx="2291862" cy="445671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033793" y="1742469"/>
            <a:ext cx="58709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Предоставления </a:t>
            </a:r>
            <a:r>
              <a:rPr lang="ru-RU" sz="3600" dirty="0"/>
              <a:t>нежелательного времени для проведения занятий(слева</a:t>
            </a:r>
            <a:r>
              <a:rPr lang="ru-RU" sz="3600" dirty="0" smtClean="0"/>
              <a:t>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Формирование заявки на перенос занятия(справа)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470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</a:t>
            </a:r>
            <a:r>
              <a:rPr lang="ru-RU" sz="4800" b="1" dirty="0" smtClean="0">
                <a:cs typeface="Times New Roman" panose="02020603050405020304" pitchFamily="18" charset="0"/>
              </a:rPr>
              <a:t>сценарий для администратора</a:t>
            </a:r>
            <a:endParaRPr lang="ru-RU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32" t="8963" r="15276" b="10818"/>
          <a:stretch/>
        </p:blipFill>
        <p:spPr>
          <a:xfrm>
            <a:off x="3411376" y="1813384"/>
            <a:ext cx="2215701" cy="442026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11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500" t="7199" r="5942" b="9704"/>
          <a:stretch/>
        </p:blipFill>
        <p:spPr>
          <a:xfrm>
            <a:off x="838200" y="1813384"/>
            <a:ext cx="2244971" cy="442026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55282" y="18133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Администрирование пользователей(слева)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Просмотр и редактирование ВУЗов(справа</a:t>
            </a:r>
            <a:r>
              <a:rPr lang="ru-RU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48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Пользовательский </a:t>
            </a:r>
            <a:r>
              <a:rPr lang="ru-RU" sz="4800" b="1" dirty="0" smtClean="0">
                <a:cs typeface="Times New Roman" panose="02020603050405020304" pitchFamily="18" charset="0"/>
              </a:rPr>
              <a:t>сценарий для старосты</a:t>
            </a:r>
            <a:endParaRPr lang="ru-RU" sz="4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9" t="1975" r="5908" b="2830"/>
          <a:stretch/>
        </p:blipFill>
        <p:spPr>
          <a:xfrm>
            <a:off x="1494691" y="1690688"/>
            <a:ext cx="2417885" cy="458125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12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69067" y="2382687"/>
            <a:ext cx="6302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Просмотр расписания группы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132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Заключение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ru-RU" sz="3200" dirty="0" smtClean="0"/>
              <a:t>Добавлена возможность для преподавателей предоставлять нежелательное время </a:t>
            </a:r>
            <a:r>
              <a:rPr lang="ru-RU" sz="3200" dirty="0"/>
              <a:t>для проведения </a:t>
            </a:r>
            <a:r>
              <a:rPr lang="ru-RU" sz="3200" dirty="0" smtClean="0"/>
              <a:t>занятий, а также переносить занятия</a:t>
            </a:r>
            <a:endParaRPr lang="ru-RU" sz="3200" dirty="0"/>
          </a:p>
          <a:p>
            <a:pPr lvl="0">
              <a:lnSpc>
                <a:spcPct val="120000"/>
              </a:lnSpc>
            </a:pPr>
            <a:r>
              <a:rPr lang="ru-RU" sz="3200" dirty="0" smtClean="0"/>
              <a:t>Разработана возможность </a:t>
            </a:r>
            <a:r>
              <a:rPr lang="ru-RU" sz="3200" dirty="0"/>
              <a:t>просмотра расписания </a:t>
            </a:r>
            <a:r>
              <a:rPr lang="ru-RU" sz="3200" dirty="0" smtClean="0"/>
              <a:t>для </a:t>
            </a:r>
            <a:r>
              <a:rPr lang="ru-RU" sz="3200" dirty="0"/>
              <a:t>старост </a:t>
            </a:r>
            <a:r>
              <a:rPr lang="ru-RU" sz="3200" dirty="0" smtClean="0"/>
              <a:t>и преподавателей</a:t>
            </a:r>
            <a:endParaRPr lang="ru-RU" sz="3200" dirty="0"/>
          </a:p>
          <a:p>
            <a:pPr lvl="0">
              <a:lnSpc>
                <a:spcPct val="110000"/>
              </a:lnSpc>
            </a:pPr>
            <a:r>
              <a:rPr lang="ru-RU" sz="3200" dirty="0" smtClean="0"/>
              <a:t>Реализовано формирование </a:t>
            </a:r>
            <a:r>
              <a:rPr lang="ru-RU" sz="3200" dirty="0"/>
              <a:t>расписания системой на основе предоставленных преподавателями </a:t>
            </a:r>
            <a:r>
              <a:rPr lang="ru-RU" sz="3200" dirty="0" smtClean="0"/>
              <a:t>данных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Заключение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ru-RU" sz="3200" dirty="0" smtClean="0"/>
              <a:t>Внедрён экспорт расписания в формате </a:t>
            </a:r>
            <a:r>
              <a:rPr lang="ru-RU" sz="3200" dirty="0" err="1" smtClean="0"/>
              <a:t>Excel</a:t>
            </a:r>
            <a:r>
              <a:rPr lang="ru-RU" sz="3200" dirty="0" smtClean="0"/>
              <a:t> таблицы</a:t>
            </a:r>
          </a:p>
          <a:p>
            <a:pPr>
              <a:lnSpc>
                <a:spcPct val="110000"/>
              </a:lnSpc>
            </a:pPr>
            <a:r>
              <a:rPr lang="ru-RU" sz="3200" dirty="0" smtClean="0"/>
              <a:t>Реализовано уведомление старост по электронной почте об изменениях в расписании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Приложение для составления университетского расписания</a:t>
            </a:r>
            <a:br>
              <a:rPr lang="ru-RU" b="1" dirty="0" smtClean="0"/>
            </a:br>
            <a:r>
              <a:rPr lang="ru-RU" b="1" i="1" dirty="0" err="1" smtClean="0"/>
              <a:t>UnivTimetable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3200" dirty="0"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sz="3200" dirty="0" err="1">
                <a:cs typeface="Times New Roman" panose="02020603050405020304" pitchFamily="18" charset="0"/>
              </a:rPr>
              <a:t>ПИвИС</a:t>
            </a:r>
            <a:endParaRPr lang="ru-RU" sz="3200" dirty="0">
              <a:cs typeface="Times New Roman" panose="02020603050405020304" pitchFamily="18" charset="0"/>
            </a:endParaRPr>
          </a:p>
          <a:p>
            <a:pPr algn="r"/>
            <a:r>
              <a:rPr lang="ru-RU" sz="3200" dirty="0" smtClean="0">
                <a:cs typeface="Times New Roman" panose="02020603050405020304" pitchFamily="18" charset="0"/>
              </a:rPr>
              <a:t>Свиридов Фёдор Юрьевич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Молдавский Илья Михайлович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Распопов Павел Сергеевич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Распределение обязанностей в команде</a:t>
            </a:r>
            <a:endParaRPr lang="ru-RU" sz="48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499979"/>
              </p:ext>
            </p:extLst>
          </p:nvPr>
        </p:nvGraphicFramePr>
        <p:xfrm>
          <a:off x="838200" y="1825625"/>
          <a:ext cx="10515600" cy="4219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86927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9640258"/>
                    </a:ext>
                  </a:extLst>
                </a:gridCol>
              </a:tblGrid>
              <a:tr h="65380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Член команды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Обязанности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051301"/>
                  </a:ext>
                </a:extLst>
              </a:tr>
              <a:tr h="11218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Свиридов Фёдор Юрьевич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baseline="0" dirty="0" smtClean="0">
                          <a:latin typeface="+mn-lt"/>
                        </a:rPr>
                        <a:t>Тестирование</a:t>
                      </a:r>
                      <a:endParaRPr lang="ru-RU" dirty="0" smtClean="0">
                        <a:latin typeface="+mn-lt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dirty="0" smtClean="0">
                          <a:latin typeface="+mn-lt"/>
                        </a:rPr>
                        <a:t>Создание</a:t>
                      </a:r>
                      <a:r>
                        <a:rPr lang="ru-RU" baseline="0" dirty="0" smtClean="0">
                          <a:latin typeface="+mn-lt"/>
                        </a:rPr>
                        <a:t> технического  задания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baseline="0" dirty="0" smtClean="0">
                          <a:latin typeface="+mn-lt"/>
                        </a:rPr>
                        <a:t>Написание курсовой работы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baseline="0" dirty="0" smtClean="0">
                          <a:latin typeface="+mn-lt"/>
                        </a:rPr>
                        <a:t>Написание документации проекта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19529"/>
                  </a:ext>
                </a:extLst>
              </a:tr>
              <a:tr h="11218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Молдавский Илья Михайлович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Разработка клиентской части приложения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Создание технического задания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dirty="0" smtClean="0">
                          <a:latin typeface="+mn-lt"/>
                        </a:rPr>
                        <a:t>Написание документации проекта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dirty="0" smtClean="0">
                          <a:latin typeface="+mn-lt"/>
                        </a:rPr>
                        <a:t>Создание дизайн-макетов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91248"/>
                  </a:ext>
                </a:extLst>
              </a:tr>
              <a:tr h="11218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Распопов Павел Сергеевич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Разработка серверной части приложения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dirty="0" smtClean="0">
                          <a:latin typeface="+mn-lt"/>
                        </a:rPr>
                        <a:t>Создание</a:t>
                      </a:r>
                      <a:r>
                        <a:rPr lang="ru-RU" baseline="0" dirty="0" smtClean="0">
                          <a:latin typeface="+mn-lt"/>
                        </a:rPr>
                        <a:t> технического  задания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Написание документации проекта </a:t>
                      </a:r>
                      <a:endParaRPr lang="ru-RU" sz="1800" dirty="0" smtClean="0">
                        <a:latin typeface="+mn-lt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+mn-cs"/>
                        </a:rPr>
                        <a:t>Настройка</a:t>
                      </a:r>
                      <a:r>
                        <a:rPr lang="ru-RU" sz="18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GB" sz="1800" baseline="0" dirty="0" smtClean="0">
                          <a:latin typeface="+mn-lt"/>
                          <a:cs typeface="+mn-cs"/>
                        </a:rPr>
                        <a:t>CI/CD</a:t>
                      </a:r>
                      <a:endParaRPr lang="ru-RU" sz="18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8060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</a:t>
            </a:fld>
            <a:endParaRPr lang="ru-RU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Проблематика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Times New Roman" panose="02020603050405020304" pitchFamily="18" charset="0"/>
              </a:rPr>
              <a:t>Отсутствие </a:t>
            </a:r>
            <a:r>
              <a:rPr lang="ru-RU" sz="3600" dirty="0" smtClean="0">
                <a:cs typeface="Times New Roman" panose="02020603050405020304" pitchFamily="18" charset="0"/>
              </a:rPr>
              <a:t>единой удобной платформы для составления и просмотра </a:t>
            </a:r>
            <a:r>
              <a:rPr lang="ru-RU" sz="3600" dirty="0" smtClean="0">
                <a:cs typeface="Times New Roman" panose="02020603050405020304" pitchFamily="18" charset="0"/>
              </a:rPr>
              <a:t>расписания</a:t>
            </a:r>
          </a:p>
          <a:p>
            <a:r>
              <a:rPr lang="ru-RU" sz="3600" dirty="0">
                <a:cs typeface="Times New Roman" panose="02020603050405020304" pitchFamily="18" charset="0"/>
              </a:rPr>
              <a:t> Трудности при координировании процесса формирования расписания существующими методами</a:t>
            </a:r>
          </a:p>
          <a:p>
            <a:endParaRPr lang="ru-RU" sz="3600" dirty="0"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Цель проекта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С</a:t>
            </a:r>
            <a:r>
              <a:rPr lang="ru-RU" sz="3600" dirty="0" smtClean="0"/>
              <a:t>оздание мобильного приложения для отслеживания и формирования расписания учебных занятий в высших учебных заведениях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Задачи </a:t>
            </a:r>
            <a:r>
              <a:rPr lang="ru-RU" sz="4800" b="1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Предоставление </a:t>
            </a:r>
            <a:r>
              <a:rPr lang="ru-RU" sz="3600" dirty="0"/>
              <a:t>преподавателями нежелательного времени для проведения </a:t>
            </a:r>
            <a:r>
              <a:rPr lang="ru-RU" sz="3600" dirty="0" smtClean="0"/>
              <a:t>занятий</a:t>
            </a:r>
            <a:endParaRPr lang="ru-RU" sz="3600" dirty="0"/>
          </a:p>
          <a:p>
            <a:pPr lvl="0"/>
            <a:r>
              <a:rPr lang="ru-RU" sz="3600" dirty="0" smtClean="0"/>
              <a:t>Обеспечение </a:t>
            </a:r>
            <a:r>
              <a:rPr lang="ru-RU" sz="3600" dirty="0"/>
              <a:t>возможности просмотра расписания на заданный промежуток времени как для старост (для их групп), так и для преподавателей (личное</a:t>
            </a:r>
            <a:r>
              <a:rPr lang="ru-RU" sz="3600" dirty="0" smtClean="0"/>
              <a:t>)</a:t>
            </a:r>
            <a:endParaRPr lang="ru-RU" sz="3600" dirty="0"/>
          </a:p>
          <a:p>
            <a:pPr lvl="0"/>
            <a:r>
              <a:rPr lang="ru-RU" sz="3600" dirty="0" smtClean="0"/>
              <a:t>Предоставление </a:t>
            </a:r>
            <a:r>
              <a:rPr lang="ru-RU" sz="3600" dirty="0"/>
              <a:t>преподавателям права переноса занятий через </a:t>
            </a:r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Задачи </a:t>
            </a:r>
            <a:r>
              <a:rPr lang="ru-RU" sz="4800" b="1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600" dirty="0"/>
              <a:t>Ф</a:t>
            </a:r>
            <a:r>
              <a:rPr lang="ru-RU" sz="3600" dirty="0" smtClean="0"/>
              <a:t>ормирование расписания системой на основе предоставленных преподавателями данных</a:t>
            </a:r>
          </a:p>
          <a:p>
            <a:pPr lvl="0"/>
            <a:r>
              <a:rPr lang="ru-RU" sz="3600" dirty="0"/>
              <a:t>Э</a:t>
            </a:r>
            <a:r>
              <a:rPr lang="ru-RU" sz="3600" dirty="0" smtClean="0"/>
              <a:t>кспорт расписания в формате </a:t>
            </a:r>
            <a:r>
              <a:rPr lang="ru-RU" sz="3600" dirty="0" err="1" smtClean="0"/>
              <a:t>Excel</a:t>
            </a:r>
            <a:r>
              <a:rPr lang="ru-RU" sz="3600" dirty="0" smtClean="0"/>
              <a:t> таблицы</a:t>
            </a:r>
          </a:p>
          <a:p>
            <a:r>
              <a:rPr lang="ru-RU" sz="3600" dirty="0"/>
              <a:t>У</a:t>
            </a:r>
            <a:r>
              <a:rPr lang="ru-RU" sz="3600" dirty="0" smtClean="0"/>
              <a:t>ведомление старост по электронной почте об изменениях в расписании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Обзор аналогов </a:t>
            </a:r>
            <a:endParaRPr lang="ru-RU" sz="48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549818"/>
              </p:ext>
            </p:extLst>
          </p:nvPr>
        </p:nvGraphicFramePr>
        <p:xfrm>
          <a:off x="838200" y="1825625"/>
          <a:ext cx="10515600" cy="4320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704678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729015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632616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8775654"/>
                    </a:ext>
                  </a:extLst>
                </a:gridCol>
              </a:tblGrid>
              <a:tr h="864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+mn-lt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СтудЖурнал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Расписание занятий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+mn-lt"/>
                        </a:rPr>
                        <a:t>Student Calendar – Timetable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Planner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266156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Полностью</a:t>
                      </a:r>
                      <a:r>
                        <a:rPr lang="ru-RU" baseline="0" dirty="0" smtClean="0">
                          <a:latin typeface="+mn-lt"/>
                        </a:rPr>
                        <a:t> доступный бесплатный функционал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07727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Наличие интеграции с ВУЗом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1742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Русский</a:t>
                      </a:r>
                      <a:r>
                        <a:rPr lang="ru-RU" baseline="0" dirty="0" smtClean="0">
                          <a:latin typeface="+mn-lt"/>
                        </a:rPr>
                        <a:t> язык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43099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Экспорт</a:t>
                      </a:r>
                      <a:r>
                        <a:rPr lang="ru-RU" baseline="0" dirty="0" smtClean="0">
                          <a:latin typeface="+mn-lt"/>
                        </a:rPr>
                        <a:t> в </a:t>
                      </a:r>
                      <a:r>
                        <a:rPr lang="en-GB" baseline="0" dirty="0" smtClean="0">
                          <a:latin typeface="+mn-lt"/>
                        </a:rPr>
                        <a:t>Excel-</a:t>
                      </a:r>
                      <a:r>
                        <a:rPr lang="ru-RU" baseline="0" dirty="0" smtClean="0">
                          <a:latin typeface="+mn-lt"/>
                        </a:rPr>
                        <a:t>формат</a:t>
                      </a:r>
                      <a:endParaRPr lang="ru-RU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+mn-lt"/>
                        </a:rPr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3706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Средства реализации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53808" cy="4557590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Spring Boot Framework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PostgreSQL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Flyway</a:t>
            </a:r>
            <a:endParaRPr lang="en-GB" sz="3600" dirty="0" smtClean="0"/>
          </a:p>
          <a:p>
            <a:pPr marL="285750" lvl="0" indent="-2857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en-GB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Android </a:t>
            </a:r>
            <a:r>
              <a:rPr lang="en-GB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SDK</a:t>
            </a:r>
            <a:endParaRPr lang="en-GB" sz="3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92008" y="1825625"/>
            <a:ext cx="31857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Miro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Swagger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smtClean="0"/>
              <a:t>Draw.io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 err="1" smtClean="0"/>
              <a:t>Figma</a:t>
            </a:r>
            <a:endParaRPr lang="en-GB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</a:t>
            </a:r>
            <a:r>
              <a:rPr lang="ru-RU" sz="4800" b="1" dirty="0" smtClean="0">
                <a:cs typeface="Times New Roman" panose="02020603050405020304" pitchFamily="18" charset="0"/>
              </a:rPr>
              <a:t>сценарий</a:t>
            </a:r>
            <a:r>
              <a:rPr lang="en-GB" sz="4800" b="1" dirty="0" smtClean="0">
                <a:cs typeface="Times New Roman" panose="02020603050405020304" pitchFamily="18" charset="0"/>
              </a:rPr>
              <a:t> </a:t>
            </a:r>
            <a:r>
              <a:rPr lang="ru-RU" sz="4800" b="1" dirty="0" smtClean="0">
                <a:cs typeface="Times New Roman" panose="02020603050405020304" pitchFamily="18" charset="0"/>
              </a:rPr>
              <a:t>преподавателя</a:t>
            </a:r>
            <a:endParaRPr lang="ru-RU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2" t="7418" r="4128" b="9535"/>
          <a:stretch/>
        </p:blipFill>
        <p:spPr>
          <a:xfrm>
            <a:off x="848241" y="1690688"/>
            <a:ext cx="2373923" cy="47059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551" t="7413" r="4131" b="10012"/>
          <a:stretch/>
        </p:blipFill>
        <p:spPr>
          <a:xfrm>
            <a:off x="3530518" y="1690688"/>
            <a:ext cx="2385863" cy="47059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224736" y="1690688"/>
            <a:ext cx="51391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П</a:t>
            </a:r>
            <a:r>
              <a:rPr lang="ru-RU" sz="3600" dirty="0" smtClean="0"/>
              <a:t>росмотр </a:t>
            </a:r>
            <a:r>
              <a:rPr lang="ru-RU" sz="3600" dirty="0"/>
              <a:t>своего личного </a:t>
            </a:r>
            <a:r>
              <a:rPr lang="ru-RU" sz="3600" dirty="0" smtClean="0"/>
              <a:t>расписания (слева)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С</a:t>
            </a:r>
            <a:r>
              <a:rPr lang="ru-RU" sz="3600" dirty="0" smtClean="0"/>
              <a:t>оздание </a:t>
            </a:r>
            <a:r>
              <a:rPr lang="ru-RU" sz="3600" dirty="0"/>
              <a:t>заявки на включение предмета в </a:t>
            </a:r>
            <a:r>
              <a:rPr lang="ru-RU" sz="3600" dirty="0" smtClean="0"/>
              <a:t>расписание (справа)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350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350</Words>
  <Application>Microsoft Office PowerPoint</Application>
  <PresentationFormat>Широкоэкранный</PresentationFormat>
  <Paragraphs>100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Приложение для составления университетского расписания UnivTimetable</vt:lpstr>
      <vt:lpstr>Распределение обязанностей в команде</vt:lpstr>
      <vt:lpstr>Проблематика</vt:lpstr>
      <vt:lpstr>Цель проекта</vt:lpstr>
      <vt:lpstr>Задачи проекта</vt:lpstr>
      <vt:lpstr>Задачи проекта</vt:lpstr>
      <vt:lpstr>Обзор аналогов </vt:lpstr>
      <vt:lpstr>Средства реализации</vt:lpstr>
      <vt:lpstr>Пользовательский сценарий преподавателя</vt:lpstr>
      <vt:lpstr>Пользовательский сценарий преподавателя</vt:lpstr>
      <vt:lpstr>Пользовательский сценарий для администратора</vt:lpstr>
      <vt:lpstr>Пользовательский сценарий для старосты</vt:lpstr>
      <vt:lpstr>Заключение</vt:lpstr>
      <vt:lpstr>Заключение</vt:lpstr>
      <vt:lpstr>Приложение для составления университетского расписания UnivTimetable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составления университетского расписания UnivTimetable</dc:title>
  <dc:creator>Fedot-Begemot</dc:creator>
  <cp:lastModifiedBy>Fedot-Begemot</cp:lastModifiedBy>
  <cp:revision>11</cp:revision>
  <dcterms:created xsi:type="dcterms:W3CDTF">2023-06-06T10:29:36Z</dcterms:created>
  <dcterms:modified xsi:type="dcterms:W3CDTF">2023-06-06T13:43:47Z</dcterms:modified>
</cp:coreProperties>
</file>