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99" r:id="rId4"/>
  </p:sldMasterIdLst>
  <p:notesMasterIdLst>
    <p:notesMasterId r:id="rId17"/>
  </p:notesMasterIdLst>
  <p:handoutMasterIdLst>
    <p:handoutMasterId r:id="rId18"/>
  </p:handoutMasterIdLst>
  <p:sldIdLst>
    <p:sldId id="256" r:id="rId5"/>
    <p:sldId id="310" r:id="rId6"/>
    <p:sldId id="290" r:id="rId7"/>
    <p:sldId id="373" r:id="rId8"/>
    <p:sldId id="376" r:id="rId9"/>
    <p:sldId id="378" r:id="rId10"/>
    <p:sldId id="375" r:id="rId11"/>
    <p:sldId id="379" r:id="rId12"/>
    <p:sldId id="380" r:id="rId13"/>
    <p:sldId id="381" r:id="rId14"/>
    <p:sldId id="38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132AAC2-28EE-4389-9D72-E6BCDD7FC663}">
          <p14:sldIdLst>
            <p14:sldId id="256"/>
            <p14:sldId id="310"/>
            <p14:sldId id="290"/>
            <p14:sldId id="373"/>
          </p14:sldIdLst>
        </p14:section>
        <p14:section name="Section sans titre" id="{7A39E6A6-56B4-4EC5-ABEB-1ACE6B72B9D4}">
          <p14:sldIdLst>
            <p14:sldId id="376"/>
            <p14:sldId id="378"/>
            <p14:sldId id="375"/>
            <p14:sldId id="379"/>
            <p14:sldId id="380"/>
            <p14:sldId id="381"/>
            <p14:sldId id="382"/>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D5ED5F-E2E4-41E7-812B-12B3317EDEE6}" v="2392" dt="2022-06-28T22:13:12.358"/>
  </p1510:revLst>
</p1510:revInfo>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226" autoAdjust="0"/>
  </p:normalViewPr>
  <p:slideViewPr>
    <p:cSldViewPr snapToGrid="0">
      <p:cViewPr varScale="1">
        <p:scale>
          <a:sx n="111" d="100"/>
          <a:sy n="111" d="100"/>
        </p:scale>
        <p:origin x="588" y="96"/>
      </p:cViewPr>
      <p:guideLst/>
    </p:cSldViewPr>
  </p:slideViewPr>
  <p:outlineViewPr>
    <p:cViewPr>
      <p:scale>
        <a:sx n="33" d="100"/>
        <a:sy n="33" d="100"/>
      </p:scale>
      <p:origin x="0" y="-5467"/>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05/8/layout/list1" loCatId="list" qsTypeId="urn:microsoft.com/office/officeart/2005/8/quickstyle/simple2" qsCatId="simple" csTypeId="urn:microsoft.com/office/officeart/2005/8/colors/colorful2" csCatId="colorful" phldr="1"/>
      <dgm:spPr/>
      <dgm:t>
        <a:bodyPr rtlCol="0"/>
        <a:lstStyle/>
        <a:p>
          <a:pPr rtl="0"/>
          <a:endParaRPr lang="en-US"/>
        </a:p>
      </dgm:t>
    </dgm:pt>
    <dgm:pt modelId="{25E771E7-8CF7-4491-9507-55BFE693DC7B}">
      <dgm:prSet phldrT="[Text]"/>
      <dgm:spPr/>
      <dgm:t>
        <a:bodyPr rtlCol="0"/>
        <a:lstStyle/>
        <a:p>
          <a:pPr rtl="0"/>
          <a:r>
            <a:rPr lang="fr-FR" b="1" noProof="0" dirty="0">
              <a:latin typeface="+mj-lt"/>
            </a:rPr>
            <a:t>Les attributs</a:t>
          </a:r>
        </a:p>
      </dgm:t>
    </dgm:pt>
    <dgm:pt modelId="{D34FC0B2-1D9D-47C1-B680-27EF2E97D428}" type="parTrans" cxnId="{E01FE584-0925-4BC0-9383-A1E85DE458FD}">
      <dgm:prSet/>
      <dgm:spPr/>
      <dgm:t>
        <a:bodyPr rtlCol="0"/>
        <a:lstStyle/>
        <a:p>
          <a:pPr rtl="0"/>
          <a:endParaRPr lang="fr-FR" noProof="0" dirty="0"/>
        </a:p>
      </dgm:t>
    </dgm:pt>
    <dgm:pt modelId="{B3CFB133-9C4F-4A0A-888D-0CEC78FFDFFC}" type="sibTrans" cxnId="{E01FE584-0925-4BC0-9383-A1E85DE458FD}">
      <dgm:prSet/>
      <dgm:spPr/>
      <dgm:t>
        <a:bodyPr rtlCol="0"/>
        <a:lstStyle/>
        <a:p>
          <a:pPr rtl="0"/>
          <a:endParaRPr lang="fr-FR" noProof="0" dirty="0"/>
        </a:p>
      </dgm:t>
    </dgm:pt>
    <dgm:pt modelId="{EB81D1D4-3A06-49A6-9CBB-2A11D66B1783}">
      <dgm:prSet phldrT="[Text]"/>
      <dgm:spPr/>
      <dgm:t>
        <a:bodyPr anchor="ctr"/>
        <a:lstStyle/>
        <a:p>
          <a:pPr marL="0"/>
          <a:r>
            <a:rPr lang="fr-FR" b="0" i="0"/>
            <a:t>Un attribut est un mot complémentaire venant se glisser à l'intérieur d'une balise.</a:t>
          </a:r>
          <a:endParaRPr lang="fr-FR" noProof="0"/>
        </a:p>
      </dgm:t>
    </dgm:pt>
    <dgm:pt modelId="{721F31C1-C769-40A8-9C34-A74470BAB532}" type="parTrans" cxnId="{5E008CC8-B8C6-4B46-94B0-C60406121E38}">
      <dgm:prSet/>
      <dgm:spPr/>
      <dgm:t>
        <a:bodyPr rtlCol="0"/>
        <a:lstStyle/>
        <a:p>
          <a:pPr rtl="0"/>
          <a:endParaRPr lang="fr-FR" noProof="0" dirty="0"/>
        </a:p>
      </dgm:t>
    </dgm:pt>
    <dgm:pt modelId="{0519A5BA-BBEC-4C39-9FFD-05D4C020199E}" type="sibTrans" cxnId="{5E008CC8-B8C6-4B46-94B0-C60406121E38}">
      <dgm:prSet/>
      <dgm:spPr/>
      <dgm:t>
        <a:bodyPr rtlCol="0"/>
        <a:lstStyle/>
        <a:p>
          <a:pPr rtl="0"/>
          <a:endParaRPr lang="fr-FR" noProof="0" dirty="0"/>
        </a:p>
      </dgm:t>
    </dgm:pt>
    <dgm:pt modelId="{D76BB3CF-DF5A-41FB-B6A4-25743CF1642F}">
      <dgm:prSet phldrT="[Text]"/>
      <dgm:spPr/>
      <dgm:t>
        <a:bodyPr rtlCol="0"/>
        <a:lstStyle/>
        <a:p>
          <a:pPr rtl="0"/>
          <a:r>
            <a:rPr lang="fr-FR" b="1" noProof="0" dirty="0">
              <a:latin typeface="+mj-lt"/>
            </a:rPr>
            <a:t>Les valeurs</a:t>
          </a:r>
        </a:p>
      </dgm:t>
    </dgm:pt>
    <dgm:pt modelId="{5DD1E055-F36A-4363-9BA1-453D18F6AA18}" type="parTrans" cxnId="{8422E397-A2A7-4656-BDD0-A5DEE35EA0FC}">
      <dgm:prSet/>
      <dgm:spPr/>
      <dgm:t>
        <a:bodyPr rtlCol="0"/>
        <a:lstStyle/>
        <a:p>
          <a:pPr rtl="0"/>
          <a:endParaRPr lang="fr-FR" noProof="0" dirty="0"/>
        </a:p>
      </dgm:t>
    </dgm:pt>
    <dgm:pt modelId="{24234FDB-132A-43EF-B90D-1D285BFF51D4}" type="sibTrans" cxnId="{8422E397-A2A7-4656-BDD0-A5DEE35EA0FC}">
      <dgm:prSet/>
      <dgm:spPr/>
      <dgm:t>
        <a:bodyPr rtlCol="0"/>
        <a:lstStyle/>
        <a:p>
          <a:pPr rtl="0"/>
          <a:endParaRPr lang="fr-FR" noProof="0" dirty="0"/>
        </a:p>
      </dgm:t>
    </dgm:pt>
    <dgm:pt modelId="{8F3B4B19-33F4-47AC-BE4E-B66181ED98B4}">
      <dgm:prSet phldrT="[Text]"/>
      <dgm:spPr/>
      <dgm:t>
        <a:bodyPr rtlCol="0"/>
        <a:lstStyle/>
        <a:p>
          <a:pPr rtl="0"/>
          <a:r>
            <a:rPr lang="fr-FR" b="1" noProof="0" dirty="0">
              <a:latin typeface="+mj-lt"/>
            </a:rPr>
            <a:t>Les commentaires</a:t>
          </a:r>
        </a:p>
      </dgm:t>
    </dgm:pt>
    <dgm:pt modelId="{D56FE0BA-AE10-413D-B7E3-CD20C3731D50}" type="parTrans" cxnId="{E9FED118-8FC1-46A3-BD00-F94098ECD6A4}">
      <dgm:prSet/>
      <dgm:spPr/>
      <dgm:t>
        <a:bodyPr rtlCol="0"/>
        <a:lstStyle/>
        <a:p>
          <a:pPr rtl="0"/>
          <a:endParaRPr lang="fr-FR" noProof="0" dirty="0"/>
        </a:p>
      </dgm:t>
    </dgm:pt>
    <dgm:pt modelId="{2C34AF2B-9D07-4B75-9E74-1C680AB14CF6}" type="sibTrans" cxnId="{E9FED118-8FC1-46A3-BD00-F94098ECD6A4}">
      <dgm:prSet/>
      <dgm:spPr/>
      <dgm:t>
        <a:bodyPr rtlCol="0"/>
        <a:lstStyle/>
        <a:p>
          <a:pPr rtl="0"/>
          <a:endParaRPr lang="fr-FR" noProof="0" dirty="0"/>
        </a:p>
      </dgm:t>
    </dgm:pt>
    <dgm:pt modelId="{0AFF4C1B-302C-42EF-B59F-97CDC2799D17}">
      <dgm:prSet phldrT="[Text]"/>
      <dgm:spPr/>
      <dgm:t>
        <a:bodyPr/>
        <a:lstStyle/>
        <a:p>
          <a:pPr marL="0"/>
          <a:r>
            <a:rPr lang="fr-FR" b="0" i="0" dirty="0"/>
            <a:t>Un commentaire est une portion de texte (souvent une note ou une indication) ignorée par l'interpréteur.</a:t>
          </a:r>
          <a:endParaRPr lang="fr-FR" noProof="0" dirty="0"/>
        </a:p>
      </dgm:t>
    </dgm:pt>
    <dgm:pt modelId="{0EBE8459-BB53-4FEB-9003-4D3795F4559C}" type="parTrans" cxnId="{C23B5F60-F074-45B8-BB09-18AD4152539D}">
      <dgm:prSet/>
      <dgm:spPr/>
      <dgm:t>
        <a:bodyPr rtlCol="0"/>
        <a:lstStyle/>
        <a:p>
          <a:pPr rtl="0"/>
          <a:endParaRPr lang="fr-FR" noProof="0" dirty="0"/>
        </a:p>
      </dgm:t>
    </dgm:pt>
    <dgm:pt modelId="{6755B5A7-26F9-4D2F-8EA9-DCC4A05B07D9}" type="sibTrans" cxnId="{C23B5F60-F074-45B8-BB09-18AD4152539D}">
      <dgm:prSet/>
      <dgm:spPr/>
      <dgm:t>
        <a:bodyPr rtlCol="0"/>
        <a:lstStyle/>
        <a:p>
          <a:pPr rtl="0"/>
          <a:endParaRPr lang="fr-FR" noProof="0" dirty="0"/>
        </a:p>
      </dgm:t>
    </dgm:pt>
    <dgm:pt modelId="{EC8F2724-EEBF-4638-9AB0-4E7B0326F4EA}">
      <dgm:prSet phldrT="[Text]"/>
      <dgm:spPr/>
      <dgm:t>
        <a:bodyPr rtlCol="0"/>
        <a:lstStyle/>
        <a:p>
          <a:pPr marL="0" rtl="0">
            <a:buFont typeface="Arial" panose="020B0604020202020204" pitchFamily="34" charset="0"/>
            <a:buNone/>
          </a:pPr>
          <a:r>
            <a:rPr lang="fr-FR" b="1" noProof="0" dirty="0">
              <a:latin typeface="+mj-lt"/>
            </a:rPr>
            <a:t>L’indentation</a:t>
          </a:r>
        </a:p>
      </dgm:t>
    </dgm:pt>
    <dgm:pt modelId="{76BF832C-A288-471B-A3E3-45048AF2D693}" type="parTrans" cxnId="{E2E17E3B-20B2-40EE-AE64-0C2D332C598E}">
      <dgm:prSet/>
      <dgm:spPr/>
      <dgm:t>
        <a:bodyPr/>
        <a:lstStyle/>
        <a:p>
          <a:endParaRPr lang="fr-FR"/>
        </a:p>
      </dgm:t>
    </dgm:pt>
    <dgm:pt modelId="{A8C0046E-C3AE-4B53-8DEE-9A6FDF14EAFB}" type="sibTrans" cxnId="{E2E17E3B-20B2-40EE-AE64-0C2D332C598E}">
      <dgm:prSet/>
      <dgm:spPr/>
      <dgm:t>
        <a:bodyPr/>
        <a:lstStyle/>
        <a:p>
          <a:endParaRPr lang="fr-FR"/>
        </a:p>
      </dgm:t>
    </dgm:pt>
    <dgm:pt modelId="{B5F45058-D9FA-4F9E-9A5E-C6265E3B1016}">
      <dgm:prSet/>
      <dgm:spPr/>
      <dgm:t>
        <a:bodyPr/>
        <a:lstStyle/>
        <a:p>
          <a:pPr marL="0"/>
          <a:r>
            <a:rPr lang="fr-FR" b="0" i="0" dirty="0"/>
            <a:t>L'indentation consiste à se décaler (du bord gauche) vers la droite pour indiquer que l'information se trouve à l'intérieur. Bien quelle ne soit pas obligatoire pour que le code fonctionne. L’indentation est une partie importante du code.</a:t>
          </a:r>
          <a:endParaRPr lang="fr-FR" noProof="0" dirty="0">
            <a:latin typeface="+mn-lt"/>
          </a:endParaRPr>
        </a:p>
      </dgm:t>
    </dgm:pt>
    <dgm:pt modelId="{D0FF5902-7290-478A-8892-266DF9059B73}" type="parTrans" cxnId="{DD16BC78-E4C3-49E7-952E-439D0477C8B2}">
      <dgm:prSet/>
      <dgm:spPr/>
      <dgm:t>
        <a:bodyPr/>
        <a:lstStyle/>
        <a:p>
          <a:endParaRPr lang="fr-FR"/>
        </a:p>
      </dgm:t>
    </dgm:pt>
    <dgm:pt modelId="{C9FF6EFF-40A2-47E1-BB03-156B29E86EA3}" type="sibTrans" cxnId="{DD16BC78-E4C3-49E7-952E-439D0477C8B2}">
      <dgm:prSet/>
      <dgm:spPr/>
      <dgm:t>
        <a:bodyPr/>
        <a:lstStyle/>
        <a:p>
          <a:endParaRPr lang="fr-FR"/>
        </a:p>
      </dgm:t>
    </dgm:pt>
    <dgm:pt modelId="{1604095E-269F-499F-BFAF-596014FDDB70}">
      <dgm:prSet phldrT="[Text]"/>
      <dgm:spPr/>
      <dgm:t>
        <a:bodyPr anchor="ctr"/>
        <a:lstStyle/>
        <a:p>
          <a:pPr marL="0"/>
          <a:r>
            <a:rPr lang="fr-FR" b="0" i="0"/>
            <a:t>Une valeur est un mot ou un ensemble de mots venant renseigner un attribut.</a:t>
          </a:r>
          <a:br>
            <a:rPr lang="fr-FR"/>
          </a:br>
          <a:endParaRPr lang="fr-FR" noProof="0"/>
        </a:p>
      </dgm:t>
    </dgm:pt>
    <dgm:pt modelId="{C6220022-54B1-4E2F-8148-2EB8DE1B2FA5}" type="parTrans" cxnId="{33EBA4F8-742E-4A53-9347-96070656F06F}">
      <dgm:prSet/>
      <dgm:spPr/>
      <dgm:t>
        <a:bodyPr/>
        <a:lstStyle/>
        <a:p>
          <a:endParaRPr lang="fr-FR"/>
        </a:p>
      </dgm:t>
    </dgm:pt>
    <dgm:pt modelId="{A54F394E-B6E4-4DF1-83DC-06EF68382BC9}" type="sibTrans" cxnId="{33EBA4F8-742E-4A53-9347-96070656F06F}">
      <dgm:prSet/>
      <dgm:spPr/>
      <dgm:t>
        <a:bodyPr/>
        <a:lstStyle/>
        <a:p>
          <a:endParaRPr lang="fr-FR"/>
        </a:p>
      </dgm:t>
    </dgm:pt>
    <dgm:pt modelId="{53B6D060-A012-4A76-BA31-1A696BC8381B}">
      <dgm:prSet phldrT="[Text]"/>
      <dgm:spPr/>
      <dgm:t>
        <a:bodyPr rtlCol="0"/>
        <a:lstStyle/>
        <a:p>
          <a:pPr rtl="0"/>
          <a:r>
            <a:rPr lang="fr-FR" b="1" noProof="0" dirty="0">
              <a:latin typeface="+mj-lt"/>
            </a:rPr>
            <a:t>Les balises</a:t>
          </a:r>
        </a:p>
      </dgm:t>
    </dgm:pt>
    <dgm:pt modelId="{6D3F28F1-9334-4676-83B8-D63226EADBA8}" type="parTrans" cxnId="{4010BF11-8A55-4002-A0A2-1950BDE6A0B7}">
      <dgm:prSet/>
      <dgm:spPr/>
      <dgm:t>
        <a:bodyPr/>
        <a:lstStyle/>
        <a:p>
          <a:endParaRPr lang="fr-FR"/>
        </a:p>
      </dgm:t>
    </dgm:pt>
    <dgm:pt modelId="{1CA97348-7524-48D3-9AA1-48E5657F89C5}" type="sibTrans" cxnId="{4010BF11-8A55-4002-A0A2-1950BDE6A0B7}">
      <dgm:prSet/>
      <dgm:spPr/>
      <dgm:t>
        <a:bodyPr/>
        <a:lstStyle/>
        <a:p>
          <a:endParaRPr lang="fr-FR"/>
        </a:p>
      </dgm:t>
    </dgm:pt>
    <dgm:pt modelId="{41BA8B7E-031C-4A24-9DE3-8B47EEC6E80D}">
      <dgm:prSet phldrT="[Text]"/>
      <dgm:spPr/>
      <dgm:t>
        <a:bodyPr rtlCol="0" anchor="ctr"/>
        <a:lstStyle/>
        <a:p>
          <a:pPr rtl="0"/>
          <a:r>
            <a:rPr lang="fr-FR" b="0" noProof="0" dirty="0">
              <a:latin typeface="+mj-lt"/>
            </a:rPr>
            <a:t>Le HTML utilise des balises. Elles sont matérialisées par un mot entre chevrons, exemple: « &lt;p&gt;mon paragraphe &lt;/p&gt; »</a:t>
          </a:r>
        </a:p>
      </dgm:t>
    </dgm:pt>
    <dgm:pt modelId="{F21B4750-1798-4073-B38B-AD6EF2011EE8}" type="parTrans" cxnId="{CC067597-3975-430E-BDAF-C58C4FF987E8}">
      <dgm:prSet/>
      <dgm:spPr/>
      <dgm:t>
        <a:bodyPr/>
        <a:lstStyle/>
        <a:p>
          <a:endParaRPr lang="fr-FR"/>
        </a:p>
      </dgm:t>
    </dgm:pt>
    <dgm:pt modelId="{18537813-A25F-49FD-AEF5-3EC56FC43314}" type="sibTrans" cxnId="{CC067597-3975-430E-BDAF-C58C4FF987E8}">
      <dgm:prSet/>
      <dgm:spPr/>
      <dgm:t>
        <a:bodyPr/>
        <a:lstStyle/>
        <a:p>
          <a:endParaRPr lang="fr-FR"/>
        </a:p>
      </dgm:t>
    </dgm:pt>
    <dgm:pt modelId="{817BCCD3-5CFF-4D07-9F84-9361A9186D26}">
      <dgm:prSet phldrT="[Text]"/>
      <dgm:spPr/>
      <dgm:t>
        <a:bodyPr/>
        <a:lstStyle/>
        <a:p>
          <a:pPr marL="0"/>
          <a:r>
            <a:rPr lang="fr-FR" noProof="0" dirty="0"/>
            <a:t>Exemple de commentaire Html : </a:t>
          </a:r>
          <a:r>
            <a:rPr lang="fr-FR" b="0" i="0" dirty="0"/>
            <a:t>&lt;!– Mon commentaire --&gt;</a:t>
          </a:r>
          <a:endParaRPr lang="fr-FR" noProof="0" dirty="0"/>
        </a:p>
      </dgm:t>
    </dgm:pt>
    <dgm:pt modelId="{F12FFAB4-0CF3-47F1-8D2E-44539C400572}" type="parTrans" cxnId="{CE4C25F3-0B59-4215-955D-18B844B66C7E}">
      <dgm:prSet/>
      <dgm:spPr/>
      <dgm:t>
        <a:bodyPr/>
        <a:lstStyle/>
        <a:p>
          <a:endParaRPr lang="fr-FR"/>
        </a:p>
      </dgm:t>
    </dgm:pt>
    <dgm:pt modelId="{508CEE9B-7C45-400F-A5D4-646B24C489DC}" type="sibTrans" cxnId="{CE4C25F3-0B59-4215-955D-18B844B66C7E}">
      <dgm:prSet/>
      <dgm:spPr/>
      <dgm:t>
        <a:bodyPr/>
        <a:lstStyle/>
        <a:p>
          <a:endParaRPr lang="fr-FR"/>
        </a:p>
      </dgm:t>
    </dgm:pt>
    <dgm:pt modelId="{A77004C4-6D81-4405-BAFF-A6BF444ADA39}" type="pres">
      <dgm:prSet presAssocID="{013DD35D-9765-4E5F-95CE-DA45F3637BF5}" presName="linear" presStyleCnt="0">
        <dgm:presLayoutVars>
          <dgm:dir/>
          <dgm:animLvl val="lvl"/>
          <dgm:resizeHandles val="exact"/>
        </dgm:presLayoutVars>
      </dgm:prSet>
      <dgm:spPr/>
    </dgm:pt>
    <dgm:pt modelId="{7708829B-0BCC-477B-B42F-1D0D72E3C6AF}" type="pres">
      <dgm:prSet presAssocID="{53B6D060-A012-4A76-BA31-1A696BC8381B}" presName="parentLin" presStyleCnt="0"/>
      <dgm:spPr/>
    </dgm:pt>
    <dgm:pt modelId="{6A39EE54-3E65-4C6B-9E5C-8AA58B534283}" type="pres">
      <dgm:prSet presAssocID="{53B6D060-A012-4A76-BA31-1A696BC8381B}" presName="parentLeftMargin" presStyleLbl="node1" presStyleIdx="0" presStyleCnt="5"/>
      <dgm:spPr/>
    </dgm:pt>
    <dgm:pt modelId="{427BD35E-C3A5-499A-9669-5DC2A7A36AAB}" type="pres">
      <dgm:prSet presAssocID="{53B6D060-A012-4A76-BA31-1A696BC8381B}" presName="parentText" presStyleLbl="node1" presStyleIdx="0" presStyleCnt="5">
        <dgm:presLayoutVars>
          <dgm:chMax val="0"/>
          <dgm:bulletEnabled val="1"/>
        </dgm:presLayoutVars>
      </dgm:prSet>
      <dgm:spPr/>
    </dgm:pt>
    <dgm:pt modelId="{4B8E96DA-922D-4E76-916E-3B076A7D837D}" type="pres">
      <dgm:prSet presAssocID="{53B6D060-A012-4A76-BA31-1A696BC8381B}" presName="negativeSpace" presStyleCnt="0"/>
      <dgm:spPr/>
    </dgm:pt>
    <dgm:pt modelId="{F22054EA-2C31-459C-92D0-6B90EA7822BE}" type="pres">
      <dgm:prSet presAssocID="{53B6D060-A012-4A76-BA31-1A696BC8381B}" presName="childText" presStyleLbl="conFgAcc1" presStyleIdx="0" presStyleCnt="5">
        <dgm:presLayoutVars>
          <dgm:bulletEnabled val="1"/>
        </dgm:presLayoutVars>
      </dgm:prSet>
      <dgm:spPr/>
    </dgm:pt>
    <dgm:pt modelId="{0F033758-FE18-490A-80B1-D2A6D22BFDA5}" type="pres">
      <dgm:prSet presAssocID="{1CA97348-7524-48D3-9AA1-48E5657F89C5}" presName="spaceBetweenRectangles" presStyleCnt="0"/>
      <dgm:spPr/>
    </dgm:pt>
    <dgm:pt modelId="{EC9A9239-8EE3-4A8C-ADEC-88A90F1A2651}" type="pres">
      <dgm:prSet presAssocID="{25E771E7-8CF7-4491-9507-55BFE693DC7B}" presName="parentLin" presStyleCnt="0"/>
      <dgm:spPr/>
    </dgm:pt>
    <dgm:pt modelId="{20E96C95-5C3E-41FD-B62B-EF4ECC7D09DE}" type="pres">
      <dgm:prSet presAssocID="{25E771E7-8CF7-4491-9507-55BFE693DC7B}" presName="parentLeftMargin" presStyleLbl="node1" presStyleIdx="0" presStyleCnt="5"/>
      <dgm:spPr/>
    </dgm:pt>
    <dgm:pt modelId="{C576C2E1-3DE2-41AA-AE88-B98D249038DF}" type="pres">
      <dgm:prSet presAssocID="{25E771E7-8CF7-4491-9507-55BFE693DC7B}" presName="parentText" presStyleLbl="node1" presStyleIdx="1" presStyleCnt="5">
        <dgm:presLayoutVars>
          <dgm:chMax val="0"/>
          <dgm:bulletEnabled val="1"/>
        </dgm:presLayoutVars>
      </dgm:prSet>
      <dgm:spPr/>
    </dgm:pt>
    <dgm:pt modelId="{780BA7A7-B6CB-4F00-8117-DED2DF50A3BB}" type="pres">
      <dgm:prSet presAssocID="{25E771E7-8CF7-4491-9507-55BFE693DC7B}" presName="negativeSpace" presStyleCnt="0"/>
      <dgm:spPr/>
    </dgm:pt>
    <dgm:pt modelId="{3C6C6A1C-D867-487C-B16F-142692DF1614}" type="pres">
      <dgm:prSet presAssocID="{25E771E7-8CF7-4491-9507-55BFE693DC7B}" presName="childText" presStyleLbl="conFgAcc1" presStyleIdx="1" presStyleCnt="5">
        <dgm:presLayoutVars>
          <dgm:bulletEnabled val="1"/>
        </dgm:presLayoutVars>
      </dgm:prSet>
      <dgm:spPr/>
    </dgm:pt>
    <dgm:pt modelId="{305E37C5-A52F-4C3A-BE8E-60ADF5F3347C}" type="pres">
      <dgm:prSet presAssocID="{B3CFB133-9C4F-4A0A-888D-0CEC78FFDFFC}" presName="spaceBetweenRectangles" presStyleCnt="0"/>
      <dgm:spPr/>
    </dgm:pt>
    <dgm:pt modelId="{1980ECA0-4BC0-40C6-A22C-5E3057694397}" type="pres">
      <dgm:prSet presAssocID="{D76BB3CF-DF5A-41FB-B6A4-25743CF1642F}" presName="parentLin" presStyleCnt="0"/>
      <dgm:spPr/>
    </dgm:pt>
    <dgm:pt modelId="{7D5F9588-ADF4-4E1B-9ACE-C2E46FAE1341}" type="pres">
      <dgm:prSet presAssocID="{D76BB3CF-DF5A-41FB-B6A4-25743CF1642F}" presName="parentLeftMargin" presStyleLbl="node1" presStyleIdx="1" presStyleCnt="5"/>
      <dgm:spPr/>
    </dgm:pt>
    <dgm:pt modelId="{BC59EEB5-F413-4873-B6EE-D15068910C48}" type="pres">
      <dgm:prSet presAssocID="{D76BB3CF-DF5A-41FB-B6A4-25743CF1642F}" presName="parentText" presStyleLbl="node1" presStyleIdx="2" presStyleCnt="5">
        <dgm:presLayoutVars>
          <dgm:chMax val="0"/>
          <dgm:bulletEnabled val="1"/>
        </dgm:presLayoutVars>
      </dgm:prSet>
      <dgm:spPr/>
    </dgm:pt>
    <dgm:pt modelId="{C25EBEE1-FF0D-4704-BAE7-493F2B2C3CA0}" type="pres">
      <dgm:prSet presAssocID="{D76BB3CF-DF5A-41FB-B6A4-25743CF1642F}" presName="negativeSpace" presStyleCnt="0"/>
      <dgm:spPr/>
    </dgm:pt>
    <dgm:pt modelId="{2FF9F1FE-A066-482F-989B-DB2F53D699A7}" type="pres">
      <dgm:prSet presAssocID="{D76BB3CF-DF5A-41FB-B6A4-25743CF1642F}" presName="childText" presStyleLbl="conFgAcc1" presStyleIdx="2" presStyleCnt="5">
        <dgm:presLayoutVars>
          <dgm:bulletEnabled val="1"/>
        </dgm:presLayoutVars>
      </dgm:prSet>
      <dgm:spPr/>
    </dgm:pt>
    <dgm:pt modelId="{7671F832-E287-4D2C-8065-66E4C75C5346}" type="pres">
      <dgm:prSet presAssocID="{24234FDB-132A-43EF-B90D-1D285BFF51D4}" presName="spaceBetweenRectangles" presStyleCnt="0"/>
      <dgm:spPr/>
    </dgm:pt>
    <dgm:pt modelId="{8DD174CC-9290-4776-97F5-5401A8B5CE55}" type="pres">
      <dgm:prSet presAssocID="{8F3B4B19-33F4-47AC-BE4E-B66181ED98B4}" presName="parentLin" presStyleCnt="0"/>
      <dgm:spPr/>
    </dgm:pt>
    <dgm:pt modelId="{8B7DFBBF-D94F-46A2-AB9A-301D8AD77F49}" type="pres">
      <dgm:prSet presAssocID="{8F3B4B19-33F4-47AC-BE4E-B66181ED98B4}" presName="parentLeftMargin" presStyleLbl="node1" presStyleIdx="2" presStyleCnt="5"/>
      <dgm:spPr/>
    </dgm:pt>
    <dgm:pt modelId="{45191C59-C8BF-4F77-AF3B-DA91ADE12D68}" type="pres">
      <dgm:prSet presAssocID="{8F3B4B19-33F4-47AC-BE4E-B66181ED98B4}" presName="parentText" presStyleLbl="node1" presStyleIdx="3" presStyleCnt="5">
        <dgm:presLayoutVars>
          <dgm:chMax val="0"/>
          <dgm:bulletEnabled val="1"/>
        </dgm:presLayoutVars>
      </dgm:prSet>
      <dgm:spPr/>
    </dgm:pt>
    <dgm:pt modelId="{1A56AE2E-4047-4976-9F9F-CB778CE85BDB}" type="pres">
      <dgm:prSet presAssocID="{8F3B4B19-33F4-47AC-BE4E-B66181ED98B4}" presName="negativeSpace" presStyleCnt="0"/>
      <dgm:spPr/>
    </dgm:pt>
    <dgm:pt modelId="{D991083A-FC2E-49BD-8401-30B8F4126FF3}" type="pres">
      <dgm:prSet presAssocID="{8F3B4B19-33F4-47AC-BE4E-B66181ED98B4}" presName="childText" presStyleLbl="conFgAcc1" presStyleIdx="3" presStyleCnt="5">
        <dgm:presLayoutVars>
          <dgm:bulletEnabled val="1"/>
        </dgm:presLayoutVars>
      </dgm:prSet>
      <dgm:spPr/>
    </dgm:pt>
    <dgm:pt modelId="{1DB80169-E4C6-48D7-BADC-C07F56E5ADC2}" type="pres">
      <dgm:prSet presAssocID="{2C34AF2B-9D07-4B75-9E74-1C680AB14CF6}" presName="spaceBetweenRectangles" presStyleCnt="0"/>
      <dgm:spPr/>
    </dgm:pt>
    <dgm:pt modelId="{4A59BA91-C4EC-4210-8D32-B7998B2EC91D}" type="pres">
      <dgm:prSet presAssocID="{EC8F2724-EEBF-4638-9AB0-4E7B0326F4EA}" presName="parentLin" presStyleCnt="0"/>
      <dgm:spPr/>
    </dgm:pt>
    <dgm:pt modelId="{CC8DF61C-094A-4D8A-88B1-91B2CF1FCD70}" type="pres">
      <dgm:prSet presAssocID="{EC8F2724-EEBF-4638-9AB0-4E7B0326F4EA}" presName="parentLeftMargin" presStyleLbl="node1" presStyleIdx="3" presStyleCnt="5"/>
      <dgm:spPr/>
    </dgm:pt>
    <dgm:pt modelId="{0F90D021-BDF1-451C-B4CF-ACCC188101CD}" type="pres">
      <dgm:prSet presAssocID="{EC8F2724-EEBF-4638-9AB0-4E7B0326F4EA}" presName="parentText" presStyleLbl="node1" presStyleIdx="4" presStyleCnt="5">
        <dgm:presLayoutVars>
          <dgm:chMax val="0"/>
          <dgm:bulletEnabled val="1"/>
        </dgm:presLayoutVars>
      </dgm:prSet>
      <dgm:spPr/>
    </dgm:pt>
    <dgm:pt modelId="{25C5EFFD-C2F4-48DA-BADD-2075DF5E117C}" type="pres">
      <dgm:prSet presAssocID="{EC8F2724-EEBF-4638-9AB0-4E7B0326F4EA}" presName="negativeSpace" presStyleCnt="0"/>
      <dgm:spPr/>
    </dgm:pt>
    <dgm:pt modelId="{5A18061B-31C5-4359-8813-555450FBF410}" type="pres">
      <dgm:prSet presAssocID="{EC8F2724-EEBF-4638-9AB0-4E7B0326F4EA}" presName="childText" presStyleLbl="conFgAcc1" presStyleIdx="4" presStyleCnt="5">
        <dgm:presLayoutVars>
          <dgm:bulletEnabled val="1"/>
        </dgm:presLayoutVars>
      </dgm:prSet>
      <dgm:spPr/>
    </dgm:pt>
  </dgm:ptLst>
  <dgm:cxnLst>
    <dgm:cxn modelId="{DB8E2505-E301-482B-B3AE-9F379F7C4EDB}" type="presOf" srcId="{EC8F2724-EEBF-4638-9AB0-4E7B0326F4EA}" destId="{CC8DF61C-094A-4D8A-88B1-91B2CF1FCD70}" srcOrd="0" destOrd="0" presId="urn:microsoft.com/office/officeart/2005/8/layout/list1"/>
    <dgm:cxn modelId="{0E91250C-4070-49C7-A5C6-B22A399B3E1B}" type="presOf" srcId="{D76BB3CF-DF5A-41FB-B6A4-25743CF1642F}" destId="{BC59EEB5-F413-4873-B6EE-D15068910C48}" srcOrd="1" destOrd="0" presId="urn:microsoft.com/office/officeart/2005/8/layout/list1"/>
    <dgm:cxn modelId="{9FD9080D-E0BB-4C70-A365-ED0674C3B562}" type="presOf" srcId="{EC8F2724-EEBF-4638-9AB0-4E7B0326F4EA}" destId="{0F90D021-BDF1-451C-B4CF-ACCC188101CD}" srcOrd="1" destOrd="0" presId="urn:microsoft.com/office/officeart/2005/8/layout/list1"/>
    <dgm:cxn modelId="{4010BF11-8A55-4002-A0A2-1950BDE6A0B7}" srcId="{013DD35D-9765-4E5F-95CE-DA45F3637BF5}" destId="{53B6D060-A012-4A76-BA31-1A696BC8381B}" srcOrd="0" destOrd="0" parTransId="{6D3F28F1-9334-4676-83B8-D63226EADBA8}" sibTransId="{1CA97348-7524-48D3-9AA1-48E5657F89C5}"/>
    <dgm:cxn modelId="{EB3A0313-2E3D-4683-A129-FF2832D69B25}" type="presOf" srcId="{41BA8B7E-031C-4A24-9DE3-8B47EEC6E80D}" destId="{F22054EA-2C31-459C-92D0-6B90EA7822BE}" srcOrd="0" destOrd="0" presId="urn:microsoft.com/office/officeart/2005/8/layout/list1"/>
    <dgm:cxn modelId="{E9FED118-8FC1-46A3-BD00-F94098ECD6A4}" srcId="{013DD35D-9765-4E5F-95CE-DA45F3637BF5}" destId="{8F3B4B19-33F4-47AC-BE4E-B66181ED98B4}" srcOrd="3" destOrd="0" parTransId="{D56FE0BA-AE10-413D-B7E3-CD20C3731D50}" sibTransId="{2C34AF2B-9D07-4B75-9E74-1C680AB14CF6}"/>
    <dgm:cxn modelId="{B7C7831F-4DC4-4ED7-9401-ADF826923B23}" type="presOf" srcId="{B5F45058-D9FA-4F9E-9A5E-C6265E3B1016}" destId="{5A18061B-31C5-4359-8813-555450FBF410}" srcOrd="0" destOrd="0" presId="urn:microsoft.com/office/officeart/2005/8/layout/list1"/>
    <dgm:cxn modelId="{2EC72D21-5937-43A1-A591-C4F102D45DCA}" type="presOf" srcId="{013DD35D-9765-4E5F-95CE-DA45F3637BF5}" destId="{A77004C4-6D81-4405-BAFF-A6BF444ADA39}" srcOrd="0" destOrd="0" presId="urn:microsoft.com/office/officeart/2005/8/layout/list1"/>
    <dgm:cxn modelId="{E2E17E3B-20B2-40EE-AE64-0C2D332C598E}" srcId="{013DD35D-9765-4E5F-95CE-DA45F3637BF5}" destId="{EC8F2724-EEBF-4638-9AB0-4E7B0326F4EA}" srcOrd="4" destOrd="0" parTransId="{76BF832C-A288-471B-A3E3-45048AF2D693}" sibTransId="{A8C0046E-C3AE-4B53-8DEE-9A6FDF14EAFB}"/>
    <dgm:cxn modelId="{C23B5F60-F074-45B8-BB09-18AD4152539D}" srcId="{8F3B4B19-33F4-47AC-BE4E-B66181ED98B4}" destId="{0AFF4C1B-302C-42EF-B59F-97CDC2799D17}" srcOrd="0" destOrd="0" parTransId="{0EBE8459-BB53-4FEB-9003-4D3795F4559C}" sibTransId="{6755B5A7-26F9-4D2F-8EA9-DCC4A05B07D9}"/>
    <dgm:cxn modelId="{5C69954D-A905-4838-AA67-3BFE7842A507}" type="presOf" srcId="{817BCCD3-5CFF-4D07-9F84-9361A9186D26}" destId="{D991083A-FC2E-49BD-8401-30B8F4126FF3}" srcOrd="0" destOrd="1" presId="urn:microsoft.com/office/officeart/2005/8/layout/list1"/>
    <dgm:cxn modelId="{BF0A1C4F-6AB2-465F-8382-8CD0B5FAC827}" type="presOf" srcId="{25E771E7-8CF7-4491-9507-55BFE693DC7B}" destId="{20E96C95-5C3E-41FD-B62B-EF4ECC7D09DE}" srcOrd="0" destOrd="0" presId="urn:microsoft.com/office/officeart/2005/8/layout/list1"/>
    <dgm:cxn modelId="{48556D72-CDD3-412A-BB98-A8A55356AE9A}" type="presOf" srcId="{53B6D060-A012-4A76-BA31-1A696BC8381B}" destId="{6A39EE54-3E65-4C6B-9E5C-8AA58B534283}" srcOrd="0" destOrd="0" presId="urn:microsoft.com/office/officeart/2005/8/layout/list1"/>
    <dgm:cxn modelId="{B83BED55-1580-4D37-85D6-08630D37970F}" type="presOf" srcId="{EB81D1D4-3A06-49A6-9CBB-2A11D66B1783}" destId="{3C6C6A1C-D867-487C-B16F-142692DF1614}" srcOrd="0" destOrd="0" presId="urn:microsoft.com/office/officeart/2005/8/layout/list1"/>
    <dgm:cxn modelId="{DD16BC78-E4C3-49E7-952E-439D0477C8B2}" srcId="{EC8F2724-EEBF-4638-9AB0-4E7B0326F4EA}" destId="{B5F45058-D9FA-4F9E-9A5E-C6265E3B1016}" srcOrd="0" destOrd="0" parTransId="{D0FF5902-7290-478A-8892-266DF9059B73}" sibTransId="{C9FF6EFF-40A2-47E1-BB03-156B29E86EA3}"/>
    <dgm:cxn modelId="{3754315A-098A-407E-A40B-891F6E30AE16}" type="presOf" srcId="{0AFF4C1B-302C-42EF-B59F-97CDC2799D17}" destId="{D991083A-FC2E-49BD-8401-30B8F4126FF3}" srcOrd="0" destOrd="0" presId="urn:microsoft.com/office/officeart/2005/8/layout/list1"/>
    <dgm:cxn modelId="{50DA087E-078E-4FE7-BE2E-366F5831252F}" type="presOf" srcId="{53B6D060-A012-4A76-BA31-1A696BC8381B}" destId="{427BD35E-C3A5-499A-9669-5DC2A7A36AAB}" srcOrd="1" destOrd="0" presId="urn:microsoft.com/office/officeart/2005/8/layout/list1"/>
    <dgm:cxn modelId="{E01FE584-0925-4BC0-9383-A1E85DE458FD}" srcId="{013DD35D-9765-4E5F-95CE-DA45F3637BF5}" destId="{25E771E7-8CF7-4491-9507-55BFE693DC7B}" srcOrd="1" destOrd="0" parTransId="{D34FC0B2-1D9D-47C1-B680-27EF2E97D428}" sibTransId="{B3CFB133-9C4F-4A0A-888D-0CEC78FFDFFC}"/>
    <dgm:cxn modelId="{CC067597-3975-430E-BDAF-C58C4FF987E8}" srcId="{53B6D060-A012-4A76-BA31-1A696BC8381B}" destId="{41BA8B7E-031C-4A24-9DE3-8B47EEC6E80D}" srcOrd="0" destOrd="0" parTransId="{F21B4750-1798-4073-B38B-AD6EF2011EE8}" sibTransId="{18537813-A25F-49FD-AEF5-3EC56FC43314}"/>
    <dgm:cxn modelId="{8422E397-A2A7-4656-BDD0-A5DEE35EA0FC}" srcId="{013DD35D-9765-4E5F-95CE-DA45F3637BF5}" destId="{D76BB3CF-DF5A-41FB-B6A4-25743CF1642F}" srcOrd="2" destOrd="0" parTransId="{5DD1E055-F36A-4363-9BA1-453D18F6AA18}" sibTransId="{24234FDB-132A-43EF-B90D-1D285BFF51D4}"/>
    <dgm:cxn modelId="{24BCE79C-C676-4E97-8C31-FAADC320D0D2}" type="presOf" srcId="{D76BB3CF-DF5A-41FB-B6A4-25743CF1642F}" destId="{7D5F9588-ADF4-4E1B-9ACE-C2E46FAE1341}" srcOrd="0" destOrd="0" presId="urn:microsoft.com/office/officeart/2005/8/layout/list1"/>
    <dgm:cxn modelId="{1C862DBB-4985-4E08-BD32-114DD1E17CF3}" type="presOf" srcId="{1604095E-269F-499F-BFAF-596014FDDB70}" destId="{2FF9F1FE-A066-482F-989B-DB2F53D699A7}" srcOrd="0" destOrd="0" presId="urn:microsoft.com/office/officeart/2005/8/layout/list1"/>
    <dgm:cxn modelId="{F93653C4-A712-47B8-9E7A-52BDC258DEE6}" type="presOf" srcId="{8F3B4B19-33F4-47AC-BE4E-B66181ED98B4}" destId="{45191C59-C8BF-4F77-AF3B-DA91ADE12D68}" srcOrd="1" destOrd="0" presId="urn:microsoft.com/office/officeart/2005/8/layout/list1"/>
    <dgm:cxn modelId="{5E008CC8-B8C6-4B46-94B0-C60406121E38}" srcId="{25E771E7-8CF7-4491-9507-55BFE693DC7B}" destId="{EB81D1D4-3A06-49A6-9CBB-2A11D66B1783}" srcOrd="0" destOrd="0" parTransId="{721F31C1-C769-40A8-9C34-A74470BAB532}" sibTransId="{0519A5BA-BBEC-4C39-9FFD-05D4C020199E}"/>
    <dgm:cxn modelId="{0842B9CB-C03C-4899-A9B1-B05CE69D3BAA}" type="presOf" srcId="{25E771E7-8CF7-4491-9507-55BFE693DC7B}" destId="{C576C2E1-3DE2-41AA-AE88-B98D249038DF}" srcOrd="1" destOrd="0" presId="urn:microsoft.com/office/officeart/2005/8/layout/list1"/>
    <dgm:cxn modelId="{B6C0A2E9-CB50-466A-8BF9-4B7652726355}" type="presOf" srcId="{8F3B4B19-33F4-47AC-BE4E-B66181ED98B4}" destId="{8B7DFBBF-D94F-46A2-AB9A-301D8AD77F49}" srcOrd="0" destOrd="0" presId="urn:microsoft.com/office/officeart/2005/8/layout/list1"/>
    <dgm:cxn modelId="{CE4C25F3-0B59-4215-955D-18B844B66C7E}" srcId="{8F3B4B19-33F4-47AC-BE4E-B66181ED98B4}" destId="{817BCCD3-5CFF-4D07-9F84-9361A9186D26}" srcOrd="1" destOrd="0" parTransId="{F12FFAB4-0CF3-47F1-8D2E-44539C400572}" sibTransId="{508CEE9B-7C45-400F-A5D4-646B24C489DC}"/>
    <dgm:cxn modelId="{33EBA4F8-742E-4A53-9347-96070656F06F}" srcId="{D76BB3CF-DF5A-41FB-B6A4-25743CF1642F}" destId="{1604095E-269F-499F-BFAF-596014FDDB70}" srcOrd="0" destOrd="0" parTransId="{C6220022-54B1-4E2F-8148-2EB8DE1B2FA5}" sibTransId="{A54F394E-B6E4-4DF1-83DC-06EF68382BC9}"/>
    <dgm:cxn modelId="{44EFBCBD-74FE-4BB3-A402-474386269F14}" type="presParOf" srcId="{A77004C4-6D81-4405-BAFF-A6BF444ADA39}" destId="{7708829B-0BCC-477B-B42F-1D0D72E3C6AF}" srcOrd="0" destOrd="0" presId="urn:microsoft.com/office/officeart/2005/8/layout/list1"/>
    <dgm:cxn modelId="{A2A65F8D-4462-44FF-B2EC-FE289E261DCA}" type="presParOf" srcId="{7708829B-0BCC-477B-B42F-1D0D72E3C6AF}" destId="{6A39EE54-3E65-4C6B-9E5C-8AA58B534283}" srcOrd="0" destOrd="0" presId="urn:microsoft.com/office/officeart/2005/8/layout/list1"/>
    <dgm:cxn modelId="{E34BCECC-095E-4816-89C4-C3E2FA13CB63}" type="presParOf" srcId="{7708829B-0BCC-477B-B42F-1D0D72E3C6AF}" destId="{427BD35E-C3A5-499A-9669-5DC2A7A36AAB}" srcOrd="1" destOrd="0" presId="urn:microsoft.com/office/officeart/2005/8/layout/list1"/>
    <dgm:cxn modelId="{E7E87856-624B-4716-9F4A-D6EF8A79146F}" type="presParOf" srcId="{A77004C4-6D81-4405-BAFF-A6BF444ADA39}" destId="{4B8E96DA-922D-4E76-916E-3B076A7D837D}" srcOrd="1" destOrd="0" presId="urn:microsoft.com/office/officeart/2005/8/layout/list1"/>
    <dgm:cxn modelId="{C96A3361-E9F2-446F-9F49-A1CE5A52DD7A}" type="presParOf" srcId="{A77004C4-6D81-4405-BAFF-A6BF444ADA39}" destId="{F22054EA-2C31-459C-92D0-6B90EA7822BE}" srcOrd="2" destOrd="0" presId="urn:microsoft.com/office/officeart/2005/8/layout/list1"/>
    <dgm:cxn modelId="{C2199073-1AE7-4531-95B8-D74810BE216A}" type="presParOf" srcId="{A77004C4-6D81-4405-BAFF-A6BF444ADA39}" destId="{0F033758-FE18-490A-80B1-D2A6D22BFDA5}" srcOrd="3" destOrd="0" presId="urn:microsoft.com/office/officeart/2005/8/layout/list1"/>
    <dgm:cxn modelId="{047AD53D-390E-4CAE-8601-22B24669599D}" type="presParOf" srcId="{A77004C4-6D81-4405-BAFF-A6BF444ADA39}" destId="{EC9A9239-8EE3-4A8C-ADEC-88A90F1A2651}" srcOrd="4" destOrd="0" presId="urn:microsoft.com/office/officeart/2005/8/layout/list1"/>
    <dgm:cxn modelId="{C6519E6C-3771-4540-9119-84D10341C223}" type="presParOf" srcId="{EC9A9239-8EE3-4A8C-ADEC-88A90F1A2651}" destId="{20E96C95-5C3E-41FD-B62B-EF4ECC7D09DE}" srcOrd="0" destOrd="0" presId="urn:microsoft.com/office/officeart/2005/8/layout/list1"/>
    <dgm:cxn modelId="{6E5AB229-16EE-4872-AAD7-7B99984F7409}" type="presParOf" srcId="{EC9A9239-8EE3-4A8C-ADEC-88A90F1A2651}" destId="{C576C2E1-3DE2-41AA-AE88-B98D249038DF}" srcOrd="1" destOrd="0" presId="urn:microsoft.com/office/officeart/2005/8/layout/list1"/>
    <dgm:cxn modelId="{3882B7D0-8620-4DE0-85E5-7394DCB4DA67}" type="presParOf" srcId="{A77004C4-6D81-4405-BAFF-A6BF444ADA39}" destId="{780BA7A7-B6CB-4F00-8117-DED2DF50A3BB}" srcOrd="5" destOrd="0" presId="urn:microsoft.com/office/officeart/2005/8/layout/list1"/>
    <dgm:cxn modelId="{7968CA3F-E05B-4EBC-BC22-CAA38566AAC9}" type="presParOf" srcId="{A77004C4-6D81-4405-BAFF-A6BF444ADA39}" destId="{3C6C6A1C-D867-487C-B16F-142692DF1614}" srcOrd="6" destOrd="0" presId="urn:microsoft.com/office/officeart/2005/8/layout/list1"/>
    <dgm:cxn modelId="{E83D5508-4435-47C3-BB6D-906E7AC0C104}" type="presParOf" srcId="{A77004C4-6D81-4405-BAFF-A6BF444ADA39}" destId="{305E37C5-A52F-4C3A-BE8E-60ADF5F3347C}" srcOrd="7" destOrd="0" presId="urn:microsoft.com/office/officeart/2005/8/layout/list1"/>
    <dgm:cxn modelId="{0D977970-B2E2-40C1-90ED-4FD8EF816CE0}" type="presParOf" srcId="{A77004C4-6D81-4405-BAFF-A6BF444ADA39}" destId="{1980ECA0-4BC0-40C6-A22C-5E3057694397}" srcOrd="8" destOrd="0" presId="urn:microsoft.com/office/officeart/2005/8/layout/list1"/>
    <dgm:cxn modelId="{7641AA5E-13BE-45ED-A403-C70E2F2BD174}" type="presParOf" srcId="{1980ECA0-4BC0-40C6-A22C-5E3057694397}" destId="{7D5F9588-ADF4-4E1B-9ACE-C2E46FAE1341}" srcOrd="0" destOrd="0" presId="urn:microsoft.com/office/officeart/2005/8/layout/list1"/>
    <dgm:cxn modelId="{B5DA9613-C2BE-4A62-86B6-CFB7A73B9925}" type="presParOf" srcId="{1980ECA0-4BC0-40C6-A22C-5E3057694397}" destId="{BC59EEB5-F413-4873-B6EE-D15068910C48}" srcOrd="1" destOrd="0" presId="urn:microsoft.com/office/officeart/2005/8/layout/list1"/>
    <dgm:cxn modelId="{8A8B9353-411A-4ADC-8677-1C26184658D5}" type="presParOf" srcId="{A77004C4-6D81-4405-BAFF-A6BF444ADA39}" destId="{C25EBEE1-FF0D-4704-BAE7-493F2B2C3CA0}" srcOrd="9" destOrd="0" presId="urn:microsoft.com/office/officeart/2005/8/layout/list1"/>
    <dgm:cxn modelId="{81BCCEAB-60EB-4E8E-A402-F34AB9E9E6A6}" type="presParOf" srcId="{A77004C4-6D81-4405-BAFF-A6BF444ADA39}" destId="{2FF9F1FE-A066-482F-989B-DB2F53D699A7}" srcOrd="10" destOrd="0" presId="urn:microsoft.com/office/officeart/2005/8/layout/list1"/>
    <dgm:cxn modelId="{1C72AB79-29CD-4645-B0E4-EFE53478850C}" type="presParOf" srcId="{A77004C4-6D81-4405-BAFF-A6BF444ADA39}" destId="{7671F832-E287-4D2C-8065-66E4C75C5346}" srcOrd="11" destOrd="0" presId="urn:microsoft.com/office/officeart/2005/8/layout/list1"/>
    <dgm:cxn modelId="{A20AC0EF-5AE5-4F7C-B601-8B386FC5235B}" type="presParOf" srcId="{A77004C4-6D81-4405-BAFF-A6BF444ADA39}" destId="{8DD174CC-9290-4776-97F5-5401A8B5CE55}" srcOrd="12" destOrd="0" presId="urn:microsoft.com/office/officeart/2005/8/layout/list1"/>
    <dgm:cxn modelId="{DF2FD65B-7903-484B-9188-B7DFDD49AC53}" type="presParOf" srcId="{8DD174CC-9290-4776-97F5-5401A8B5CE55}" destId="{8B7DFBBF-D94F-46A2-AB9A-301D8AD77F49}" srcOrd="0" destOrd="0" presId="urn:microsoft.com/office/officeart/2005/8/layout/list1"/>
    <dgm:cxn modelId="{66E2D1A3-849D-453F-9C1F-253E67024703}" type="presParOf" srcId="{8DD174CC-9290-4776-97F5-5401A8B5CE55}" destId="{45191C59-C8BF-4F77-AF3B-DA91ADE12D68}" srcOrd="1" destOrd="0" presId="urn:microsoft.com/office/officeart/2005/8/layout/list1"/>
    <dgm:cxn modelId="{CE1F689A-9C94-4881-B0CE-5725F1054CC5}" type="presParOf" srcId="{A77004C4-6D81-4405-BAFF-A6BF444ADA39}" destId="{1A56AE2E-4047-4976-9F9F-CB778CE85BDB}" srcOrd="13" destOrd="0" presId="urn:microsoft.com/office/officeart/2005/8/layout/list1"/>
    <dgm:cxn modelId="{DA12646C-F63D-48CA-8DC3-4F6E757B8B57}" type="presParOf" srcId="{A77004C4-6D81-4405-BAFF-A6BF444ADA39}" destId="{D991083A-FC2E-49BD-8401-30B8F4126FF3}" srcOrd="14" destOrd="0" presId="urn:microsoft.com/office/officeart/2005/8/layout/list1"/>
    <dgm:cxn modelId="{E4DA3D2F-89CA-402A-BCFF-EECE4FA64FE3}" type="presParOf" srcId="{A77004C4-6D81-4405-BAFF-A6BF444ADA39}" destId="{1DB80169-E4C6-48D7-BADC-C07F56E5ADC2}" srcOrd="15" destOrd="0" presId="urn:microsoft.com/office/officeart/2005/8/layout/list1"/>
    <dgm:cxn modelId="{08DE7DF2-9EA3-4F5D-885C-ABEB4074DE9E}" type="presParOf" srcId="{A77004C4-6D81-4405-BAFF-A6BF444ADA39}" destId="{4A59BA91-C4EC-4210-8D32-B7998B2EC91D}" srcOrd="16" destOrd="0" presId="urn:microsoft.com/office/officeart/2005/8/layout/list1"/>
    <dgm:cxn modelId="{D8BFA4D1-A8CB-4A7A-8934-5333F17BFB7E}" type="presParOf" srcId="{4A59BA91-C4EC-4210-8D32-B7998B2EC91D}" destId="{CC8DF61C-094A-4D8A-88B1-91B2CF1FCD70}" srcOrd="0" destOrd="0" presId="urn:microsoft.com/office/officeart/2005/8/layout/list1"/>
    <dgm:cxn modelId="{8C9B2F0F-DD3A-4141-9BFA-D75240409987}" type="presParOf" srcId="{4A59BA91-C4EC-4210-8D32-B7998B2EC91D}" destId="{0F90D021-BDF1-451C-B4CF-ACCC188101CD}" srcOrd="1" destOrd="0" presId="urn:microsoft.com/office/officeart/2005/8/layout/list1"/>
    <dgm:cxn modelId="{2479A030-CB75-43E1-82D0-FE6E8FAD00C1}" type="presParOf" srcId="{A77004C4-6D81-4405-BAFF-A6BF444ADA39}" destId="{25C5EFFD-C2F4-48DA-BADD-2075DF5E117C}" srcOrd="17" destOrd="0" presId="urn:microsoft.com/office/officeart/2005/8/layout/list1"/>
    <dgm:cxn modelId="{BB15EA2E-36FC-4CC5-AF2A-9E278497B599}" type="presParOf" srcId="{A77004C4-6D81-4405-BAFF-A6BF444ADA39}" destId="{5A18061B-31C5-4359-8813-555450FBF410}"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05/8/layout/list1" loCatId="list" qsTypeId="urn:microsoft.com/office/officeart/2005/8/quickstyle/simple2" qsCatId="simple" csTypeId="urn:microsoft.com/office/officeart/2005/8/colors/colorful1" csCatId="colorful" phldr="1"/>
      <dgm:spPr/>
      <dgm:t>
        <a:bodyPr rtlCol="0"/>
        <a:lstStyle/>
        <a:p>
          <a:pPr rtl="0"/>
          <a:endParaRPr lang="en-US"/>
        </a:p>
      </dgm:t>
    </dgm:pt>
    <dgm:pt modelId="{25E771E7-8CF7-4491-9507-55BFE693DC7B}">
      <dgm:prSet phldrT="[Text]"/>
      <dgm:spPr/>
      <dgm:t>
        <a:bodyPr rtlCol="0"/>
        <a:lstStyle/>
        <a:p>
          <a:pPr rtl="0"/>
          <a:r>
            <a:rPr lang="fr-FR" b="1" noProof="0" dirty="0">
              <a:latin typeface="+mj-lt"/>
            </a:rPr>
            <a:t>Les propriétés</a:t>
          </a:r>
        </a:p>
      </dgm:t>
    </dgm:pt>
    <dgm:pt modelId="{D34FC0B2-1D9D-47C1-B680-27EF2E97D428}" type="parTrans" cxnId="{E01FE584-0925-4BC0-9383-A1E85DE458FD}">
      <dgm:prSet/>
      <dgm:spPr/>
      <dgm:t>
        <a:bodyPr rtlCol="0"/>
        <a:lstStyle/>
        <a:p>
          <a:pPr rtl="0"/>
          <a:endParaRPr lang="fr-FR" noProof="0" dirty="0"/>
        </a:p>
      </dgm:t>
    </dgm:pt>
    <dgm:pt modelId="{B3CFB133-9C4F-4A0A-888D-0CEC78FFDFFC}" type="sibTrans" cxnId="{E01FE584-0925-4BC0-9383-A1E85DE458FD}">
      <dgm:prSet/>
      <dgm:spPr/>
      <dgm:t>
        <a:bodyPr rtlCol="0"/>
        <a:lstStyle/>
        <a:p>
          <a:pPr rtl="0"/>
          <a:endParaRPr lang="fr-FR" noProof="0" dirty="0"/>
        </a:p>
      </dgm:t>
    </dgm:pt>
    <dgm:pt modelId="{EB81D1D4-3A06-49A6-9CBB-2A11D66B1783}">
      <dgm:prSet phldrT="[Text]"/>
      <dgm:spPr/>
      <dgm:t>
        <a:bodyPr anchor="ctr"/>
        <a:lstStyle/>
        <a:p>
          <a:pPr marL="0"/>
          <a:r>
            <a:rPr lang="fr-FR" b="0" i="0"/>
            <a:t>Le CSS propose de nombreuses propriété comme: color, font-size, background en sont de petits exemple</a:t>
          </a:r>
          <a:endParaRPr lang="fr-FR" noProof="0"/>
        </a:p>
      </dgm:t>
    </dgm:pt>
    <dgm:pt modelId="{721F31C1-C769-40A8-9C34-A74470BAB532}" type="parTrans" cxnId="{5E008CC8-B8C6-4B46-94B0-C60406121E38}">
      <dgm:prSet/>
      <dgm:spPr/>
      <dgm:t>
        <a:bodyPr rtlCol="0"/>
        <a:lstStyle/>
        <a:p>
          <a:pPr rtl="0"/>
          <a:endParaRPr lang="fr-FR" noProof="0" dirty="0"/>
        </a:p>
      </dgm:t>
    </dgm:pt>
    <dgm:pt modelId="{0519A5BA-BBEC-4C39-9FFD-05D4C020199E}" type="sibTrans" cxnId="{5E008CC8-B8C6-4B46-94B0-C60406121E38}">
      <dgm:prSet/>
      <dgm:spPr/>
      <dgm:t>
        <a:bodyPr rtlCol="0"/>
        <a:lstStyle/>
        <a:p>
          <a:pPr rtl="0"/>
          <a:endParaRPr lang="fr-FR" noProof="0" dirty="0"/>
        </a:p>
      </dgm:t>
    </dgm:pt>
    <dgm:pt modelId="{D76BB3CF-DF5A-41FB-B6A4-25743CF1642F}">
      <dgm:prSet phldrT="[Text]"/>
      <dgm:spPr/>
      <dgm:t>
        <a:bodyPr rtlCol="0"/>
        <a:lstStyle/>
        <a:p>
          <a:pPr rtl="0"/>
          <a:r>
            <a:rPr lang="fr-FR" b="1" noProof="0" dirty="0">
              <a:latin typeface="+mj-lt"/>
            </a:rPr>
            <a:t>Les valeurs</a:t>
          </a:r>
        </a:p>
      </dgm:t>
    </dgm:pt>
    <dgm:pt modelId="{5DD1E055-F36A-4363-9BA1-453D18F6AA18}" type="parTrans" cxnId="{8422E397-A2A7-4656-BDD0-A5DEE35EA0FC}">
      <dgm:prSet/>
      <dgm:spPr/>
      <dgm:t>
        <a:bodyPr rtlCol="0"/>
        <a:lstStyle/>
        <a:p>
          <a:pPr rtl="0"/>
          <a:endParaRPr lang="fr-FR" noProof="0" dirty="0"/>
        </a:p>
      </dgm:t>
    </dgm:pt>
    <dgm:pt modelId="{24234FDB-132A-43EF-B90D-1D285BFF51D4}" type="sibTrans" cxnId="{8422E397-A2A7-4656-BDD0-A5DEE35EA0FC}">
      <dgm:prSet/>
      <dgm:spPr/>
      <dgm:t>
        <a:bodyPr rtlCol="0"/>
        <a:lstStyle/>
        <a:p>
          <a:pPr rtl="0"/>
          <a:endParaRPr lang="fr-FR" noProof="0" dirty="0"/>
        </a:p>
      </dgm:t>
    </dgm:pt>
    <dgm:pt modelId="{8F3B4B19-33F4-47AC-BE4E-B66181ED98B4}">
      <dgm:prSet phldrT="[Text]"/>
      <dgm:spPr/>
      <dgm:t>
        <a:bodyPr rtlCol="0"/>
        <a:lstStyle/>
        <a:p>
          <a:pPr rtl="0"/>
          <a:r>
            <a:rPr lang="fr-FR" b="1" noProof="0" dirty="0">
              <a:latin typeface="+mj-lt"/>
            </a:rPr>
            <a:t>Les commentaires</a:t>
          </a:r>
        </a:p>
      </dgm:t>
    </dgm:pt>
    <dgm:pt modelId="{D56FE0BA-AE10-413D-B7E3-CD20C3731D50}" type="parTrans" cxnId="{E9FED118-8FC1-46A3-BD00-F94098ECD6A4}">
      <dgm:prSet/>
      <dgm:spPr/>
      <dgm:t>
        <a:bodyPr rtlCol="0"/>
        <a:lstStyle/>
        <a:p>
          <a:pPr rtl="0"/>
          <a:endParaRPr lang="fr-FR" noProof="0" dirty="0"/>
        </a:p>
      </dgm:t>
    </dgm:pt>
    <dgm:pt modelId="{2C34AF2B-9D07-4B75-9E74-1C680AB14CF6}" type="sibTrans" cxnId="{E9FED118-8FC1-46A3-BD00-F94098ECD6A4}">
      <dgm:prSet/>
      <dgm:spPr/>
      <dgm:t>
        <a:bodyPr rtlCol="0"/>
        <a:lstStyle/>
        <a:p>
          <a:pPr rtl="0"/>
          <a:endParaRPr lang="fr-FR" noProof="0" dirty="0"/>
        </a:p>
      </dgm:t>
    </dgm:pt>
    <dgm:pt modelId="{0AFF4C1B-302C-42EF-B59F-97CDC2799D17}">
      <dgm:prSet phldrT="[Text]"/>
      <dgm:spPr/>
      <dgm:t>
        <a:bodyPr/>
        <a:lstStyle/>
        <a:p>
          <a:pPr marL="0"/>
          <a:r>
            <a:rPr lang="fr-FR" b="0" i="0" dirty="0"/>
            <a:t>Un commentaire est une portion de texte (souvent une note ou une indication) ignorée par l'interpréteur.</a:t>
          </a:r>
          <a:endParaRPr lang="fr-FR" noProof="0" dirty="0"/>
        </a:p>
      </dgm:t>
    </dgm:pt>
    <dgm:pt modelId="{0EBE8459-BB53-4FEB-9003-4D3795F4559C}" type="parTrans" cxnId="{C23B5F60-F074-45B8-BB09-18AD4152539D}">
      <dgm:prSet/>
      <dgm:spPr/>
      <dgm:t>
        <a:bodyPr rtlCol="0"/>
        <a:lstStyle/>
        <a:p>
          <a:pPr rtl="0"/>
          <a:endParaRPr lang="fr-FR" noProof="0" dirty="0"/>
        </a:p>
      </dgm:t>
    </dgm:pt>
    <dgm:pt modelId="{6755B5A7-26F9-4D2F-8EA9-DCC4A05B07D9}" type="sibTrans" cxnId="{C23B5F60-F074-45B8-BB09-18AD4152539D}">
      <dgm:prSet/>
      <dgm:spPr/>
      <dgm:t>
        <a:bodyPr rtlCol="0"/>
        <a:lstStyle/>
        <a:p>
          <a:pPr rtl="0"/>
          <a:endParaRPr lang="fr-FR" noProof="0" dirty="0"/>
        </a:p>
      </dgm:t>
    </dgm:pt>
    <dgm:pt modelId="{EC8F2724-EEBF-4638-9AB0-4E7B0326F4EA}">
      <dgm:prSet phldrT="[Text]"/>
      <dgm:spPr/>
      <dgm:t>
        <a:bodyPr rtlCol="0"/>
        <a:lstStyle/>
        <a:p>
          <a:pPr marL="0" rtl="0">
            <a:buFont typeface="Arial" panose="020B0604020202020204" pitchFamily="34" charset="0"/>
            <a:buNone/>
          </a:pPr>
          <a:r>
            <a:rPr lang="fr-FR" b="1" noProof="0" dirty="0">
              <a:latin typeface="+mj-lt"/>
            </a:rPr>
            <a:t>L’indentation</a:t>
          </a:r>
        </a:p>
      </dgm:t>
    </dgm:pt>
    <dgm:pt modelId="{76BF832C-A288-471B-A3E3-45048AF2D693}" type="parTrans" cxnId="{E2E17E3B-20B2-40EE-AE64-0C2D332C598E}">
      <dgm:prSet/>
      <dgm:spPr/>
      <dgm:t>
        <a:bodyPr/>
        <a:lstStyle/>
        <a:p>
          <a:endParaRPr lang="fr-FR"/>
        </a:p>
      </dgm:t>
    </dgm:pt>
    <dgm:pt modelId="{A8C0046E-C3AE-4B53-8DEE-9A6FDF14EAFB}" type="sibTrans" cxnId="{E2E17E3B-20B2-40EE-AE64-0C2D332C598E}">
      <dgm:prSet/>
      <dgm:spPr/>
      <dgm:t>
        <a:bodyPr/>
        <a:lstStyle/>
        <a:p>
          <a:endParaRPr lang="fr-FR"/>
        </a:p>
      </dgm:t>
    </dgm:pt>
    <dgm:pt modelId="{B5F45058-D9FA-4F9E-9A5E-C6265E3B1016}">
      <dgm:prSet/>
      <dgm:spPr/>
      <dgm:t>
        <a:bodyPr/>
        <a:lstStyle/>
        <a:p>
          <a:pPr marL="0"/>
          <a:r>
            <a:rPr lang="fr-FR" b="0" i="0" dirty="0"/>
            <a:t>L'indentation consiste à se décaler (du bord gauche) vers la droite pour indiquer que l'information se trouve à l'intérieur. Bien quelle ne soit pas obligatoire pour que le code fonctionne. L’indentation est une partie importante du code.</a:t>
          </a:r>
          <a:endParaRPr lang="fr-FR" noProof="0" dirty="0">
            <a:latin typeface="+mn-lt"/>
          </a:endParaRPr>
        </a:p>
      </dgm:t>
    </dgm:pt>
    <dgm:pt modelId="{D0FF5902-7290-478A-8892-266DF9059B73}" type="parTrans" cxnId="{DD16BC78-E4C3-49E7-952E-439D0477C8B2}">
      <dgm:prSet/>
      <dgm:spPr/>
      <dgm:t>
        <a:bodyPr/>
        <a:lstStyle/>
        <a:p>
          <a:endParaRPr lang="fr-FR"/>
        </a:p>
      </dgm:t>
    </dgm:pt>
    <dgm:pt modelId="{C9FF6EFF-40A2-47E1-BB03-156B29E86EA3}" type="sibTrans" cxnId="{DD16BC78-E4C3-49E7-952E-439D0477C8B2}">
      <dgm:prSet/>
      <dgm:spPr/>
      <dgm:t>
        <a:bodyPr/>
        <a:lstStyle/>
        <a:p>
          <a:endParaRPr lang="fr-FR"/>
        </a:p>
      </dgm:t>
    </dgm:pt>
    <dgm:pt modelId="{1604095E-269F-499F-BFAF-596014FDDB70}">
      <dgm:prSet phldrT="[Text]"/>
      <dgm:spPr/>
      <dgm:t>
        <a:bodyPr anchor="ctr"/>
        <a:lstStyle/>
        <a:p>
          <a:pPr marL="0"/>
          <a:r>
            <a:rPr lang="fr-FR" noProof="0"/>
            <a:t>A chaque type de propriété correspond différent types de valeurs. Par exemple la propriété « color » attend comme valeur du texte « red, blue… » ou un code « rgb, hexa… » </a:t>
          </a:r>
        </a:p>
      </dgm:t>
    </dgm:pt>
    <dgm:pt modelId="{C6220022-54B1-4E2F-8148-2EB8DE1B2FA5}" type="parTrans" cxnId="{33EBA4F8-742E-4A53-9347-96070656F06F}">
      <dgm:prSet/>
      <dgm:spPr/>
      <dgm:t>
        <a:bodyPr/>
        <a:lstStyle/>
        <a:p>
          <a:endParaRPr lang="fr-FR"/>
        </a:p>
      </dgm:t>
    </dgm:pt>
    <dgm:pt modelId="{A54F394E-B6E4-4DF1-83DC-06EF68382BC9}" type="sibTrans" cxnId="{33EBA4F8-742E-4A53-9347-96070656F06F}">
      <dgm:prSet/>
      <dgm:spPr/>
      <dgm:t>
        <a:bodyPr/>
        <a:lstStyle/>
        <a:p>
          <a:endParaRPr lang="fr-FR"/>
        </a:p>
      </dgm:t>
    </dgm:pt>
    <dgm:pt modelId="{53B6D060-A012-4A76-BA31-1A696BC8381B}">
      <dgm:prSet phldrT="[Text]"/>
      <dgm:spPr/>
      <dgm:t>
        <a:bodyPr rtlCol="0"/>
        <a:lstStyle/>
        <a:p>
          <a:pPr rtl="0"/>
          <a:r>
            <a:rPr lang="fr-FR" b="1" noProof="0" dirty="0">
              <a:latin typeface="+mj-lt"/>
            </a:rPr>
            <a:t>Les sélecteurs</a:t>
          </a:r>
        </a:p>
      </dgm:t>
    </dgm:pt>
    <dgm:pt modelId="{6D3F28F1-9334-4676-83B8-D63226EADBA8}" type="parTrans" cxnId="{4010BF11-8A55-4002-A0A2-1950BDE6A0B7}">
      <dgm:prSet/>
      <dgm:spPr/>
      <dgm:t>
        <a:bodyPr/>
        <a:lstStyle/>
        <a:p>
          <a:endParaRPr lang="fr-FR"/>
        </a:p>
      </dgm:t>
    </dgm:pt>
    <dgm:pt modelId="{1CA97348-7524-48D3-9AA1-48E5657F89C5}" type="sibTrans" cxnId="{4010BF11-8A55-4002-A0A2-1950BDE6A0B7}">
      <dgm:prSet/>
      <dgm:spPr/>
      <dgm:t>
        <a:bodyPr/>
        <a:lstStyle/>
        <a:p>
          <a:endParaRPr lang="fr-FR"/>
        </a:p>
      </dgm:t>
    </dgm:pt>
    <dgm:pt modelId="{41BA8B7E-031C-4A24-9DE3-8B47EEC6E80D}">
      <dgm:prSet phldrT="[Text]"/>
      <dgm:spPr/>
      <dgm:t>
        <a:bodyPr rtlCol="0" anchor="ctr"/>
        <a:lstStyle/>
        <a:p>
          <a:pPr rtl="0"/>
          <a:r>
            <a:rPr lang="fr-FR" b="0" noProof="0">
              <a:latin typeface="+mj-lt"/>
            </a:rPr>
            <a:t>Le CSS utilise des sélecteurs. Ils correspondent au nom d’un élément Html.</a:t>
          </a:r>
        </a:p>
      </dgm:t>
    </dgm:pt>
    <dgm:pt modelId="{F21B4750-1798-4073-B38B-AD6EF2011EE8}" type="parTrans" cxnId="{CC067597-3975-430E-BDAF-C58C4FF987E8}">
      <dgm:prSet/>
      <dgm:spPr/>
      <dgm:t>
        <a:bodyPr/>
        <a:lstStyle/>
        <a:p>
          <a:endParaRPr lang="fr-FR"/>
        </a:p>
      </dgm:t>
    </dgm:pt>
    <dgm:pt modelId="{18537813-A25F-49FD-AEF5-3EC56FC43314}" type="sibTrans" cxnId="{CC067597-3975-430E-BDAF-C58C4FF987E8}">
      <dgm:prSet/>
      <dgm:spPr/>
      <dgm:t>
        <a:bodyPr/>
        <a:lstStyle/>
        <a:p>
          <a:endParaRPr lang="fr-FR"/>
        </a:p>
      </dgm:t>
    </dgm:pt>
    <dgm:pt modelId="{C1AFD175-AF5E-4192-89BA-B90EA65FDE58}">
      <dgm:prSet phldrT="[Text]"/>
      <dgm:spPr/>
      <dgm:t>
        <a:bodyPr/>
        <a:lstStyle/>
        <a:p>
          <a:pPr marL="0"/>
          <a:r>
            <a:rPr lang="fr-FR" noProof="0" dirty="0"/>
            <a:t>Exemple de commentaire en CSS: </a:t>
          </a:r>
          <a:r>
            <a:rPr lang="fr-FR" b="0" i="0" dirty="0"/>
            <a:t>/* commentaire en </a:t>
          </a:r>
          <a:r>
            <a:rPr lang="fr-FR" b="0" i="0" dirty="0" err="1"/>
            <a:t>css</a:t>
          </a:r>
          <a:r>
            <a:rPr lang="fr-FR" b="0" i="0" dirty="0"/>
            <a:t> */</a:t>
          </a:r>
          <a:endParaRPr lang="fr-FR" noProof="0" dirty="0"/>
        </a:p>
      </dgm:t>
    </dgm:pt>
    <dgm:pt modelId="{6BB32207-ED7B-4E4D-92F4-EC9E7C906F88}" type="parTrans" cxnId="{DB18EDB6-164F-491A-8A84-475B56F33C39}">
      <dgm:prSet/>
      <dgm:spPr/>
      <dgm:t>
        <a:bodyPr/>
        <a:lstStyle/>
        <a:p>
          <a:endParaRPr lang="fr-FR"/>
        </a:p>
      </dgm:t>
    </dgm:pt>
    <dgm:pt modelId="{3C31E585-ECE4-4C75-85B9-AB3A273CE099}" type="sibTrans" cxnId="{DB18EDB6-164F-491A-8A84-475B56F33C39}">
      <dgm:prSet/>
      <dgm:spPr/>
      <dgm:t>
        <a:bodyPr/>
        <a:lstStyle/>
        <a:p>
          <a:endParaRPr lang="fr-FR"/>
        </a:p>
      </dgm:t>
    </dgm:pt>
    <dgm:pt modelId="{68C5C04A-4342-4653-A6F5-B8480D3047BF}" type="pres">
      <dgm:prSet presAssocID="{013DD35D-9765-4E5F-95CE-DA45F3637BF5}" presName="linear" presStyleCnt="0">
        <dgm:presLayoutVars>
          <dgm:dir/>
          <dgm:animLvl val="lvl"/>
          <dgm:resizeHandles val="exact"/>
        </dgm:presLayoutVars>
      </dgm:prSet>
      <dgm:spPr/>
    </dgm:pt>
    <dgm:pt modelId="{B37AC9C1-2C43-4EAE-B76A-3DFE259951DF}" type="pres">
      <dgm:prSet presAssocID="{53B6D060-A012-4A76-BA31-1A696BC8381B}" presName="parentLin" presStyleCnt="0"/>
      <dgm:spPr/>
    </dgm:pt>
    <dgm:pt modelId="{63793582-DF12-411F-A834-C1DAC3DD7323}" type="pres">
      <dgm:prSet presAssocID="{53B6D060-A012-4A76-BA31-1A696BC8381B}" presName="parentLeftMargin" presStyleLbl="node1" presStyleIdx="0" presStyleCnt="5"/>
      <dgm:spPr/>
    </dgm:pt>
    <dgm:pt modelId="{8EDC4D51-948D-44AC-BC22-9594641B134D}" type="pres">
      <dgm:prSet presAssocID="{53B6D060-A012-4A76-BA31-1A696BC8381B}" presName="parentText" presStyleLbl="node1" presStyleIdx="0" presStyleCnt="5">
        <dgm:presLayoutVars>
          <dgm:chMax val="0"/>
          <dgm:bulletEnabled val="1"/>
        </dgm:presLayoutVars>
      </dgm:prSet>
      <dgm:spPr/>
    </dgm:pt>
    <dgm:pt modelId="{E73E463A-9F8D-4D56-8D79-E68A8CE2D4AC}" type="pres">
      <dgm:prSet presAssocID="{53B6D060-A012-4A76-BA31-1A696BC8381B}" presName="negativeSpace" presStyleCnt="0"/>
      <dgm:spPr/>
    </dgm:pt>
    <dgm:pt modelId="{1837687F-3546-448C-99C2-5C9834AC1C3B}" type="pres">
      <dgm:prSet presAssocID="{53B6D060-A012-4A76-BA31-1A696BC8381B}" presName="childText" presStyleLbl="conFgAcc1" presStyleIdx="0" presStyleCnt="5">
        <dgm:presLayoutVars>
          <dgm:bulletEnabled val="1"/>
        </dgm:presLayoutVars>
      </dgm:prSet>
      <dgm:spPr/>
    </dgm:pt>
    <dgm:pt modelId="{9BD835AB-C143-4040-A2FC-D8FFE99E32DF}" type="pres">
      <dgm:prSet presAssocID="{1CA97348-7524-48D3-9AA1-48E5657F89C5}" presName="spaceBetweenRectangles" presStyleCnt="0"/>
      <dgm:spPr/>
    </dgm:pt>
    <dgm:pt modelId="{587ADC91-2826-4C06-9A5F-2E9BBC4A70BF}" type="pres">
      <dgm:prSet presAssocID="{25E771E7-8CF7-4491-9507-55BFE693DC7B}" presName="parentLin" presStyleCnt="0"/>
      <dgm:spPr/>
    </dgm:pt>
    <dgm:pt modelId="{572C80CD-67BE-429E-BA4D-4A69D1701D74}" type="pres">
      <dgm:prSet presAssocID="{25E771E7-8CF7-4491-9507-55BFE693DC7B}" presName="parentLeftMargin" presStyleLbl="node1" presStyleIdx="0" presStyleCnt="5"/>
      <dgm:spPr/>
    </dgm:pt>
    <dgm:pt modelId="{2D5C655A-C9C2-4BFC-8E20-F07D861DEF5D}" type="pres">
      <dgm:prSet presAssocID="{25E771E7-8CF7-4491-9507-55BFE693DC7B}" presName="parentText" presStyleLbl="node1" presStyleIdx="1" presStyleCnt="5">
        <dgm:presLayoutVars>
          <dgm:chMax val="0"/>
          <dgm:bulletEnabled val="1"/>
        </dgm:presLayoutVars>
      </dgm:prSet>
      <dgm:spPr/>
    </dgm:pt>
    <dgm:pt modelId="{BBB6B8B6-02A9-433F-8CFE-ECB55ED2645C}" type="pres">
      <dgm:prSet presAssocID="{25E771E7-8CF7-4491-9507-55BFE693DC7B}" presName="negativeSpace" presStyleCnt="0"/>
      <dgm:spPr/>
    </dgm:pt>
    <dgm:pt modelId="{56E76E30-5C0A-4DCF-85FD-0F634DBA482D}" type="pres">
      <dgm:prSet presAssocID="{25E771E7-8CF7-4491-9507-55BFE693DC7B}" presName="childText" presStyleLbl="conFgAcc1" presStyleIdx="1" presStyleCnt="5">
        <dgm:presLayoutVars>
          <dgm:bulletEnabled val="1"/>
        </dgm:presLayoutVars>
      </dgm:prSet>
      <dgm:spPr/>
    </dgm:pt>
    <dgm:pt modelId="{B2998405-613A-4EF6-ADDD-07C89C3DB518}" type="pres">
      <dgm:prSet presAssocID="{B3CFB133-9C4F-4A0A-888D-0CEC78FFDFFC}" presName="spaceBetweenRectangles" presStyleCnt="0"/>
      <dgm:spPr/>
    </dgm:pt>
    <dgm:pt modelId="{75D6EAA7-3C20-4804-9CC3-FE32DBEC4C99}" type="pres">
      <dgm:prSet presAssocID="{D76BB3CF-DF5A-41FB-B6A4-25743CF1642F}" presName="parentLin" presStyleCnt="0"/>
      <dgm:spPr/>
    </dgm:pt>
    <dgm:pt modelId="{5542CE06-77D9-4E1A-99ED-6DF83794DC1D}" type="pres">
      <dgm:prSet presAssocID="{D76BB3CF-DF5A-41FB-B6A4-25743CF1642F}" presName="parentLeftMargin" presStyleLbl="node1" presStyleIdx="1" presStyleCnt="5"/>
      <dgm:spPr/>
    </dgm:pt>
    <dgm:pt modelId="{05C52DBC-7BF8-45D8-B7D7-C21DA8CF9322}" type="pres">
      <dgm:prSet presAssocID="{D76BB3CF-DF5A-41FB-B6A4-25743CF1642F}" presName="parentText" presStyleLbl="node1" presStyleIdx="2" presStyleCnt="5">
        <dgm:presLayoutVars>
          <dgm:chMax val="0"/>
          <dgm:bulletEnabled val="1"/>
        </dgm:presLayoutVars>
      </dgm:prSet>
      <dgm:spPr/>
    </dgm:pt>
    <dgm:pt modelId="{51C52855-3560-4051-A511-74A03BD7EA1D}" type="pres">
      <dgm:prSet presAssocID="{D76BB3CF-DF5A-41FB-B6A4-25743CF1642F}" presName="negativeSpace" presStyleCnt="0"/>
      <dgm:spPr/>
    </dgm:pt>
    <dgm:pt modelId="{1EE2C0DD-D8FB-4875-ACFD-72C965B432E0}" type="pres">
      <dgm:prSet presAssocID="{D76BB3CF-DF5A-41FB-B6A4-25743CF1642F}" presName="childText" presStyleLbl="conFgAcc1" presStyleIdx="2" presStyleCnt="5">
        <dgm:presLayoutVars>
          <dgm:bulletEnabled val="1"/>
        </dgm:presLayoutVars>
      </dgm:prSet>
      <dgm:spPr/>
    </dgm:pt>
    <dgm:pt modelId="{8B65C11D-4A29-4F5C-91F0-074B8CFC6730}" type="pres">
      <dgm:prSet presAssocID="{24234FDB-132A-43EF-B90D-1D285BFF51D4}" presName="spaceBetweenRectangles" presStyleCnt="0"/>
      <dgm:spPr/>
    </dgm:pt>
    <dgm:pt modelId="{31FCCF2B-383F-4259-888B-880776518168}" type="pres">
      <dgm:prSet presAssocID="{8F3B4B19-33F4-47AC-BE4E-B66181ED98B4}" presName="parentLin" presStyleCnt="0"/>
      <dgm:spPr/>
    </dgm:pt>
    <dgm:pt modelId="{BBFBCBA6-830F-42B6-B631-8BE79ABC5D73}" type="pres">
      <dgm:prSet presAssocID="{8F3B4B19-33F4-47AC-BE4E-B66181ED98B4}" presName="parentLeftMargin" presStyleLbl="node1" presStyleIdx="2" presStyleCnt="5"/>
      <dgm:spPr/>
    </dgm:pt>
    <dgm:pt modelId="{93FF90CE-4BA8-4F73-935D-629D32BC2FD7}" type="pres">
      <dgm:prSet presAssocID="{8F3B4B19-33F4-47AC-BE4E-B66181ED98B4}" presName="parentText" presStyleLbl="node1" presStyleIdx="3" presStyleCnt="5">
        <dgm:presLayoutVars>
          <dgm:chMax val="0"/>
          <dgm:bulletEnabled val="1"/>
        </dgm:presLayoutVars>
      </dgm:prSet>
      <dgm:spPr/>
    </dgm:pt>
    <dgm:pt modelId="{A812DE8D-2D70-45DC-A0E8-D7795F8C835C}" type="pres">
      <dgm:prSet presAssocID="{8F3B4B19-33F4-47AC-BE4E-B66181ED98B4}" presName="negativeSpace" presStyleCnt="0"/>
      <dgm:spPr/>
    </dgm:pt>
    <dgm:pt modelId="{176EA50C-4195-46ED-829C-9103B217EBD8}" type="pres">
      <dgm:prSet presAssocID="{8F3B4B19-33F4-47AC-BE4E-B66181ED98B4}" presName="childText" presStyleLbl="conFgAcc1" presStyleIdx="3" presStyleCnt="5">
        <dgm:presLayoutVars>
          <dgm:bulletEnabled val="1"/>
        </dgm:presLayoutVars>
      </dgm:prSet>
      <dgm:spPr/>
    </dgm:pt>
    <dgm:pt modelId="{70D11C2C-27A2-43AA-9F65-54CFEFC2BC21}" type="pres">
      <dgm:prSet presAssocID="{2C34AF2B-9D07-4B75-9E74-1C680AB14CF6}" presName="spaceBetweenRectangles" presStyleCnt="0"/>
      <dgm:spPr/>
    </dgm:pt>
    <dgm:pt modelId="{1A85D513-8381-411D-B5A5-0B6EA40E5CC8}" type="pres">
      <dgm:prSet presAssocID="{EC8F2724-EEBF-4638-9AB0-4E7B0326F4EA}" presName="parentLin" presStyleCnt="0"/>
      <dgm:spPr/>
    </dgm:pt>
    <dgm:pt modelId="{A101F66B-8A0B-4FA6-9F26-B5DDBCD9CFEC}" type="pres">
      <dgm:prSet presAssocID="{EC8F2724-EEBF-4638-9AB0-4E7B0326F4EA}" presName="parentLeftMargin" presStyleLbl="node1" presStyleIdx="3" presStyleCnt="5"/>
      <dgm:spPr/>
    </dgm:pt>
    <dgm:pt modelId="{7E933B87-6321-4ECF-B973-EF873676B17F}" type="pres">
      <dgm:prSet presAssocID="{EC8F2724-EEBF-4638-9AB0-4E7B0326F4EA}" presName="parentText" presStyleLbl="node1" presStyleIdx="4" presStyleCnt="5">
        <dgm:presLayoutVars>
          <dgm:chMax val="0"/>
          <dgm:bulletEnabled val="1"/>
        </dgm:presLayoutVars>
      </dgm:prSet>
      <dgm:spPr/>
    </dgm:pt>
    <dgm:pt modelId="{A7078765-8867-431A-B272-8DBFD9B0237A}" type="pres">
      <dgm:prSet presAssocID="{EC8F2724-EEBF-4638-9AB0-4E7B0326F4EA}" presName="negativeSpace" presStyleCnt="0"/>
      <dgm:spPr/>
    </dgm:pt>
    <dgm:pt modelId="{93F00599-D629-44CA-A490-0215B1FC11CA}" type="pres">
      <dgm:prSet presAssocID="{EC8F2724-EEBF-4638-9AB0-4E7B0326F4EA}" presName="childText" presStyleLbl="conFgAcc1" presStyleIdx="4" presStyleCnt="5">
        <dgm:presLayoutVars>
          <dgm:bulletEnabled val="1"/>
        </dgm:presLayoutVars>
      </dgm:prSet>
      <dgm:spPr/>
    </dgm:pt>
  </dgm:ptLst>
  <dgm:cxnLst>
    <dgm:cxn modelId="{96A07F03-E65E-4B76-A9FE-ED2DC0819FA0}" type="presOf" srcId="{1604095E-269F-499F-BFAF-596014FDDB70}" destId="{1EE2C0DD-D8FB-4875-ACFD-72C965B432E0}" srcOrd="0" destOrd="0" presId="urn:microsoft.com/office/officeart/2005/8/layout/list1"/>
    <dgm:cxn modelId="{C011E109-C1DD-49E7-B1C6-01527FBA2DAA}" type="presOf" srcId="{53B6D060-A012-4A76-BA31-1A696BC8381B}" destId="{63793582-DF12-411F-A834-C1DAC3DD7323}" srcOrd="0" destOrd="0" presId="urn:microsoft.com/office/officeart/2005/8/layout/list1"/>
    <dgm:cxn modelId="{CBB0DF0A-0862-4C21-8802-0933CBC4DD97}" type="presOf" srcId="{41BA8B7E-031C-4A24-9DE3-8B47EEC6E80D}" destId="{1837687F-3546-448C-99C2-5C9834AC1C3B}" srcOrd="0" destOrd="0" presId="urn:microsoft.com/office/officeart/2005/8/layout/list1"/>
    <dgm:cxn modelId="{4010BF11-8A55-4002-A0A2-1950BDE6A0B7}" srcId="{013DD35D-9765-4E5F-95CE-DA45F3637BF5}" destId="{53B6D060-A012-4A76-BA31-1A696BC8381B}" srcOrd="0" destOrd="0" parTransId="{6D3F28F1-9334-4676-83B8-D63226EADBA8}" sibTransId="{1CA97348-7524-48D3-9AA1-48E5657F89C5}"/>
    <dgm:cxn modelId="{E9FED118-8FC1-46A3-BD00-F94098ECD6A4}" srcId="{013DD35D-9765-4E5F-95CE-DA45F3637BF5}" destId="{8F3B4B19-33F4-47AC-BE4E-B66181ED98B4}" srcOrd="3" destOrd="0" parTransId="{D56FE0BA-AE10-413D-B7E3-CD20C3731D50}" sibTransId="{2C34AF2B-9D07-4B75-9E74-1C680AB14CF6}"/>
    <dgm:cxn modelId="{F15A2E28-0052-4DB5-8A8B-B021BCA7C88A}" type="presOf" srcId="{013DD35D-9765-4E5F-95CE-DA45F3637BF5}" destId="{68C5C04A-4342-4653-A6F5-B8480D3047BF}" srcOrd="0" destOrd="0" presId="urn:microsoft.com/office/officeart/2005/8/layout/list1"/>
    <dgm:cxn modelId="{96B24E2B-1487-4B66-9877-A9F384328E3D}" type="presOf" srcId="{0AFF4C1B-302C-42EF-B59F-97CDC2799D17}" destId="{176EA50C-4195-46ED-829C-9103B217EBD8}" srcOrd="0" destOrd="0" presId="urn:microsoft.com/office/officeart/2005/8/layout/list1"/>
    <dgm:cxn modelId="{9EA7D92F-FF9B-464D-B275-7510379158BA}" type="presOf" srcId="{D76BB3CF-DF5A-41FB-B6A4-25743CF1642F}" destId="{5542CE06-77D9-4E1A-99ED-6DF83794DC1D}" srcOrd="0" destOrd="0" presId="urn:microsoft.com/office/officeart/2005/8/layout/list1"/>
    <dgm:cxn modelId="{E2E17E3B-20B2-40EE-AE64-0C2D332C598E}" srcId="{013DD35D-9765-4E5F-95CE-DA45F3637BF5}" destId="{EC8F2724-EEBF-4638-9AB0-4E7B0326F4EA}" srcOrd="4" destOrd="0" parTransId="{76BF832C-A288-471B-A3E3-45048AF2D693}" sibTransId="{A8C0046E-C3AE-4B53-8DEE-9A6FDF14EAFB}"/>
    <dgm:cxn modelId="{A9E94B3C-752D-4448-88C2-829F64B9B309}" type="presOf" srcId="{25E771E7-8CF7-4491-9507-55BFE693DC7B}" destId="{572C80CD-67BE-429E-BA4D-4A69D1701D74}" srcOrd="0" destOrd="0" presId="urn:microsoft.com/office/officeart/2005/8/layout/list1"/>
    <dgm:cxn modelId="{8566AC5F-CB4E-4F0C-8E2A-898BD7EF6B4C}" type="presOf" srcId="{EC8F2724-EEBF-4638-9AB0-4E7B0326F4EA}" destId="{7E933B87-6321-4ECF-B973-EF873676B17F}" srcOrd="1" destOrd="0" presId="urn:microsoft.com/office/officeart/2005/8/layout/list1"/>
    <dgm:cxn modelId="{C23B5F60-F074-45B8-BB09-18AD4152539D}" srcId="{8F3B4B19-33F4-47AC-BE4E-B66181ED98B4}" destId="{0AFF4C1B-302C-42EF-B59F-97CDC2799D17}" srcOrd="0" destOrd="0" parTransId="{0EBE8459-BB53-4FEB-9003-4D3795F4559C}" sibTransId="{6755B5A7-26F9-4D2F-8EA9-DCC4A05B07D9}"/>
    <dgm:cxn modelId="{E82D4D50-64B9-4176-8208-FC47D8249AF3}" type="presOf" srcId="{EB81D1D4-3A06-49A6-9CBB-2A11D66B1783}" destId="{56E76E30-5C0A-4DCF-85FD-0F634DBA482D}" srcOrd="0" destOrd="0" presId="urn:microsoft.com/office/officeart/2005/8/layout/list1"/>
    <dgm:cxn modelId="{4340E155-3355-4E29-B648-41461BB56C0E}" type="presOf" srcId="{B5F45058-D9FA-4F9E-9A5E-C6265E3B1016}" destId="{93F00599-D629-44CA-A490-0215B1FC11CA}" srcOrd="0" destOrd="0" presId="urn:microsoft.com/office/officeart/2005/8/layout/list1"/>
    <dgm:cxn modelId="{DD16BC78-E4C3-49E7-952E-439D0477C8B2}" srcId="{EC8F2724-EEBF-4638-9AB0-4E7B0326F4EA}" destId="{B5F45058-D9FA-4F9E-9A5E-C6265E3B1016}" srcOrd="0" destOrd="0" parTransId="{D0FF5902-7290-478A-8892-266DF9059B73}" sibTransId="{C9FF6EFF-40A2-47E1-BB03-156B29E86EA3}"/>
    <dgm:cxn modelId="{6AD4E57D-AF26-41A5-AE09-1AEA14056478}" type="presOf" srcId="{25E771E7-8CF7-4491-9507-55BFE693DC7B}" destId="{2D5C655A-C9C2-4BFC-8E20-F07D861DEF5D}" srcOrd="1" destOrd="0" presId="urn:microsoft.com/office/officeart/2005/8/layout/list1"/>
    <dgm:cxn modelId="{60311A82-F03A-46A4-9CC0-F685D0A21DE5}" type="presOf" srcId="{EC8F2724-EEBF-4638-9AB0-4E7B0326F4EA}" destId="{A101F66B-8A0B-4FA6-9F26-B5DDBCD9CFEC}" srcOrd="0" destOrd="0" presId="urn:microsoft.com/office/officeart/2005/8/layout/list1"/>
    <dgm:cxn modelId="{E01FE584-0925-4BC0-9383-A1E85DE458FD}" srcId="{013DD35D-9765-4E5F-95CE-DA45F3637BF5}" destId="{25E771E7-8CF7-4491-9507-55BFE693DC7B}" srcOrd="1" destOrd="0" parTransId="{D34FC0B2-1D9D-47C1-B680-27EF2E97D428}" sibTransId="{B3CFB133-9C4F-4A0A-888D-0CEC78FFDFFC}"/>
    <dgm:cxn modelId="{F7D2428B-055E-4889-8CD8-9E91B5007274}" type="presOf" srcId="{8F3B4B19-33F4-47AC-BE4E-B66181ED98B4}" destId="{BBFBCBA6-830F-42B6-B631-8BE79ABC5D73}" srcOrd="0" destOrd="0" presId="urn:microsoft.com/office/officeart/2005/8/layout/list1"/>
    <dgm:cxn modelId="{CC067597-3975-430E-BDAF-C58C4FF987E8}" srcId="{53B6D060-A012-4A76-BA31-1A696BC8381B}" destId="{41BA8B7E-031C-4A24-9DE3-8B47EEC6E80D}" srcOrd="0" destOrd="0" parTransId="{F21B4750-1798-4073-B38B-AD6EF2011EE8}" sibTransId="{18537813-A25F-49FD-AEF5-3EC56FC43314}"/>
    <dgm:cxn modelId="{8422E397-A2A7-4656-BDD0-A5DEE35EA0FC}" srcId="{013DD35D-9765-4E5F-95CE-DA45F3637BF5}" destId="{D76BB3CF-DF5A-41FB-B6A4-25743CF1642F}" srcOrd="2" destOrd="0" parTransId="{5DD1E055-F36A-4363-9BA1-453D18F6AA18}" sibTransId="{24234FDB-132A-43EF-B90D-1D285BFF51D4}"/>
    <dgm:cxn modelId="{03C4CBAF-9A41-4F1F-A3F2-CBE956D2DDD5}" type="presOf" srcId="{53B6D060-A012-4A76-BA31-1A696BC8381B}" destId="{8EDC4D51-948D-44AC-BC22-9594641B134D}" srcOrd="1" destOrd="0" presId="urn:microsoft.com/office/officeart/2005/8/layout/list1"/>
    <dgm:cxn modelId="{DB18EDB6-164F-491A-8A84-475B56F33C39}" srcId="{8F3B4B19-33F4-47AC-BE4E-B66181ED98B4}" destId="{C1AFD175-AF5E-4192-89BA-B90EA65FDE58}" srcOrd="1" destOrd="0" parTransId="{6BB32207-ED7B-4E4D-92F4-EC9E7C906F88}" sibTransId="{3C31E585-ECE4-4C75-85B9-AB3A273CE099}"/>
    <dgm:cxn modelId="{27DE2DBC-85CD-48E4-AD2A-5017E7832B11}" type="presOf" srcId="{D76BB3CF-DF5A-41FB-B6A4-25743CF1642F}" destId="{05C52DBC-7BF8-45D8-B7D7-C21DA8CF9322}" srcOrd="1" destOrd="0" presId="urn:microsoft.com/office/officeart/2005/8/layout/list1"/>
    <dgm:cxn modelId="{5ED7BEBC-42E1-44B3-A87C-8EBBB6CDF66B}" type="presOf" srcId="{C1AFD175-AF5E-4192-89BA-B90EA65FDE58}" destId="{176EA50C-4195-46ED-829C-9103B217EBD8}" srcOrd="0" destOrd="1" presId="urn:microsoft.com/office/officeart/2005/8/layout/list1"/>
    <dgm:cxn modelId="{5E008CC8-B8C6-4B46-94B0-C60406121E38}" srcId="{25E771E7-8CF7-4491-9507-55BFE693DC7B}" destId="{EB81D1D4-3A06-49A6-9CBB-2A11D66B1783}" srcOrd="0" destOrd="0" parTransId="{721F31C1-C769-40A8-9C34-A74470BAB532}" sibTransId="{0519A5BA-BBEC-4C39-9FFD-05D4C020199E}"/>
    <dgm:cxn modelId="{B92776EC-66C0-4441-8FB9-3F7437B43CA2}" type="presOf" srcId="{8F3B4B19-33F4-47AC-BE4E-B66181ED98B4}" destId="{93FF90CE-4BA8-4F73-935D-629D32BC2FD7}" srcOrd="1" destOrd="0" presId="urn:microsoft.com/office/officeart/2005/8/layout/list1"/>
    <dgm:cxn modelId="{33EBA4F8-742E-4A53-9347-96070656F06F}" srcId="{D76BB3CF-DF5A-41FB-B6A4-25743CF1642F}" destId="{1604095E-269F-499F-BFAF-596014FDDB70}" srcOrd="0" destOrd="0" parTransId="{C6220022-54B1-4E2F-8148-2EB8DE1B2FA5}" sibTransId="{A54F394E-B6E4-4DF1-83DC-06EF68382BC9}"/>
    <dgm:cxn modelId="{08A450EC-7129-4743-AFBB-7485BA191A17}" type="presParOf" srcId="{68C5C04A-4342-4653-A6F5-B8480D3047BF}" destId="{B37AC9C1-2C43-4EAE-B76A-3DFE259951DF}" srcOrd="0" destOrd="0" presId="urn:microsoft.com/office/officeart/2005/8/layout/list1"/>
    <dgm:cxn modelId="{0A1EEBBB-8961-41A6-A1E5-9391677A0D11}" type="presParOf" srcId="{B37AC9C1-2C43-4EAE-B76A-3DFE259951DF}" destId="{63793582-DF12-411F-A834-C1DAC3DD7323}" srcOrd="0" destOrd="0" presId="urn:microsoft.com/office/officeart/2005/8/layout/list1"/>
    <dgm:cxn modelId="{FC8D93F2-2C4B-435A-B88D-6B46FAABADF5}" type="presParOf" srcId="{B37AC9C1-2C43-4EAE-B76A-3DFE259951DF}" destId="{8EDC4D51-948D-44AC-BC22-9594641B134D}" srcOrd="1" destOrd="0" presId="urn:microsoft.com/office/officeart/2005/8/layout/list1"/>
    <dgm:cxn modelId="{789B09B2-DD9F-45D0-8647-5E2054EB88B4}" type="presParOf" srcId="{68C5C04A-4342-4653-A6F5-B8480D3047BF}" destId="{E73E463A-9F8D-4D56-8D79-E68A8CE2D4AC}" srcOrd="1" destOrd="0" presId="urn:microsoft.com/office/officeart/2005/8/layout/list1"/>
    <dgm:cxn modelId="{2AE889FF-296E-4EEA-ADE4-49C6B4CBC4CB}" type="presParOf" srcId="{68C5C04A-4342-4653-A6F5-B8480D3047BF}" destId="{1837687F-3546-448C-99C2-5C9834AC1C3B}" srcOrd="2" destOrd="0" presId="urn:microsoft.com/office/officeart/2005/8/layout/list1"/>
    <dgm:cxn modelId="{E29F408E-BE51-431F-A822-CB4F254D22DB}" type="presParOf" srcId="{68C5C04A-4342-4653-A6F5-B8480D3047BF}" destId="{9BD835AB-C143-4040-A2FC-D8FFE99E32DF}" srcOrd="3" destOrd="0" presId="urn:microsoft.com/office/officeart/2005/8/layout/list1"/>
    <dgm:cxn modelId="{FAFB9EB5-4F80-400A-AE46-813AA4F8A9DF}" type="presParOf" srcId="{68C5C04A-4342-4653-A6F5-B8480D3047BF}" destId="{587ADC91-2826-4C06-9A5F-2E9BBC4A70BF}" srcOrd="4" destOrd="0" presId="urn:microsoft.com/office/officeart/2005/8/layout/list1"/>
    <dgm:cxn modelId="{7D4E60F3-DF82-4BB0-B703-92CE6B5D403D}" type="presParOf" srcId="{587ADC91-2826-4C06-9A5F-2E9BBC4A70BF}" destId="{572C80CD-67BE-429E-BA4D-4A69D1701D74}" srcOrd="0" destOrd="0" presId="urn:microsoft.com/office/officeart/2005/8/layout/list1"/>
    <dgm:cxn modelId="{94E017DB-1F48-42C5-A498-398D094CCF32}" type="presParOf" srcId="{587ADC91-2826-4C06-9A5F-2E9BBC4A70BF}" destId="{2D5C655A-C9C2-4BFC-8E20-F07D861DEF5D}" srcOrd="1" destOrd="0" presId="urn:microsoft.com/office/officeart/2005/8/layout/list1"/>
    <dgm:cxn modelId="{2875B2C6-2FE2-419F-84BA-25E1C5558599}" type="presParOf" srcId="{68C5C04A-4342-4653-A6F5-B8480D3047BF}" destId="{BBB6B8B6-02A9-433F-8CFE-ECB55ED2645C}" srcOrd="5" destOrd="0" presId="urn:microsoft.com/office/officeart/2005/8/layout/list1"/>
    <dgm:cxn modelId="{98E0798F-4467-46EA-8238-3D3D6FBD1B83}" type="presParOf" srcId="{68C5C04A-4342-4653-A6F5-B8480D3047BF}" destId="{56E76E30-5C0A-4DCF-85FD-0F634DBA482D}" srcOrd="6" destOrd="0" presId="urn:microsoft.com/office/officeart/2005/8/layout/list1"/>
    <dgm:cxn modelId="{79C6B8C4-5E3D-4EA7-BB8C-3D7B21640A02}" type="presParOf" srcId="{68C5C04A-4342-4653-A6F5-B8480D3047BF}" destId="{B2998405-613A-4EF6-ADDD-07C89C3DB518}" srcOrd="7" destOrd="0" presId="urn:microsoft.com/office/officeart/2005/8/layout/list1"/>
    <dgm:cxn modelId="{959562A7-D546-4BC6-AFC5-CF7460600FF5}" type="presParOf" srcId="{68C5C04A-4342-4653-A6F5-B8480D3047BF}" destId="{75D6EAA7-3C20-4804-9CC3-FE32DBEC4C99}" srcOrd="8" destOrd="0" presId="urn:microsoft.com/office/officeart/2005/8/layout/list1"/>
    <dgm:cxn modelId="{79F56E96-7D04-4F10-805B-24591EDDF6EA}" type="presParOf" srcId="{75D6EAA7-3C20-4804-9CC3-FE32DBEC4C99}" destId="{5542CE06-77D9-4E1A-99ED-6DF83794DC1D}" srcOrd="0" destOrd="0" presId="urn:microsoft.com/office/officeart/2005/8/layout/list1"/>
    <dgm:cxn modelId="{667EC92E-1C0E-422D-A424-6DBD2FC04584}" type="presParOf" srcId="{75D6EAA7-3C20-4804-9CC3-FE32DBEC4C99}" destId="{05C52DBC-7BF8-45D8-B7D7-C21DA8CF9322}" srcOrd="1" destOrd="0" presId="urn:microsoft.com/office/officeart/2005/8/layout/list1"/>
    <dgm:cxn modelId="{146FCDFC-F1F7-4192-AE30-FD66EB7D6DA5}" type="presParOf" srcId="{68C5C04A-4342-4653-A6F5-B8480D3047BF}" destId="{51C52855-3560-4051-A511-74A03BD7EA1D}" srcOrd="9" destOrd="0" presId="urn:microsoft.com/office/officeart/2005/8/layout/list1"/>
    <dgm:cxn modelId="{573F0B1D-3061-40C8-A6E1-A46F2A8BDC63}" type="presParOf" srcId="{68C5C04A-4342-4653-A6F5-B8480D3047BF}" destId="{1EE2C0DD-D8FB-4875-ACFD-72C965B432E0}" srcOrd="10" destOrd="0" presId="urn:microsoft.com/office/officeart/2005/8/layout/list1"/>
    <dgm:cxn modelId="{FF42CE08-0B4A-45D6-8D4B-5FB658EFDA99}" type="presParOf" srcId="{68C5C04A-4342-4653-A6F5-B8480D3047BF}" destId="{8B65C11D-4A29-4F5C-91F0-074B8CFC6730}" srcOrd="11" destOrd="0" presId="urn:microsoft.com/office/officeart/2005/8/layout/list1"/>
    <dgm:cxn modelId="{350D6D6E-EE49-439B-93FD-1C60B7940FEC}" type="presParOf" srcId="{68C5C04A-4342-4653-A6F5-B8480D3047BF}" destId="{31FCCF2B-383F-4259-888B-880776518168}" srcOrd="12" destOrd="0" presId="urn:microsoft.com/office/officeart/2005/8/layout/list1"/>
    <dgm:cxn modelId="{B71F630C-3714-46AA-BA8B-3A34D124192A}" type="presParOf" srcId="{31FCCF2B-383F-4259-888B-880776518168}" destId="{BBFBCBA6-830F-42B6-B631-8BE79ABC5D73}" srcOrd="0" destOrd="0" presId="urn:microsoft.com/office/officeart/2005/8/layout/list1"/>
    <dgm:cxn modelId="{76D7EC74-3CAA-43AB-B113-070A9D11420B}" type="presParOf" srcId="{31FCCF2B-383F-4259-888B-880776518168}" destId="{93FF90CE-4BA8-4F73-935D-629D32BC2FD7}" srcOrd="1" destOrd="0" presId="urn:microsoft.com/office/officeart/2005/8/layout/list1"/>
    <dgm:cxn modelId="{C306F73A-83D1-49F2-8AEC-1FA20173BEF2}" type="presParOf" srcId="{68C5C04A-4342-4653-A6F5-B8480D3047BF}" destId="{A812DE8D-2D70-45DC-A0E8-D7795F8C835C}" srcOrd="13" destOrd="0" presId="urn:microsoft.com/office/officeart/2005/8/layout/list1"/>
    <dgm:cxn modelId="{584FC3A2-39B5-4D45-834D-5F5BBAF4866C}" type="presParOf" srcId="{68C5C04A-4342-4653-A6F5-B8480D3047BF}" destId="{176EA50C-4195-46ED-829C-9103B217EBD8}" srcOrd="14" destOrd="0" presId="urn:microsoft.com/office/officeart/2005/8/layout/list1"/>
    <dgm:cxn modelId="{2E6C685A-059D-4B16-947B-B8FD3DE7D2E0}" type="presParOf" srcId="{68C5C04A-4342-4653-A6F5-B8480D3047BF}" destId="{70D11C2C-27A2-43AA-9F65-54CFEFC2BC21}" srcOrd="15" destOrd="0" presId="urn:microsoft.com/office/officeart/2005/8/layout/list1"/>
    <dgm:cxn modelId="{1506A298-0CCE-48EA-8FD3-BB3750FF8208}" type="presParOf" srcId="{68C5C04A-4342-4653-A6F5-B8480D3047BF}" destId="{1A85D513-8381-411D-B5A5-0B6EA40E5CC8}" srcOrd="16" destOrd="0" presId="urn:microsoft.com/office/officeart/2005/8/layout/list1"/>
    <dgm:cxn modelId="{262A118F-9B39-4A7D-8398-247DCBC3E105}" type="presParOf" srcId="{1A85D513-8381-411D-B5A5-0B6EA40E5CC8}" destId="{A101F66B-8A0B-4FA6-9F26-B5DDBCD9CFEC}" srcOrd="0" destOrd="0" presId="urn:microsoft.com/office/officeart/2005/8/layout/list1"/>
    <dgm:cxn modelId="{2AAB8E45-69CE-4DAE-9FCE-B6B0A02215D5}" type="presParOf" srcId="{1A85D513-8381-411D-B5A5-0B6EA40E5CC8}" destId="{7E933B87-6321-4ECF-B973-EF873676B17F}" srcOrd="1" destOrd="0" presId="urn:microsoft.com/office/officeart/2005/8/layout/list1"/>
    <dgm:cxn modelId="{896E9E72-AF8B-4CC3-86C0-FCAD51782F27}" type="presParOf" srcId="{68C5C04A-4342-4653-A6F5-B8480D3047BF}" destId="{A7078765-8867-431A-B272-8DBFD9B0237A}" srcOrd="17" destOrd="0" presId="urn:microsoft.com/office/officeart/2005/8/layout/list1"/>
    <dgm:cxn modelId="{B14B37CE-73BE-4A68-8B0C-47657000C7B2}" type="presParOf" srcId="{68C5C04A-4342-4653-A6F5-B8480D3047BF}" destId="{93F00599-D629-44CA-A490-0215B1FC11CA}"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3DD35D-9765-4E5F-95CE-DA45F3637BF5}" type="doc">
      <dgm:prSet loTypeId="urn:microsoft.com/office/officeart/2005/8/layout/list1" loCatId="list" qsTypeId="urn:microsoft.com/office/officeart/2005/8/quickstyle/simple2" qsCatId="simple" csTypeId="urn:microsoft.com/office/officeart/2005/8/colors/colorful1" csCatId="colorful" phldr="1"/>
      <dgm:spPr/>
      <dgm:t>
        <a:bodyPr rtlCol="0"/>
        <a:lstStyle/>
        <a:p>
          <a:pPr rtl="0"/>
          <a:endParaRPr lang="en-US"/>
        </a:p>
      </dgm:t>
    </dgm:pt>
    <dgm:pt modelId="{25E771E7-8CF7-4491-9507-55BFE693DC7B}">
      <dgm:prSet phldrT="[Text]"/>
      <dgm:spPr/>
      <dgm:t>
        <a:bodyPr rtlCol="0"/>
        <a:lstStyle/>
        <a:p>
          <a:pPr rtl="0"/>
          <a:r>
            <a:rPr lang="fr-FR" b="1" noProof="0" dirty="0">
              <a:latin typeface="+mj-lt"/>
            </a:rPr>
            <a:t>Les navigateurs Web</a:t>
          </a:r>
        </a:p>
      </dgm:t>
    </dgm:pt>
    <dgm:pt modelId="{D34FC0B2-1D9D-47C1-B680-27EF2E97D428}" type="parTrans" cxnId="{E01FE584-0925-4BC0-9383-A1E85DE458FD}">
      <dgm:prSet/>
      <dgm:spPr/>
      <dgm:t>
        <a:bodyPr rtlCol="0"/>
        <a:lstStyle/>
        <a:p>
          <a:pPr rtl="0"/>
          <a:endParaRPr lang="fr-FR" noProof="0" dirty="0"/>
        </a:p>
      </dgm:t>
    </dgm:pt>
    <dgm:pt modelId="{B3CFB133-9C4F-4A0A-888D-0CEC78FFDFFC}" type="sibTrans" cxnId="{E01FE584-0925-4BC0-9383-A1E85DE458FD}">
      <dgm:prSet/>
      <dgm:spPr/>
      <dgm:t>
        <a:bodyPr rtlCol="0"/>
        <a:lstStyle/>
        <a:p>
          <a:pPr rtl="0"/>
          <a:endParaRPr lang="fr-FR" noProof="0" dirty="0"/>
        </a:p>
      </dgm:t>
    </dgm:pt>
    <dgm:pt modelId="{EB81D1D4-3A06-49A6-9CBB-2A11D66B1783}">
      <dgm:prSet phldrT="[Text]"/>
      <dgm:spPr/>
      <dgm:t>
        <a:bodyPr anchor="ctr"/>
        <a:lstStyle/>
        <a:p>
          <a:pPr marL="0"/>
          <a:r>
            <a:rPr lang="fr-FR" b="0" i="0" dirty="0"/>
            <a:t>Et oui, au cas où vous l’auriez oublié, un développeur web ca fait des sites web et il faut bien les visualiser quelque part et surtout vérifier que votre site fonctionne partout</a:t>
          </a:r>
          <a:endParaRPr lang="fr-FR" noProof="0" dirty="0"/>
        </a:p>
      </dgm:t>
    </dgm:pt>
    <dgm:pt modelId="{721F31C1-C769-40A8-9C34-A74470BAB532}" type="parTrans" cxnId="{5E008CC8-B8C6-4B46-94B0-C60406121E38}">
      <dgm:prSet/>
      <dgm:spPr/>
      <dgm:t>
        <a:bodyPr rtlCol="0"/>
        <a:lstStyle/>
        <a:p>
          <a:pPr rtl="0"/>
          <a:endParaRPr lang="fr-FR" noProof="0" dirty="0"/>
        </a:p>
      </dgm:t>
    </dgm:pt>
    <dgm:pt modelId="{0519A5BA-BBEC-4C39-9FFD-05D4C020199E}" type="sibTrans" cxnId="{5E008CC8-B8C6-4B46-94B0-C60406121E38}">
      <dgm:prSet/>
      <dgm:spPr/>
      <dgm:t>
        <a:bodyPr rtlCol="0"/>
        <a:lstStyle/>
        <a:p>
          <a:pPr rtl="0"/>
          <a:endParaRPr lang="fr-FR" noProof="0" dirty="0"/>
        </a:p>
      </dgm:t>
    </dgm:pt>
    <dgm:pt modelId="{D76BB3CF-DF5A-41FB-B6A4-25743CF1642F}">
      <dgm:prSet phldrT="[Text]"/>
      <dgm:spPr/>
      <dgm:t>
        <a:bodyPr rtlCol="0"/>
        <a:lstStyle/>
        <a:p>
          <a:pPr rtl="0"/>
          <a:r>
            <a:rPr lang="fr-FR" b="1" noProof="0" dirty="0">
              <a:latin typeface="+mj-lt"/>
            </a:rPr>
            <a:t>L’ inspecteur</a:t>
          </a:r>
        </a:p>
      </dgm:t>
    </dgm:pt>
    <dgm:pt modelId="{5DD1E055-F36A-4363-9BA1-453D18F6AA18}" type="parTrans" cxnId="{8422E397-A2A7-4656-BDD0-A5DEE35EA0FC}">
      <dgm:prSet/>
      <dgm:spPr/>
      <dgm:t>
        <a:bodyPr rtlCol="0"/>
        <a:lstStyle/>
        <a:p>
          <a:pPr rtl="0"/>
          <a:endParaRPr lang="fr-FR" noProof="0" dirty="0"/>
        </a:p>
      </dgm:t>
    </dgm:pt>
    <dgm:pt modelId="{24234FDB-132A-43EF-B90D-1D285BFF51D4}" type="sibTrans" cxnId="{8422E397-A2A7-4656-BDD0-A5DEE35EA0FC}">
      <dgm:prSet/>
      <dgm:spPr/>
      <dgm:t>
        <a:bodyPr rtlCol="0"/>
        <a:lstStyle/>
        <a:p>
          <a:pPr rtl="0"/>
          <a:endParaRPr lang="fr-FR" noProof="0" dirty="0"/>
        </a:p>
      </dgm:t>
    </dgm:pt>
    <dgm:pt modelId="{1604095E-269F-499F-BFAF-596014FDDB70}">
      <dgm:prSet phldrT="[Text]"/>
      <dgm:spPr/>
      <dgm:t>
        <a:bodyPr anchor="ctr"/>
        <a:lstStyle/>
        <a:p>
          <a:pPr marL="0"/>
          <a:r>
            <a:rPr lang="fr-FR" noProof="0" dirty="0"/>
            <a:t>Que ce soit sur Chrome, Firefox, Edge ou Safari. L’inspecteur va devenir votre meilleur ami !</a:t>
          </a:r>
        </a:p>
      </dgm:t>
    </dgm:pt>
    <dgm:pt modelId="{C6220022-54B1-4E2F-8148-2EB8DE1B2FA5}" type="parTrans" cxnId="{33EBA4F8-742E-4A53-9347-96070656F06F}">
      <dgm:prSet/>
      <dgm:spPr/>
      <dgm:t>
        <a:bodyPr/>
        <a:lstStyle/>
        <a:p>
          <a:endParaRPr lang="fr-FR"/>
        </a:p>
      </dgm:t>
    </dgm:pt>
    <dgm:pt modelId="{A54F394E-B6E4-4DF1-83DC-06EF68382BC9}" type="sibTrans" cxnId="{33EBA4F8-742E-4A53-9347-96070656F06F}">
      <dgm:prSet/>
      <dgm:spPr/>
      <dgm:t>
        <a:bodyPr/>
        <a:lstStyle/>
        <a:p>
          <a:endParaRPr lang="fr-FR"/>
        </a:p>
      </dgm:t>
    </dgm:pt>
    <dgm:pt modelId="{53B6D060-A012-4A76-BA31-1A696BC8381B}">
      <dgm:prSet phldrT="[Text]"/>
      <dgm:spPr/>
      <dgm:t>
        <a:bodyPr rtlCol="0"/>
        <a:lstStyle/>
        <a:p>
          <a:pPr rtl="0"/>
          <a:r>
            <a:rPr lang="fr-FR" b="1" noProof="0" dirty="0">
              <a:latin typeface="+mj-lt"/>
            </a:rPr>
            <a:t>Editeur de code</a:t>
          </a:r>
        </a:p>
      </dgm:t>
    </dgm:pt>
    <dgm:pt modelId="{6D3F28F1-9334-4676-83B8-D63226EADBA8}" type="parTrans" cxnId="{4010BF11-8A55-4002-A0A2-1950BDE6A0B7}">
      <dgm:prSet/>
      <dgm:spPr/>
      <dgm:t>
        <a:bodyPr/>
        <a:lstStyle/>
        <a:p>
          <a:endParaRPr lang="fr-FR"/>
        </a:p>
      </dgm:t>
    </dgm:pt>
    <dgm:pt modelId="{1CA97348-7524-48D3-9AA1-48E5657F89C5}" type="sibTrans" cxnId="{4010BF11-8A55-4002-A0A2-1950BDE6A0B7}">
      <dgm:prSet/>
      <dgm:spPr/>
      <dgm:t>
        <a:bodyPr/>
        <a:lstStyle/>
        <a:p>
          <a:endParaRPr lang="fr-FR"/>
        </a:p>
      </dgm:t>
    </dgm:pt>
    <dgm:pt modelId="{41BA8B7E-031C-4A24-9DE3-8B47EEC6E80D}">
      <dgm:prSet phldrT="[Text]"/>
      <dgm:spPr/>
      <dgm:t>
        <a:bodyPr rtlCol="0" anchor="ctr"/>
        <a:lstStyle/>
        <a:p>
          <a:pPr rtl="0"/>
          <a:r>
            <a:rPr lang="fr-FR" b="0" noProof="0" dirty="0">
              <a:latin typeface="+mj-lt"/>
            </a:rPr>
            <a:t>Bien qu’il soit possible d’utiliser un simple </a:t>
          </a:r>
          <a:r>
            <a:rPr lang="fr-FR" b="0" noProof="0" dirty="0" err="1">
              <a:latin typeface="+mj-lt"/>
            </a:rPr>
            <a:t>bloc-note</a:t>
          </a:r>
          <a:r>
            <a:rPr lang="fr-FR" b="0" noProof="0" dirty="0">
              <a:latin typeface="+mj-lt"/>
            </a:rPr>
            <a:t>, l’utilisation d’un éditeur de code moderne apporte de nombreuses options qui facilite la vie des développeurs.</a:t>
          </a:r>
        </a:p>
      </dgm:t>
    </dgm:pt>
    <dgm:pt modelId="{F21B4750-1798-4073-B38B-AD6EF2011EE8}" type="parTrans" cxnId="{CC067597-3975-430E-BDAF-C58C4FF987E8}">
      <dgm:prSet/>
      <dgm:spPr/>
      <dgm:t>
        <a:bodyPr/>
        <a:lstStyle/>
        <a:p>
          <a:endParaRPr lang="fr-FR"/>
        </a:p>
      </dgm:t>
    </dgm:pt>
    <dgm:pt modelId="{18537813-A25F-49FD-AEF5-3EC56FC43314}" type="sibTrans" cxnId="{CC067597-3975-430E-BDAF-C58C4FF987E8}">
      <dgm:prSet/>
      <dgm:spPr/>
      <dgm:t>
        <a:bodyPr/>
        <a:lstStyle/>
        <a:p>
          <a:endParaRPr lang="fr-FR"/>
        </a:p>
      </dgm:t>
    </dgm:pt>
    <dgm:pt modelId="{B3CB9D85-6032-4772-A4C1-5CBE5470E4FE}" type="pres">
      <dgm:prSet presAssocID="{013DD35D-9765-4E5F-95CE-DA45F3637BF5}" presName="linear" presStyleCnt="0">
        <dgm:presLayoutVars>
          <dgm:dir/>
          <dgm:animLvl val="lvl"/>
          <dgm:resizeHandles val="exact"/>
        </dgm:presLayoutVars>
      </dgm:prSet>
      <dgm:spPr/>
    </dgm:pt>
    <dgm:pt modelId="{4BA1F9BC-E17F-4167-A3F2-4CBA4B4628A5}" type="pres">
      <dgm:prSet presAssocID="{53B6D060-A012-4A76-BA31-1A696BC8381B}" presName="parentLin" presStyleCnt="0"/>
      <dgm:spPr/>
    </dgm:pt>
    <dgm:pt modelId="{25401930-06B0-4C7B-A6BF-FBAFCC82799F}" type="pres">
      <dgm:prSet presAssocID="{53B6D060-A012-4A76-BA31-1A696BC8381B}" presName="parentLeftMargin" presStyleLbl="node1" presStyleIdx="0" presStyleCnt="3"/>
      <dgm:spPr/>
    </dgm:pt>
    <dgm:pt modelId="{BC7B7A1A-4CC9-4EF6-8526-2299EB8088FD}" type="pres">
      <dgm:prSet presAssocID="{53B6D060-A012-4A76-BA31-1A696BC8381B}" presName="parentText" presStyleLbl="node1" presStyleIdx="0" presStyleCnt="3">
        <dgm:presLayoutVars>
          <dgm:chMax val="0"/>
          <dgm:bulletEnabled val="1"/>
        </dgm:presLayoutVars>
      </dgm:prSet>
      <dgm:spPr/>
    </dgm:pt>
    <dgm:pt modelId="{A503D3A2-00C8-4F12-9D5B-254E8A41D855}" type="pres">
      <dgm:prSet presAssocID="{53B6D060-A012-4A76-BA31-1A696BC8381B}" presName="negativeSpace" presStyleCnt="0"/>
      <dgm:spPr/>
    </dgm:pt>
    <dgm:pt modelId="{63BFAF4B-CECA-4FC8-8E02-1989F2CC0EF1}" type="pres">
      <dgm:prSet presAssocID="{53B6D060-A012-4A76-BA31-1A696BC8381B}" presName="childText" presStyleLbl="conFgAcc1" presStyleIdx="0" presStyleCnt="3">
        <dgm:presLayoutVars>
          <dgm:bulletEnabled val="1"/>
        </dgm:presLayoutVars>
      </dgm:prSet>
      <dgm:spPr/>
    </dgm:pt>
    <dgm:pt modelId="{2AE0B9A1-63BF-49F8-9A70-E0CF74032D2F}" type="pres">
      <dgm:prSet presAssocID="{1CA97348-7524-48D3-9AA1-48E5657F89C5}" presName="spaceBetweenRectangles" presStyleCnt="0"/>
      <dgm:spPr/>
    </dgm:pt>
    <dgm:pt modelId="{3526FEE1-A12D-4915-BD9E-540AF6EEB9D7}" type="pres">
      <dgm:prSet presAssocID="{25E771E7-8CF7-4491-9507-55BFE693DC7B}" presName="parentLin" presStyleCnt="0"/>
      <dgm:spPr/>
    </dgm:pt>
    <dgm:pt modelId="{BAE4131A-0C96-4318-BB1F-BA27B850F6F7}" type="pres">
      <dgm:prSet presAssocID="{25E771E7-8CF7-4491-9507-55BFE693DC7B}" presName="parentLeftMargin" presStyleLbl="node1" presStyleIdx="0" presStyleCnt="3"/>
      <dgm:spPr/>
    </dgm:pt>
    <dgm:pt modelId="{F070A748-675A-4334-A5EF-EEB15B62DF67}" type="pres">
      <dgm:prSet presAssocID="{25E771E7-8CF7-4491-9507-55BFE693DC7B}" presName="parentText" presStyleLbl="node1" presStyleIdx="1" presStyleCnt="3">
        <dgm:presLayoutVars>
          <dgm:chMax val="0"/>
          <dgm:bulletEnabled val="1"/>
        </dgm:presLayoutVars>
      </dgm:prSet>
      <dgm:spPr/>
    </dgm:pt>
    <dgm:pt modelId="{0C61EB14-E4AD-4757-A63B-1C6BBEAC6424}" type="pres">
      <dgm:prSet presAssocID="{25E771E7-8CF7-4491-9507-55BFE693DC7B}" presName="negativeSpace" presStyleCnt="0"/>
      <dgm:spPr/>
    </dgm:pt>
    <dgm:pt modelId="{6EC9D1EB-D084-4C8E-95C7-2EBDE055B422}" type="pres">
      <dgm:prSet presAssocID="{25E771E7-8CF7-4491-9507-55BFE693DC7B}" presName="childText" presStyleLbl="conFgAcc1" presStyleIdx="1" presStyleCnt="3">
        <dgm:presLayoutVars>
          <dgm:bulletEnabled val="1"/>
        </dgm:presLayoutVars>
      </dgm:prSet>
      <dgm:spPr/>
    </dgm:pt>
    <dgm:pt modelId="{89E0229C-61C8-4521-AAAB-41B7275C3736}" type="pres">
      <dgm:prSet presAssocID="{B3CFB133-9C4F-4A0A-888D-0CEC78FFDFFC}" presName="spaceBetweenRectangles" presStyleCnt="0"/>
      <dgm:spPr/>
    </dgm:pt>
    <dgm:pt modelId="{B03C3DB6-28F7-4488-BBAD-FEF9212BA6EA}" type="pres">
      <dgm:prSet presAssocID="{D76BB3CF-DF5A-41FB-B6A4-25743CF1642F}" presName="parentLin" presStyleCnt="0"/>
      <dgm:spPr/>
    </dgm:pt>
    <dgm:pt modelId="{7506CCCA-6580-41AD-8CB8-188554D4C5F5}" type="pres">
      <dgm:prSet presAssocID="{D76BB3CF-DF5A-41FB-B6A4-25743CF1642F}" presName="parentLeftMargin" presStyleLbl="node1" presStyleIdx="1" presStyleCnt="3"/>
      <dgm:spPr/>
    </dgm:pt>
    <dgm:pt modelId="{70F3CB01-50B9-4276-96C0-34CF6D596F2C}" type="pres">
      <dgm:prSet presAssocID="{D76BB3CF-DF5A-41FB-B6A4-25743CF1642F}" presName="parentText" presStyleLbl="node1" presStyleIdx="2" presStyleCnt="3">
        <dgm:presLayoutVars>
          <dgm:chMax val="0"/>
          <dgm:bulletEnabled val="1"/>
        </dgm:presLayoutVars>
      </dgm:prSet>
      <dgm:spPr/>
    </dgm:pt>
    <dgm:pt modelId="{B60B3708-EFB3-400B-8890-E60857EFB2A0}" type="pres">
      <dgm:prSet presAssocID="{D76BB3CF-DF5A-41FB-B6A4-25743CF1642F}" presName="negativeSpace" presStyleCnt="0"/>
      <dgm:spPr/>
    </dgm:pt>
    <dgm:pt modelId="{99707FCD-88CF-48C4-A8F0-4109D71B8E60}" type="pres">
      <dgm:prSet presAssocID="{D76BB3CF-DF5A-41FB-B6A4-25743CF1642F}" presName="childText" presStyleLbl="conFgAcc1" presStyleIdx="2" presStyleCnt="3">
        <dgm:presLayoutVars>
          <dgm:bulletEnabled val="1"/>
        </dgm:presLayoutVars>
      </dgm:prSet>
      <dgm:spPr/>
    </dgm:pt>
  </dgm:ptLst>
  <dgm:cxnLst>
    <dgm:cxn modelId="{4010BF11-8A55-4002-A0A2-1950BDE6A0B7}" srcId="{013DD35D-9765-4E5F-95CE-DA45F3637BF5}" destId="{53B6D060-A012-4A76-BA31-1A696BC8381B}" srcOrd="0" destOrd="0" parTransId="{6D3F28F1-9334-4676-83B8-D63226EADBA8}" sibTransId="{1CA97348-7524-48D3-9AA1-48E5657F89C5}"/>
    <dgm:cxn modelId="{F4804D22-EF0C-46E6-B702-447DD8C1C5D5}" type="presOf" srcId="{53B6D060-A012-4A76-BA31-1A696BC8381B}" destId="{BC7B7A1A-4CC9-4EF6-8526-2299EB8088FD}" srcOrd="1" destOrd="0" presId="urn:microsoft.com/office/officeart/2005/8/layout/list1"/>
    <dgm:cxn modelId="{0BEACF22-FCBC-4C47-A2FC-877D4473C044}" type="presOf" srcId="{013DD35D-9765-4E5F-95CE-DA45F3637BF5}" destId="{B3CB9D85-6032-4772-A4C1-5CBE5470E4FE}" srcOrd="0" destOrd="0" presId="urn:microsoft.com/office/officeart/2005/8/layout/list1"/>
    <dgm:cxn modelId="{D6B59F3C-3D83-4E9B-881D-F40972CD7C2F}" type="presOf" srcId="{25E771E7-8CF7-4491-9507-55BFE693DC7B}" destId="{BAE4131A-0C96-4318-BB1F-BA27B850F6F7}" srcOrd="0" destOrd="0" presId="urn:microsoft.com/office/officeart/2005/8/layout/list1"/>
    <dgm:cxn modelId="{E6210B61-2426-4C80-930F-883303E14D75}" type="presOf" srcId="{53B6D060-A012-4A76-BA31-1A696BC8381B}" destId="{25401930-06B0-4C7B-A6BF-FBAFCC82799F}" srcOrd="0" destOrd="0" presId="urn:microsoft.com/office/officeart/2005/8/layout/list1"/>
    <dgm:cxn modelId="{F7403C4B-18D1-4688-979D-B07ED89326CE}" type="presOf" srcId="{D76BB3CF-DF5A-41FB-B6A4-25743CF1642F}" destId="{7506CCCA-6580-41AD-8CB8-188554D4C5F5}" srcOrd="0" destOrd="0" presId="urn:microsoft.com/office/officeart/2005/8/layout/list1"/>
    <dgm:cxn modelId="{A236444F-5163-4336-9180-8A4A9E2D2B33}" type="presOf" srcId="{1604095E-269F-499F-BFAF-596014FDDB70}" destId="{99707FCD-88CF-48C4-A8F0-4109D71B8E60}" srcOrd="0" destOrd="0" presId="urn:microsoft.com/office/officeart/2005/8/layout/list1"/>
    <dgm:cxn modelId="{E01FE584-0925-4BC0-9383-A1E85DE458FD}" srcId="{013DD35D-9765-4E5F-95CE-DA45F3637BF5}" destId="{25E771E7-8CF7-4491-9507-55BFE693DC7B}" srcOrd="1" destOrd="0" parTransId="{D34FC0B2-1D9D-47C1-B680-27EF2E97D428}" sibTransId="{B3CFB133-9C4F-4A0A-888D-0CEC78FFDFFC}"/>
    <dgm:cxn modelId="{CC067597-3975-430E-BDAF-C58C4FF987E8}" srcId="{53B6D060-A012-4A76-BA31-1A696BC8381B}" destId="{41BA8B7E-031C-4A24-9DE3-8B47EEC6E80D}" srcOrd="0" destOrd="0" parTransId="{F21B4750-1798-4073-B38B-AD6EF2011EE8}" sibTransId="{18537813-A25F-49FD-AEF5-3EC56FC43314}"/>
    <dgm:cxn modelId="{8422E397-A2A7-4656-BDD0-A5DEE35EA0FC}" srcId="{013DD35D-9765-4E5F-95CE-DA45F3637BF5}" destId="{D76BB3CF-DF5A-41FB-B6A4-25743CF1642F}" srcOrd="2" destOrd="0" parTransId="{5DD1E055-F36A-4363-9BA1-453D18F6AA18}" sibTransId="{24234FDB-132A-43EF-B90D-1D285BFF51D4}"/>
    <dgm:cxn modelId="{9F467BC6-EE5A-43BD-B80A-5B17925FFC87}" type="presOf" srcId="{EB81D1D4-3A06-49A6-9CBB-2A11D66B1783}" destId="{6EC9D1EB-D084-4C8E-95C7-2EBDE055B422}" srcOrd="0" destOrd="0" presId="urn:microsoft.com/office/officeart/2005/8/layout/list1"/>
    <dgm:cxn modelId="{5E008CC8-B8C6-4B46-94B0-C60406121E38}" srcId="{25E771E7-8CF7-4491-9507-55BFE693DC7B}" destId="{EB81D1D4-3A06-49A6-9CBB-2A11D66B1783}" srcOrd="0" destOrd="0" parTransId="{721F31C1-C769-40A8-9C34-A74470BAB532}" sibTransId="{0519A5BA-BBEC-4C39-9FFD-05D4C020199E}"/>
    <dgm:cxn modelId="{03CACDC9-317D-471A-B7DE-62602BF74A7C}" type="presOf" srcId="{D76BB3CF-DF5A-41FB-B6A4-25743CF1642F}" destId="{70F3CB01-50B9-4276-96C0-34CF6D596F2C}" srcOrd="1" destOrd="0" presId="urn:microsoft.com/office/officeart/2005/8/layout/list1"/>
    <dgm:cxn modelId="{527DCDEE-91BD-4CC8-BA35-6DFE465396EE}" type="presOf" srcId="{25E771E7-8CF7-4491-9507-55BFE693DC7B}" destId="{F070A748-675A-4334-A5EF-EEB15B62DF67}" srcOrd="1" destOrd="0" presId="urn:microsoft.com/office/officeart/2005/8/layout/list1"/>
    <dgm:cxn modelId="{3A4471F0-E34A-4166-A676-ADE20475712C}" type="presOf" srcId="{41BA8B7E-031C-4A24-9DE3-8B47EEC6E80D}" destId="{63BFAF4B-CECA-4FC8-8E02-1989F2CC0EF1}" srcOrd="0" destOrd="0" presId="urn:microsoft.com/office/officeart/2005/8/layout/list1"/>
    <dgm:cxn modelId="{33EBA4F8-742E-4A53-9347-96070656F06F}" srcId="{D76BB3CF-DF5A-41FB-B6A4-25743CF1642F}" destId="{1604095E-269F-499F-BFAF-596014FDDB70}" srcOrd="0" destOrd="0" parTransId="{C6220022-54B1-4E2F-8148-2EB8DE1B2FA5}" sibTransId="{A54F394E-B6E4-4DF1-83DC-06EF68382BC9}"/>
    <dgm:cxn modelId="{BE00ABC8-A273-46B1-8DEF-5BACB62F2F72}" type="presParOf" srcId="{B3CB9D85-6032-4772-A4C1-5CBE5470E4FE}" destId="{4BA1F9BC-E17F-4167-A3F2-4CBA4B4628A5}" srcOrd="0" destOrd="0" presId="urn:microsoft.com/office/officeart/2005/8/layout/list1"/>
    <dgm:cxn modelId="{70C7D713-75D8-492F-A658-5A4CED9CE226}" type="presParOf" srcId="{4BA1F9BC-E17F-4167-A3F2-4CBA4B4628A5}" destId="{25401930-06B0-4C7B-A6BF-FBAFCC82799F}" srcOrd="0" destOrd="0" presId="urn:microsoft.com/office/officeart/2005/8/layout/list1"/>
    <dgm:cxn modelId="{0B94E9D7-DC02-46F6-8AF8-FAA752951659}" type="presParOf" srcId="{4BA1F9BC-E17F-4167-A3F2-4CBA4B4628A5}" destId="{BC7B7A1A-4CC9-4EF6-8526-2299EB8088FD}" srcOrd="1" destOrd="0" presId="urn:microsoft.com/office/officeart/2005/8/layout/list1"/>
    <dgm:cxn modelId="{D51359F0-7C2C-435C-860A-008B938202A5}" type="presParOf" srcId="{B3CB9D85-6032-4772-A4C1-5CBE5470E4FE}" destId="{A503D3A2-00C8-4F12-9D5B-254E8A41D855}" srcOrd="1" destOrd="0" presId="urn:microsoft.com/office/officeart/2005/8/layout/list1"/>
    <dgm:cxn modelId="{219F3C8D-2C3E-405C-B559-F533BCFD0B48}" type="presParOf" srcId="{B3CB9D85-6032-4772-A4C1-5CBE5470E4FE}" destId="{63BFAF4B-CECA-4FC8-8E02-1989F2CC0EF1}" srcOrd="2" destOrd="0" presId="urn:microsoft.com/office/officeart/2005/8/layout/list1"/>
    <dgm:cxn modelId="{FBEBF570-2951-4005-A5C3-05AE0EE1567C}" type="presParOf" srcId="{B3CB9D85-6032-4772-A4C1-5CBE5470E4FE}" destId="{2AE0B9A1-63BF-49F8-9A70-E0CF74032D2F}" srcOrd="3" destOrd="0" presId="urn:microsoft.com/office/officeart/2005/8/layout/list1"/>
    <dgm:cxn modelId="{8B385E6B-EBF6-4738-B95D-764A0A883E9E}" type="presParOf" srcId="{B3CB9D85-6032-4772-A4C1-5CBE5470E4FE}" destId="{3526FEE1-A12D-4915-BD9E-540AF6EEB9D7}" srcOrd="4" destOrd="0" presId="urn:microsoft.com/office/officeart/2005/8/layout/list1"/>
    <dgm:cxn modelId="{3E7D8E24-8910-4B54-A0C5-55EB7345E71C}" type="presParOf" srcId="{3526FEE1-A12D-4915-BD9E-540AF6EEB9D7}" destId="{BAE4131A-0C96-4318-BB1F-BA27B850F6F7}" srcOrd="0" destOrd="0" presId="urn:microsoft.com/office/officeart/2005/8/layout/list1"/>
    <dgm:cxn modelId="{CA316F1E-943F-4CFB-B0D6-2DDB4FBC6553}" type="presParOf" srcId="{3526FEE1-A12D-4915-BD9E-540AF6EEB9D7}" destId="{F070A748-675A-4334-A5EF-EEB15B62DF67}" srcOrd="1" destOrd="0" presId="urn:microsoft.com/office/officeart/2005/8/layout/list1"/>
    <dgm:cxn modelId="{88FAF760-1189-4E2E-A377-31A0BAEA4AB1}" type="presParOf" srcId="{B3CB9D85-6032-4772-A4C1-5CBE5470E4FE}" destId="{0C61EB14-E4AD-4757-A63B-1C6BBEAC6424}" srcOrd="5" destOrd="0" presId="urn:microsoft.com/office/officeart/2005/8/layout/list1"/>
    <dgm:cxn modelId="{224FCE15-08F1-4F12-AB1F-5BC41344E623}" type="presParOf" srcId="{B3CB9D85-6032-4772-A4C1-5CBE5470E4FE}" destId="{6EC9D1EB-D084-4C8E-95C7-2EBDE055B422}" srcOrd="6" destOrd="0" presId="urn:microsoft.com/office/officeart/2005/8/layout/list1"/>
    <dgm:cxn modelId="{45CD98EB-6831-4033-86D7-CC682498489C}" type="presParOf" srcId="{B3CB9D85-6032-4772-A4C1-5CBE5470E4FE}" destId="{89E0229C-61C8-4521-AAAB-41B7275C3736}" srcOrd="7" destOrd="0" presId="urn:microsoft.com/office/officeart/2005/8/layout/list1"/>
    <dgm:cxn modelId="{F5C01A0B-F0D4-4471-A4BD-A9A551BB7A9F}" type="presParOf" srcId="{B3CB9D85-6032-4772-A4C1-5CBE5470E4FE}" destId="{B03C3DB6-28F7-4488-BBAD-FEF9212BA6EA}" srcOrd="8" destOrd="0" presId="urn:microsoft.com/office/officeart/2005/8/layout/list1"/>
    <dgm:cxn modelId="{F9DC35AA-BB5E-4A81-82F7-0674B8B51AAE}" type="presParOf" srcId="{B03C3DB6-28F7-4488-BBAD-FEF9212BA6EA}" destId="{7506CCCA-6580-41AD-8CB8-188554D4C5F5}" srcOrd="0" destOrd="0" presId="urn:microsoft.com/office/officeart/2005/8/layout/list1"/>
    <dgm:cxn modelId="{2E7F576D-B0F8-4D16-8E6F-778D2EED4926}" type="presParOf" srcId="{B03C3DB6-28F7-4488-BBAD-FEF9212BA6EA}" destId="{70F3CB01-50B9-4276-96C0-34CF6D596F2C}" srcOrd="1" destOrd="0" presId="urn:microsoft.com/office/officeart/2005/8/layout/list1"/>
    <dgm:cxn modelId="{B0FBEC72-E0FD-43C9-B707-7DA626D9DB84}" type="presParOf" srcId="{B3CB9D85-6032-4772-A4C1-5CBE5470E4FE}" destId="{B60B3708-EFB3-400B-8890-E60857EFB2A0}" srcOrd="9" destOrd="0" presId="urn:microsoft.com/office/officeart/2005/8/layout/list1"/>
    <dgm:cxn modelId="{506A6C58-C4D6-4D34-BEB1-AE865BA10973}" type="presParOf" srcId="{B3CB9D85-6032-4772-A4C1-5CBE5470E4FE}" destId="{99707FCD-88CF-48C4-A8F0-4109D71B8E60}"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5CC03B-F24A-430C-90CD-6E97DAA28DB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934DC8C-CF27-4C1D-BB45-E4D8800C70FA}">
      <dgm:prSet/>
      <dgm:spPr/>
      <dgm:t>
        <a:bodyPr/>
        <a:lstStyle/>
        <a:p>
          <a:r>
            <a:rPr lang="en-US" dirty="0"/>
            <a:t>Installation des </a:t>
          </a:r>
          <a:r>
            <a:rPr lang="en-US" dirty="0" err="1"/>
            <a:t>outils</a:t>
          </a:r>
          <a:endParaRPr lang="en-US" dirty="0"/>
        </a:p>
      </dgm:t>
    </dgm:pt>
    <dgm:pt modelId="{5F9BA9C9-DDF0-4314-82DA-23811ECFDCB4}" type="parTrans" cxnId="{1ACA9A57-098C-4AC7-9577-446789D1DCFC}">
      <dgm:prSet/>
      <dgm:spPr/>
      <dgm:t>
        <a:bodyPr/>
        <a:lstStyle/>
        <a:p>
          <a:endParaRPr lang="en-US"/>
        </a:p>
      </dgm:t>
    </dgm:pt>
    <dgm:pt modelId="{98102439-BCB1-468D-BD6F-E3E1C8B1D14F}" type="sibTrans" cxnId="{1ACA9A57-098C-4AC7-9577-446789D1DCFC}">
      <dgm:prSet/>
      <dgm:spPr/>
      <dgm:t>
        <a:bodyPr/>
        <a:lstStyle/>
        <a:p>
          <a:endParaRPr lang="en-US"/>
        </a:p>
      </dgm:t>
    </dgm:pt>
    <dgm:pt modelId="{D6593D1F-BCD8-49A0-8C8A-0E97CB2C21F2}">
      <dgm:prSet/>
      <dgm:spPr/>
      <dgm:t>
        <a:bodyPr/>
        <a:lstStyle/>
        <a:p>
          <a:r>
            <a:rPr lang="fr-FR"/>
            <a:t>Structure d’un fichier CSS</a:t>
          </a:r>
          <a:endParaRPr lang="en-US"/>
        </a:p>
      </dgm:t>
    </dgm:pt>
    <dgm:pt modelId="{CE915B1E-EB6A-4656-8B02-7E68ECB1618D}" type="parTrans" cxnId="{8AE2DC9F-8B1D-452D-9938-863519E82184}">
      <dgm:prSet/>
      <dgm:spPr/>
      <dgm:t>
        <a:bodyPr/>
        <a:lstStyle/>
        <a:p>
          <a:endParaRPr lang="en-US"/>
        </a:p>
      </dgm:t>
    </dgm:pt>
    <dgm:pt modelId="{8A4A5728-6375-4F69-83D2-072FA2D59D52}" type="sibTrans" cxnId="{8AE2DC9F-8B1D-452D-9938-863519E82184}">
      <dgm:prSet/>
      <dgm:spPr/>
      <dgm:t>
        <a:bodyPr/>
        <a:lstStyle/>
        <a:p>
          <a:endParaRPr lang="en-US"/>
        </a:p>
      </dgm:t>
    </dgm:pt>
    <dgm:pt modelId="{D4160EE5-4C58-4A16-ABB0-54CE879D6DD6}">
      <dgm:prSet/>
      <dgm:spPr/>
      <dgm:t>
        <a:bodyPr/>
        <a:lstStyle/>
        <a:p>
          <a:r>
            <a:rPr lang="fr-FR"/>
            <a:t>Les polices</a:t>
          </a:r>
          <a:endParaRPr lang="en-US"/>
        </a:p>
      </dgm:t>
    </dgm:pt>
    <dgm:pt modelId="{1B28A86E-5299-4916-8ABD-AF7F4B7C8268}" type="parTrans" cxnId="{0A05146A-A0B6-4465-A4DA-AE1ED7AEF443}">
      <dgm:prSet/>
      <dgm:spPr/>
      <dgm:t>
        <a:bodyPr/>
        <a:lstStyle/>
        <a:p>
          <a:endParaRPr lang="en-US"/>
        </a:p>
      </dgm:t>
    </dgm:pt>
    <dgm:pt modelId="{A38B9331-ACEA-4F69-ACD0-ABA3A3F91355}" type="sibTrans" cxnId="{0A05146A-A0B6-4465-A4DA-AE1ED7AEF443}">
      <dgm:prSet/>
      <dgm:spPr/>
      <dgm:t>
        <a:bodyPr/>
        <a:lstStyle/>
        <a:p>
          <a:endParaRPr lang="en-US"/>
        </a:p>
      </dgm:t>
    </dgm:pt>
    <dgm:pt modelId="{BE58493D-6269-49F8-B81C-D051E4F859CC}">
      <dgm:prSet/>
      <dgm:spPr/>
      <dgm:t>
        <a:bodyPr/>
        <a:lstStyle/>
        <a:p>
          <a:r>
            <a:rPr lang="fr-FR"/>
            <a:t>Les sélecteurs</a:t>
          </a:r>
          <a:endParaRPr lang="en-US"/>
        </a:p>
      </dgm:t>
    </dgm:pt>
    <dgm:pt modelId="{7A9574A1-E0E9-444E-AD40-AB08DFBC7245}" type="parTrans" cxnId="{92E57295-173E-47D2-A0F3-24574E087CCB}">
      <dgm:prSet/>
      <dgm:spPr/>
      <dgm:t>
        <a:bodyPr/>
        <a:lstStyle/>
        <a:p>
          <a:endParaRPr lang="en-US"/>
        </a:p>
      </dgm:t>
    </dgm:pt>
    <dgm:pt modelId="{32459BA8-F587-4EED-B9E7-EA3424DB1FEA}" type="sibTrans" cxnId="{92E57295-173E-47D2-A0F3-24574E087CCB}">
      <dgm:prSet/>
      <dgm:spPr/>
      <dgm:t>
        <a:bodyPr/>
        <a:lstStyle/>
        <a:p>
          <a:endParaRPr lang="en-US"/>
        </a:p>
      </dgm:t>
    </dgm:pt>
    <dgm:pt modelId="{2DD27A87-071F-4A88-89D7-ABDBE8067D54}">
      <dgm:prSet/>
      <dgm:spPr/>
      <dgm:t>
        <a:bodyPr/>
        <a:lstStyle/>
        <a:p>
          <a:r>
            <a:rPr lang="fr-FR"/>
            <a:t>Styles CSS</a:t>
          </a:r>
          <a:endParaRPr lang="en-US"/>
        </a:p>
      </dgm:t>
    </dgm:pt>
    <dgm:pt modelId="{9920D7BC-B2EF-42E8-B58E-3384E76F979F}" type="parTrans" cxnId="{326B0B5C-7537-4B08-8AF6-23AC93D2AA0B}">
      <dgm:prSet/>
      <dgm:spPr/>
      <dgm:t>
        <a:bodyPr/>
        <a:lstStyle/>
        <a:p>
          <a:endParaRPr lang="en-US"/>
        </a:p>
      </dgm:t>
    </dgm:pt>
    <dgm:pt modelId="{DCF50B34-7925-4653-A380-A1077DAB0582}" type="sibTrans" cxnId="{326B0B5C-7537-4B08-8AF6-23AC93D2AA0B}">
      <dgm:prSet/>
      <dgm:spPr/>
      <dgm:t>
        <a:bodyPr/>
        <a:lstStyle/>
        <a:p>
          <a:endParaRPr lang="en-US"/>
        </a:p>
      </dgm:t>
    </dgm:pt>
    <dgm:pt modelId="{8121F27A-BC49-4537-9120-CF771C14ABB7}">
      <dgm:prSet/>
      <dgm:spPr/>
      <dgm:t>
        <a:bodyPr/>
        <a:lstStyle/>
        <a:p>
          <a:r>
            <a:rPr lang="fr-FR"/>
            <a:t>L’héritage</a:t>
          </a:r>
          <a:endParaRPr lang="en-US"/>
        </a:p>
      </dgm:t>
    </dgm:pt>
    <dgm:pt modelId="{402E0F8D-6082-4271-A00A-6D3280C50DE4}" type="parTrans" cxnId="{2B95DB7D-8D15-4D7E-A447-ADBAAEA5BD0D}">
      <dgm:prSet/>
      <dgm:spPr/>
      <dgm:t>
        <a:bodyPr/>
        <a:lstStyle/>
        <a:p>
          <a:endParaRPr lang="en-US"/>
        </a:p>
      </dgm:t>
    </dgm:pt>
    <dgm:pt modelId="{1A854BF1-942F-4B19-91E4-A711A21A5DF0}" type="sibTrans" cxnId="{2B95DB7D-8D15-4D7E-A447-ADBAAEA5BD0D}">
      <dgm:prSet/>
      <dgm:spPr/>
      <dgm:t>
        <a:bodyPr/>
        <a:lstStyle/>
        <a:p>
          <a:endParaRPr lang="en-US"/>
        </a:p>
      </dgm:t>
    </dgm:pt>
    <dgm:pt modelId="{DCC55DA8-70FF-4ABC-9804-03788AC02CDF}">
      <dgm:prSet/>
      <dgm:spPr/>
      <dgm:t>
        <a:bodyPr/>
        <a:lstStyle/>
        <a:p>
          <a:r>
            <a:rPr lang="fr-FR"/>
            <a:t>Les images</a:t>
          </a:r>
          <a:endParaRPr lang="en-US"/>
        </a:p>
      </dgm:t>
    </dgm:pt>
    <dgm:pt modelId="{856044BA-DF82-4A8E-9B28-4E00002E3514}" type="parTrans" cxnId="{A12A6F90-1518-4858-9CBF-EE05E95430C1}">
      <dgm:prSet/>
      <dgm:spPr/>
      <dgm:t>
        <a:bodyPr/>
        <a:lstStyle/>
        <a:p>
          <a:endParaRPr lang="en-US"/>
        </a:p>
      </dgm:t>
    </dgm:pt>
    <dgm:pt modelId="{79019274-F64A-4B48-88D8-CD8391964BCA}" type="sibTrans" cxnId="{A12A6F90-1518-4858-9CBF-EE05E95430C1}">
      <dgm:prSet/>
      <dgm:spPr/>
      <dgm:t>
        <a:bodyPr/>
        <a:lstStyle/>
        <a:p>
          <a:endParaRPr lang="en-US"/>
        </a:p>
      </dgm:t>
    </dgm:pt>
    <dgm:pt modelId="{3659763B-66B8-4534-A690-A0DD9D838E1F}">
      <dgm:prSet/>
      <dgm:spPr/>
      <dgm:t>
        <a:bodyPr/>
        <a:lstStyle/>
        <a:p>
          <a:r>
            <a:rPr lang="fr-FR"/>
            <a:t>Les positionnements</a:t>
          </a:r>
          <a:endParaRPr lang="en-US"/>
        </a:p>
      </dgm:t>
    </dgm:pt>
    <dgm:pt modelId="{445732BB-B049-40DE-8CFD-DA649714E6C7}" type="parTrans" cxnId="{2417616E-7789-4910-B81D-3DF6B5999CC1}">
      <dgm:prSet/>
      <dgm:spPr/>
      <dgm:t>
        <a:bodyPr/>
        <a:lstStyle/>
        <a:p>
          <a:endParaRPr lang="en-US"/>
        </a:p>
      </dgm:t>
    </dgm:pt>
    <dgm:pt modelId="{3950DFD4-7989-4528-A1B1-AE56A07A0C7C}" type="sibTrans" cxnId="{2417616E-7789-4910-B81D-3DF6B5999CC1}">
      <dgm:prSet/>
      <dgm:spPr/>
      <dgm:t>
        <a:bodyPr/>
        <a:lstStyle/>
        <a:p>
          <a:endParaRPr lang="en-US"/>
        </a:p>
      </dgm:t>
    </dgm:pt>
    <dgm:pt modelId="{F9CE8F64-5CE1-4ECC-917F-CD1D9A77E592}">
      <dgm:prSet/>
      <dgm:spPr/>
      <dgm:t>
        <a:bodyPr/>
        <a:lstStyle/>
        <a:p>
          <a:r>
            <a:rPr lang="fr-FR"/>
            <a:t>Le zoning</a:t>
          </a:r>
          <a:endParaRPr lang="en-US"/>
        </a:p>
      </dgm:t>
    </dgm:pt>
    <dgm:pt modelId="{05BCD333-223D-4AB7-B647-6EE448B08945}" type="parTrans" cxnId="{A4ADF4D5-496C-4085-87C0-2A535627ABC0}">
      <dgm:prSet/>
      <dgm:spPr/>
      <dgm:t>
        <a:bodyPr/>
        <a:lstStyle/>
        <a:p>
          <a:endParaRPr lang="en-US"/>
        </a:p>
      </dgm:t>
    </dgm:pt>
    <dgm:pt modelId="{AD2441A9-21FD-4990-97A8-830D9DDC9251}" type="sibTrans" cxnId="{A4ADF4D5-496C-4085-87C0-2A535627ABC0}">
      <dgm:prSet/>
      <dgm:spPr/>
      <dgm:t>
        <a:bodyPr/>
        <a:lstStyle/>
        <a:p>
          <a:endParaRPr lang="en-US"/>
        </a:p>
      </dgm:t>
    </dgm:pt>
    <dgm:pt modelId="{C134E5BD-8EE2-4C4A-B235-17D2C2C3EF7B}">
      <dgm:prSet/>
      <dgm:spPr/>
      <dgm:t>
        <a:bodyPr/>
        <a:lstStyle/>
        <a:p>
          <a:r>
            <a:rPr lang="fr-FR"/>
            <a:t>Les tableaux</a:t>
          </a:r>
          <a:endParaRPr lang="en-US"/>
        </a:p>
      </dgm:t>
    </dgm:pt>
    <dgm:pt modelId="{A4B0C099-1AC3-4A0F-B541-E59527D75660}" type="parTrans" cxnId="{EF417919-B81B-484E-BDBF-6C7FD23A8BE1}">
      <dgm:prSet/>
      <dgm:spPr/>
      <dgm:t>
        <a:bodyPr/>
        <a:lstStyle/>
        <a:p>
          <a:endParaRPr lang="en-US"/>
        </a:p>
      </dgm:t>
    </dgm:pt>
    <dgm:pt modelId="{8E570A08-4148-4C79-B278-3C2E41C391B1}" type="sibTrans" cxnId="{EF417919-B81B-484E-BDBF-6C7FD23A8BE1}">
      <dgm:prSet/>
      <dgm:spPr/>
      <dgm:t>
        <a:bodyPr/>
        <a:lstStyle/>
        <a:p>
          <a:endParaRPr lang="en-US"/>
        </a:p>
      </dgm:t>
    </dgm:pt>
    <dgm:pt modelId="{7A8B48A8-509C-4BED-8F69-D594A7D784E1}">
      <dgm:prSet/>
      <dgm:spPr/>
      <dgm:t>
        <a:bodyPr/>
        <a:lstStyle/>
        <a:p>
          <a:r>
            <a:rPr lang="fr-FR"/>
            <a:t>Les listes</a:t>
          </a:r>
          <a:endParaRPr lang="en-US"/>
        </a:p>
      </dgm:t>
    </dgm:pt>
    <dgm:pt modelId="{1DFB864B-3975-42A4-A6B9-4F563B1AE5C0}" type="parTrans" cxnId="{38A7143B-61C1-4F70-941E-D679F55868EE}">
      <dgm:prSet/>
      <dgm:spPr/>
      <dgm:t>
        <a:bodyPr/>
        <a:lstStyle/>
        <a:p>
          <a:endParaRPr lang="en-US"/>
        </a:p>
      </dgm:t>
    </dgm:pt>
    <dgm:pt modelId="{13E88FDA-92A3-4591-93E8-8FF8611AD59D}" type="sibTrans" cxnId="{38A7143B-61C1-4F70-941E-D679F55868EE}">
      <dgm:prSet/>
      <dgm:spPr/>
      <dgm:t>
        <a:bodyPr/>
        <a:lstStyle/>
        <a:p>
          <a:endParaRPr lang="en-US"/>
        </a:p>
      </dgm:t>
    </dgm:pt>
    <dgm:pt modelId="{52A9E0C5-4C4E-40C8-9F13-959657259382}">
      <dgm:prSet/>
      <dgm:spPr/>
      <dgm:t>
        <a:bodyPr/>
        <a:lstStyle/>
        <a:p>
          <a:r>
            <a:rPr lang="fr-FR"/>
            <a:t>Les liens et les Ancres</a:t>
          </a:r>
          <a:endParaRPr lang="en-US"/>
        </a:p>
      </dgm:t>
    </dgm:pt>
    <dgm:pt modelId="{C462EDE7-74D6-4B38-94DF-42DCDCF35C11}" type="parTrans" cxnId="{007618F4-FD55-4C96-96E1-60BBBB565143}">
      <dgm:prSet/>
      <dgm:spPr/>
      <dgm:t>
        <a:bodyPr/>
        <a:lstStyle/>
        <a:p>
          <a:endParaRPr lang="en-US"/>
        </a:p>
      </dgm:t>
    </dgm:pt>
    <dgm:pt modelId="{88C0EAEB-8D7F-4EF8-9A98-1ACEF1FB85D6}" type="sibTrans" cxnId="{007618F4-FD55-4C96-96E1-60BBBB565143}">
      <dgm:prSet/>
      <dgm:spPr/>
      <dgm:t>
        <a:bodyPr/>
        <a:lstStyle/>
        <a:p>
          <a:endParaRPr lang="en-US"/>
        </a:p>
      </dgm:t>
    </dgm:pt>
    <dgm:pt modelId="{F5B6DE98-5B79-4DA1-9605-E4AB15D3E507}">
      <dgm:prSet/>
      <dgm:spPr/>
      <dgm:t>
        <a:bodyPr/>
        <a:lstStyle/>
        <a:p>
          <a:r>
            <a:rPr lang="fr-FR"/>
            <a:t>Menu de Navigation</a:t>
          </a:r>
          <a:endParaRPr lang="en-US"/>
        </a:p>
      </dgm:t>
    </dgm:pt>
    <dgm:pt modelId="{D87D4D43-3DDF-47E8-8CAF-7A79385B552E}" type="parTrans" cxnId="{D497A81D-3682-4328-8A64-C4E59144D69E}">
      <dgm:prSet/>
      <dgm:spPr/>
      <dgm:t>
        <a:bodyPr/>
        <a:lstStyle/>
        <a:p>
          <a:endParaRPr lang="en-US"/>
        </a:p>
      </dgm:t>
    </dgm:pt>
    <dgm:pt modelId="{2018DC95-8B52-4C4D-8545-8141859D914B}" type="sibTrans" cxnId="{D497A81D-3682-4328-8A64-C4E59144D69E}">
      <dgm:prSet/>
      <dgm:spPr/>
      <dgm:t>
        <a:bodyPr/>
        <a:lstStyle/>
        <a:p>
          <a:endParaRPr lang="en-US"/>
        </a:p>
      </dgm:t>
    </dgm:pt>
    <dgm:pt modelId="{6DBD23B1-A5F1-490E-A88B-567D0B91DE0E}">
      <dgm:prSet/>
      <dgm:spPr/>
      <dgm:t>
        <a:bodyPr/>
        <a:lstStyle/>
        <a:p>
          <a:r>
            <a:rPr lang="fr-FR"/>
            <a:t>Les Formulaires</a:t>
          </a:r>
          <a:endParaRPr lang="en-US"/>
        </a:p>
      </dgm:t>
    </dgm:pt>
    <dgm:pt modelId="{F3EA3A54-E122-4B54-9D07-4B100221A30F}" type="parTrans" cxnId="{36D4CA9E-69FD-4EBF-A82D-D2F0E1550530}">
      <dgm:prSet/>
      <dgm:spPr/>
      <dgm:t>
        <a:bodyPr/>
        <a:lstStyle/>
        <a:p>
          <a:endParaRPr lang="en-US"/>
        </a:p>
      </dgm:t>
    </dgm:pt>
    <dgm:pt modelId="{41953F82-2080-46F0-BC1E-A369935CF241}" type="sibTrans" cxnId="{36D4CA9E-69FD-4EBF-A82D-D2F0E1550530}">
      <dgm:prSet/>
      <dgm:spPr/>
      <dgm:t>
        <a:bodyPr/>
        <a:lstStyle/>
        <a:p>
          <a:endParaRPr lang="en-US"/>
        </a:p>
      </dgm:t>
    </dgm:pt>
    <dgm:pt modelId="{E540FD7C-7AC5-4A4B-AE9B-248432500109}">
      <dgm:prSet/>
      <dgm:spPr/>
      <dgm:t>
        <a:bodyPr/>
        <a:lstStyle/>
        <a:p>
          <a:r>
            <a:rPr lang="fr-FR"/>
            <a:t>Cas Pratique</a:t>
          </a:r>
          <a:endParaRPr lang="en-US"/>
        </a:p>
      </dgm:t>
    </dgm:pt>
    <dgm:pt modelId="{F4CCB488-FAC8-4E10-9078-E400CED952A2}" type="parTrans" cxnId="{2BBEE2E1-1E7C-46B3-932C-3A7B62985E90}">
      <dgm:prSet/>
      <dgm:spPr/>
      <dgm:t>
        <a:bodyPr/>
        <a:lstStyle/>
        <a:p>
          <a:endParaRPr lang="en-US"/>
        </a:p>
      </dgm:t>
    </dgm:pt>
    <dgm:pt modelId="{C533D146-84B8-4931-81DC-FC4F8B25DC8D}" type="sibTrans" cxnId="{2BBEE2E1-1E7C-46B3-932C-3A7B62985E90}">
      <dgm:prSet/>
      <dgm:spPr/>
      <dgm:t>
        <a:bodyPr/>
        <a:lstStyle/>
        <a:p>
          <a:endParaRPr lang="en-US"/>
        </a:p>
      </dgm:t>
    </dgm:pt>
    <dgm:pt modelId="{FE52E998-8E4C-41DC-8919-22B5632BAD69}">
      <dgm:prSet/>
      <dgm:spPr/>
      <dgm:t>
        <a:bodyPr/>
        <a:lstStyle/>
        <a:p>
          <a:r>
            <a:rPr lang="fr-FR" dirty="0"/>
            <a:t>Création d’un site Web</a:t>
          </a:r>
          <a:endParaRPr lang="en-US" dirty="0"/>
        </a:p>
      </dgm:t>
    </dgm:pt>
    <dgm:pt modelId="{20ABC7FF-006E-41E5-863D-FE1609C934F4}" type="parTrans" cxnId="{1760E133-FB96-49B8-AD1C-FE44E4E02320}">
      <dgm:prSet/>
      <dgm:spPr/>
      <dgm:t>
        <a:bodyPr/>
        <a:lstStyle/>
        <a:p>
          <a:endParaRPr lang="en-US"/>
        </a:p>
      </dgm:t>
    </dgm:pt>
    <dgm:pt modelId="{7523DD06-A4E2-4429-8D60-EA943D11FEAF}" type="sibTrans" cxnId="{1760E133-FB96-49B8-AD1C-FE44E4E02320}">
      <dgm:prSet/>
      <dgm:spPr/>
      <dgm:t>
        <a:bodyPr/>
        <a:lstStyle/>
        <a:p>
          <a:endParaRPr lang="en-US"/>
        </a:p>
      </dgm:t>
    </dgm:pt>
    <dgm:pt modelId="{D2475874-9813-4A51-BF74-9B9190183B1E}">
      <dgm:prSet/>
      <dgm:spPr/>
      <dgm:t>
        <a:bodyPr/>
        <a:lstStyle/>
        <a:p>
          <a:r>
            <a:rPr lang="fr-FR" dirty="0"/>
            <a:t>Structure d’une page Html</a:t>
          </a:r>
          <a:endParaRPr lang="en-US" dirty="0"/>
        </a:p>
      </dgm:t>
    </dgm:pt>
    <dgm:pt modelId="{33A9C1BA-464F-4862-8A64-135E232B8AF4}" type="parTrans" cxnId="{1FAE19B6-766E-444A-9558-72AE9CD713FC}">
      <dgm:prSet/>
      <dgm:spPr/>
      <dgm:t>
        <a:bodyPr/>
        <a:lstStyle/>
        <a:p>
          <a:endParaRPr lang="fr-FR"/>
        </a:p>
      </dgm:t>
    </dgm:pt>
    <dgm:pt modelId="{FA5E31BB-BD58-419C-984A-4BE467CD943B}" type="sibTrans" cxnId="{1FAE19B6-766E-444A-9558-72AE9CD713FC}">
      <dgm:prSet/>
      <dgm:spPr/>
      <dgm:t>
        <a:bodyPr/>
        <a:lstStyle/>
        <a:p>
          <a:endParaRPr lang="fr-FR"/>
        </a:p>
      </dgm:t>
    </dgm:pt>
    <dgm:pt modelId="{32C0325E-201B-467E-8EC3-0DBD0AC585A8}" type="pres">
      <dgm:prSet presAssocID="{515CC03B-F24A-430C-90CD-6E97DAA28DB2}" presName="linear" presStyleCnt="0">
        <dgm:presLayoutVars>
          <dgm:animLvl val="lvl"/>
          <dgm:resizeHandles val="exact"/>
        </dgm:presLayoutVars>
      </dgm:prSet>
      <dgm:spPr/>
    </dgm:pt>
    <dgm:pt modelId="{DEA936FD-5684-4FEF-81D4-44163807D7EE}" type="pres">
      <dgm:prSet presAssocID="{8934DC8C-CF27-4C1D-BB45-E4D8800C70FA}" presName="parentText" presStyleLbl="node1" presStyleIdx="0" presStyleCnt="17">
        <dgm:presLayoutVars>
          <dgm:chMax val="0"/>
          <dgm:bulletEnabled val="1"/>
        </dgm:presLayoutVars>
      </dgm:prSet>
      <dgm:spPr/>
    </dgm:pt>
    <dgm:pt modelId="{5ED6F8CA-F3FD-4137-AB7F-56B428614B1C}" type="pres">
      <dgm:prSet presAssocID="{98102439-BCB1-468D-BD6F-E3E1C8B1D14F}" presName="spacer" presStyleCnt="0"/>
      <dgm:spPr/>
    </dgm:pt>
    <dgm:pt modelId="{301861F5-4F69-4C65-84AF-538E9A13420C}" type="pres">
      <dgm:prSet presAssocID="{D2475874-9813-4A51-BF74-9B9190183B1E}" presName="parentText" presStyleLbl="node1" presStyleIdx="1" presStyleCnt="17">
        <dgm:presLayoutVars>
          <dgm:chMax val="0"/>
          <dgm:bulletEnabled val="1"/>
        </dgm:presLayoutVars>
      </dgm:prSet>
      <dgm:spPr/>
    </dgm:pt>
    <dgm:pt modelId="{3252F981-34CE-44D1-BD51-EE3E7B66B197}" type="pres">
      <dgm:prSet presAssocID="{FA5E31BB-BD58-419C-984A-4BE467CD943B}" presName="spacer" presStyleCnt="0"/>
      <dgm:spPr/>
    </dgm:pt>
    <dgm:pt modelId="{A481662B-F22E-442E-8703-7E5C6BEEA773}" type="pres">
      <dgm:prSet presAssocID="{D6593D1F-BCD8-49A0-8C8A-0E97CB2C21F2}" presName="parentText" presStyleLbl="node1" presStyleIdx="2" presStyleCnt="17">
        <dgm:presLayoutVars>
          <dgm:chMax val="0"/>
          <dgm:bulletEnabled val="1"/>
        </dgm:presLayoutVars>
      </dgm:prSet>
      <dgm:spPr/>
    </dgm:pt>
    <dgm:pt modelId="{3C47A186-8EA2-4A60-A85E-3987633EE812}" type="pres">
      <dgm:prSet presAssocID="{8A4A5728-6375-4F69-83D2-072FA2D59D52}" presName="spacer" presStyleCnt="0"/>
      <dgm:spPr/>
    </dgm:pt>
    <dgm:pt modelId="{0EF001A3-ED0F-49EB-884B-914933DD66F2}" type="pres">
      <dgm:prSet presAssocID="{D4160EE5-4C58-4A16-ABB0-54CE879D6DD6}" presName="parentText" presStyleLbl="node1" presStyleIdx="3" presStyleCnt="17">
        <dgm:presLayoutVars>
          <dgm:chMax val="0"/>
          <dgm:bulletEnabled val="1"/>
        </dgm:presLayoutVars>
      </dgm:prSet>
      <dgm:spPr/>
    </dgm:pt>
    <dgm:pt modelId="{B982B40D-CCBE-485F-9FFE-E6841C9DD6AF}" type="pres">
      <dgm:prSet presAssocID="{A38B9331-ACEA-4F69-ACD0-ABA3A3F91355}" presName="spacer" presStyleCnt="0"/>
      <dgm:spPr/>
    </dgm:pt>
    <dgm:pt modelId="{58FE1F75-B515-48CB-9287-7D6E823565B7}" type="pres">
      <dgm:prSet presAssocID="{BE58493D-6269-49F8-B81C-D051E4F859CC}" presName="parentText" presStyleLbl="node1" presStyleIdx="4" presStyleCnt="17">
        <dgm:presLayoutVars>
          <dgm:chMax val="0"/>
          <dgm:bulletEnabled val="1"/>
        </dgm:presLayoutVars>
      </dgm:prSet>
      <dgm:spPr/>
    </dgm:pt>
    <dgm:pt modelId="{779160F9-1EB2-4166-94BB-18E789A028CA}" type="pres">
      <dgm:prSet presAssocID="{32459BA8-F587-4EED-B9E7-EA3424DB1FEA}" presName="spacer" presStyleCnt="0"/>
      <dgm:spPr/>
    </dgm:pt>
    <dgm:pt modelId="{36AF1E84-CF6A-4C25-B725-363586261DD2}" type="pres">
      <dgm:prSet presAssocID="{2DD27A87-071F-4A88-89D7-ABDBE8067D54}" presName="parentText" presStyleLbl="node1" presStyleIdx="5" presStyleCnt="17">
        <dgm:presLayoutVars>
          <dgm:chMax val="0"/>
          <dgm:bulletEnabled val="1"/>
        </dgm:presLayoutVars>
      </dgm:prSet>
      <dgm:spPr/>
    </dgm:pt>
    <dgm:pt modelId="{23053B19-5579-4A6D-A522-CC1AD02AADE4}" type="pres">
      <dgm:prSet presAssocID="{DCF50B34-7925-4653-A380-A1077DAB0582}" presName="spacer" presStyleCnt="0"/>
      <dgm:spPr/>
    </dgm:pt>
    <dgm:pt modelId="{14EA9E84-26E3-49CB-BA06-0007616F8CAC}" type="pres">
      <dgm:prSet presAssocID="{8121F27A-BC49-4537-9120-CF771C14ABB7}" presName="parentText" presStyleLbl="node1" presStyleIdx="6" presStyleCnt="17">
        <dgm:presLayoutVars>
          <dgm:chMax val="0"/>
          <dgm:bulletEnabled val="1"/>
        </dgm:presLayoutVars>
      </dgm:prSet>
      <dgm:spPr/>
    </dgm:pt>
    <dgm:pt modelId="{D2B4696C-E104-4D21-BB99-1EAFF72F29E1}" type="pres">
      <dgm:prSet presAssocID="{1A854BF1-942F-4B19-91E4-A711A21A5DF0}" presName="spacer" presStyleCnt="0"/>
      <dgm:spPr/>
    </dgm:pt>
    <dgm:pt modelId="{74EF147C-F4CF-4CFE-A019-48B4C9DFED71}" type="pres">
      <dgm:prSet presAssocID="{DCC55DA8-70FF-4ABC-9804-03788AC02CDF}" presName="parentText" presStyleLbl="node1" presStyleIdx="7" presStyleCnt="17">
        <dgm:presLayoutVars>
          <dgm:chMax val="0"/>
          <dgm:bulletEnabled val="1"/>
        </dgm:presLayoutVars>
      </dgm:prSet>
      <dgm:spPr/>
    </dgm:pt>
    <dgm:pt modelId="{D15FD2D3-11C4-4D4F-84F6-C0CD154372FC}" type="pres">
      <dgm:prSet presAssocID="{79019274-F64A-4B48-88D8-CD8391964BCA}" presName="spacer" presStyleCnt="0"/>
      <dgm:spPr/>
    </dgm:pt>
    <dgm:pt modelId="{4D384977-8D71-4764-A839-11EE89B98BB9}" type="pres">
      <dgm:prSet presAssocID="{3659763B-66B8-4534-A690-A0DD9D838E1F}" presName="parentText" presStyleLbl="node1" presStyleIdx="8" presStyleCnt="17">
        <dgm:presLayoutVars>
          <dgm:chMax val="0"/>
          <dgm:bulletEnabled val="1"/>
        </dgm:presLayoutVars>
      </dgm:prSet>
      <dgm:spPr/>
    </dgm:pt>
    <dgm:pt modelId="{53954147-FD0B-4677-9B69-3D382AAFD000}" type="pres">
      <dgm:prSet presAssocID="{3950DFD4-7989-4528-A1B1-AE56A07A0C7C}" presName="spacer" presStyleCnt="0"/>
      <dgm:spPr/>
    </dgm:pt>
    <dgm:pt modelId="{3964167B-1619-45E9-B198-02D434571F33}" type="pres">
      <dgm:prSet presAssocID="{F9CE8F64-5CE1-4ECC-917F-CD1D9A77E592}" presName="parentText" presStyleLbl="node1" presStyleIdx="9" presStyleCnt="17">
        <dgm:presLayoutVars>
          <dgm:chMax val="0"/>
          <dgm:bulletEnabled val="1"/>
        </dgm:presLayoutVars>
      </dgm:prSet>
      <dgm:spPr/>
    </dgm:pt>
    <dgm:pt modelId="{BF3864AE-2BF4-4853-B3BC-8333E22448E5}" type="pres">
      <dgm:prSet presAssocID="{AD2441A9-21FD-4990-97A8-830D9DDC9251}" presName="spacer" presStyleCnt="0"/>
      <dgm:spPr/>
    </dgm:pt>
    <dgm:pt modelId="{898F5195-C0B1-4E6E-84E4-B83F9DAF131F}" type="pres">
      <dgm:prSet presAssocID="{C134E5BD-8EE2-4C4A-B235-17D2C2C3EF7B}" presName="parentText" presStyleLbl="node1" presStyleIdx="10" presStyleCnt="17">
        <dgm:presLayoutVars>
          <dgm:chMax val="0"/>
          <dgm:bulletEnabled val="1"/>
        </dgm:presLayoutVars>
      </dgm:prSet>
      <dgm:spPr/>
    </dgm:pt>
    <dgm:pt modelId="{E8AB2A6A-2811-4865-8F32-7DFA269F379A}" type="pres">
      <dgm:prSet presAssocID="{8E570A08-4148-4C79-B278-3C2E41C391B1}" presName="spacer" presStyleCnt="0"/>
      <dgm:spPr/>
    </dgm:pt>
    <dgm:pt modelId="{7FCD16F8-34F5-4C96-ABEA-63D8226E1BA2}" type="pres">
      <dgm:prSet presAssocID="{7A8B48A8-509C-4BED-8F69-D594A7D784E1}" presName="parentText" presStyleLbl="node1" presStyleIdx="11" presStyleCnt="17">
        <dgm:presLayoutVars>
          <dgm:chMax val="0"/>
          <dgm:bulletEnabled val="1"/>
        </dgm:presLayoutVars>
      </dgm:prSet>
      <dgm:spPr/>
    </dgm:pt>
    <dgm:pt modelId="{54A63D54-CDC2-402F-A9D7-F2080F5AC179}" type="pres">
      <dgm:prSet presAssocID="{13E88FDA-92A3-4591-93E8-8FF8611AD59D}" presName="spacer" presStyleCnt="0"/>
      <dgm:spPr/>
    </dgm:pt>
    <dgm:pt modelId="{7C250D61-238C-4E9B-99D0-E2143990A841}" type="pres">
      <dgm:prSet presAssocID="{52A9E0C5-4C4E-40C8-9F13-959657259382}" presName="parentText" presStyleLbl="node1" presStyleIdx="12" presStyleCnt="17">
        <dgm:presLayoutVars>
          <dgm:chMax val="0"/>
          <dgm:bulletEnabled val="1"/>
        </dgm:presLayoutVars>
      </dgm:prSet>
      <dgm:spPr/>
    </dgm:pt>
    <dgm:pt modelId="{ACD06CFA-D740-4276-AD23-74D6271BA505}" type="pres">
      <dgm:prSet presAssocID="{88C0EAEB-8D7F-4EF8-9A98-1ACEF1FB85D6}" presName="spacer" presStyleCnt="0"/>
      <dgm:spPr/>
    </dgm:pt>
    <dgm:pt modelId="{23109C1A-DE70-4E9D-8517-E0BB9187EE0B}" type="pres">
      <dgm:prSet presAssocID="{F5B6DE98-5B79-4DA1-9605-E4AB15D3E507}" presName="parentText" presStyleLbl="node1" presStyleIdx="13" presStyleCnt="17">
        <dgm:presLayoutVars>
          <dgm:chMax val="0"/>
          <dgm:bulletEnabled val="1"/>
        </dgm:presLayoutVars>
      </dgm:prSet>
      <dgm:spPr/>
    </dgm:pt>
    <dgm:pt modelId="{8DEB7506-C948-4E11-85CC-3129BC63072F}" type="pres">
      <dgm:prSet presAssocID="{2018DC95-8B52-4C4D-8545-8141859D914B}" presName="spacer" presStyleCnt="0"/>
      <dgm:spPr/>
    </dgm:pt>
    <dgm:pt modelId="{03D268AE-2DF8-428B-B6B6-3A2362384204}" type="pres">
      <dgm:prSet presAssocID="{6DBD23B1-A5F1-490E-A88B-567D0B91DE0E}" presName="parentText" presStyleLbl="node1" presStyleIdx="14" presStyleCnt="17">
        <dgm:presLayoutVars>
          <dgm:chMax val="0"/>
          <dgm:bulletEnabled val="1"/>
        </dgm:presLayoutVars>
      </dgm:prSet>
      <dgm:spPr/>
    </dgm:pt>
    <dgm:pt modelId="{CE548EFB-AD88-43BD-BF6E-D78AFF59F8C8}" type="pres">
      <dgm:prSet presAssocID="{41953F82-2080-46F0-BC1E-A369935CF241}" presName="spacer" presStyleCnt="0"/>
      <dgm:spPr/>
    </dgm:pt>
    <dgm:pt modelId="{598A76DA-00C5-42C6-B285-CA7445587BA7}" type="pres">
      <dgm:prSet presAssocID="{E540FD7C-7AC5-4A4B-AE9B-248432500109}" presName="parentText" presStyleLbl="node1" presStyleIdx="15" presStyleCnt="17">
        <dgm:presLayoutVars>
          <dgm:chMax val="0"/>
          <dgm:bulletEnabled val="1"/>
        </dgm:presLayoutVars>
      </dgm:prSet>
      <dgm:spPr/>
    </dgm:pt>
    <dgm:pt modelId="{F92B8FDD-A3EC-455B-BA02-82C6BAA85063}" type="pres">
      <dgm:prSet presAssocID="{C533D146-84B8-4931-81DC-FC4F8B25DC8D}" presName="spacer" presStyleCnt="0"/>
      <dgm:spPr/>
    </dgm:pt>
    <dgm:pt modelId="{1EA0E512-0EEA-4C83-A927-318CF7DE8EFA}" type="pres">
      <dgm:prSet presAssocID="{FE52E998-8E4C-41DC-8919-22B5632BAD69}" presName="parentText" presStyleLbl="node1" presStyleIdx="16" presStyleCnt="17">
        <dgm:presLayoutVars>
          <dgm:chMax val="0"/>
          <dgm:bulletEnabled val="1"/>
        </dgm:presLayoutVars>
      </dgm:prSet>
      <dgm:spPr/>
    </dgm:pt>
  </dgm:ptLst>
  <dgm:cxnLst>
    <dgm:cxn modelId="{A0F6890D-038A-4F3A-8498-712CE023AE4F}" type="presOf" srcId="{D6593D1F-BCD8-49A0-8C8A-0E97CB2C21F2}" destId="{A481662B-F22E-442E-8703-7E5C6BEEA773}" srcOrd="0" destOrd="0" presId="urn:microsoft.com/office/officeart/2005/8/layout/vList2"/>
    <dgm:cxn modelId="{7EEE3D17-8A33-445C-A53C-C1DA00609925}" type="presOf" srcId="{F9CE8F64-5CE1-4ECC-917F-CD1D9A77E592}" destId="{3964167B-1619-45E9-B198-02D434571F33}" srcOrd="0" destOrd="0" presId="urn:microsoft.com/office/officeart/2005/8/layout/vList2"/>
    <dgm:cxn modelId="{EF417919-B81B-484E-BDBF-6C7FD23A8BE1}" srcId="{515CC03B-F24A-430C-90CD-6E97DAA28DB2}" destId="{C134E5BD-8EE2-4C4A-B235-17D2C2C3EF7B}" srcOrd="10" destOrd="0" parTransId="{A4B0C099-1AC3-4A0F-B541-E59527D75660}" sibTransId="{8E570A08-4148-4C79-B278-3C2E41C391B1}"/>
    <dgm:cxn modelId="{D497A81D-3682-4328-8A64-C4E59144D69E}" srcId="{515CC03B-F24A-430C-90CD-6E97DAA28DB2}" destId="{F5B6DE98-5B79-4DA1-9605-E4AB15D3E507}" srcOrd="13" destOrd="0" parTransId="{D87D4D43-3DDF-47E8-8CAF-7A79385B552E}" sibTransId="{2018DC95-8B52-4C4D-8545-8141859D914B}"/>
    <dgm:cxn modelId="{54C70B1F-53B6-432A-8BCE-DC573CBAC535}" type="presOf" srcId="{FE52E998-8E4C-41DC-8919-22B5632BAD69}" destId="{1EA0E512-0EEA-4C83-A927-318CF7DE8EFA}" srcOrd="0" destOrd="0" presId="urn:microsoft.com/office/officeart/2005/8/layout/vList2"/>
    <dgm:cxn modelId="{1760E133-FB96-49B8-AD1C-FE44E4E02320}" srcId="{515CC03B-F24A-430C-90CD-6E97DAA28DB2}" destId="{FE52E998-8E4C-41DC-8919-22B5632BAD69}" srcOrd="16" destOrd="0" parTransId="{20ABC7FF-006E-41E5-863D-FE1609C934F4}" sibTransId="{7523DD06-A4E2-4429-8D60-EA943D11FEAF}"/>
    <dgm:cxn modelId="{D1A87535-3AFB-44F5-A95B-980FDC876A0F}" type="presOf" srcId="{F5B6DE98-5B79-4DA1-9605-E4AB15D3E507}" destId="{23109C1A-DE70-4E9D-8517-E0BB9187EE0B}" srcOrd="0" destOrd="0" presId="urn:microsoft.com/office/officeart/2005/8/layout/vList2"/>
    <dgm:cxn modelId="{38A7143B-61C1-4F70-941E-D679F55868EE}" srcId="{515CC03B-F24A-430C-90CD-6E97DAA28DB2}" destId="{7A8B48A8-509C-4BED-8F69-D594A7D784E1}" srcOrd="11" destOrd="0" parTransId="{1DFB864B-3975-42A4-A6B9-4F563B1AE5C0}" sibTransId="{13E88FDA-92A3-4591-93E8-8FF8611AD59D}"/>
    <dgm:cxn modelId="{326B0B5C-7537-4B08-8AF6-23AC93D2AA0B}" srcId="{515CC03B-F24A-430C-90CD-6E97DAA28DB2}" destId="{2DD27A87-071F-4A88-89D7-ABDBE8067D54}" srcOrd="5" destOrd="0" parTransId="{9920D7BC-B2EF-42E8-B58E-3384E76F979F}" sibTransId="{DCF50B34-7925-4653-A380-A1077DAB0582}"/>
    <dgm:cxn modelId="{4D25EF5D-817F-4356-95BD-7D2D5C7BBAD5}" type="presOf" srcId="{3659763B-66B8-4534-A690-A0DD9D838E1F}" destId="{4D384977-8D71-4764-A839-11EE89B98BB9}" srcOrd="0" destOrd="0" presId="urn:microsoft.com/office/officeart/2005/8/layout/vList2"/>
    <dgm:cxn modelId="{8695C85E-DB50-4E4D-AD4D-DDB0B948B337}" type="presOf" srcId="{2DD27A87-071F-4A88-89D7-ABDBE8067D54}" destId="{36AF1E84-CF6A-4C25-B725-363586261DD2}" srcOrd="0" destOrd="0" presId="urn:microsoft.com/office/officeart/2005/8/layout/vList2"/>
    <dgm:cxn modelId="{1C9DA768-9A51-4BCF-A51F-209CA48B57E3}" type="presOf" srcId="{C134E5BD-8EE2-4C4A-B235-17D2C2C3EF7B}" destId="{898F5195-C0B1-4E6E-84E4-B83F9DAF131F}" srcOrd="0" destOrd="0" presId="urn:microsoft.com/office/officeart/2005/8/layout/vList2"/>
    <dgm:cxn modelId="{F1795149-DBDE-4721-BA88-5454C1C88B7D}" type="presOf" srcId="{8121F27A-BC49-4537-9120-CF771C14ABB7}" destId="{14EA9E84-26E3-49CB-BA06-0007616F8CAC}" srcOrd="0" destOrd="0" presId="urn:microsoft.com/office/officeart/2005/8/layout/vList2"/>
    <dgm:cxn modelId="{0A05146A-A0B6-4465-A4DA-AE1ED7AEF443}" srcId="{515CC03B-F24A-430C-90CD-6E97DAA28DB2}" destId="{D4160EE5-4C58-4A16-ABB0-54CE879D6DD6}" srcOrd="3" destOrd="0" parTransId="{1B28A86E-5299-4916-8ABD-AF7F4B7C8268}" sibTransId="{A38B9331-ACEA-4F69-ACD0-ABA3A3F91355}"/>
    <dgm:cxn modelId="{771D856C-55E4-4A50-8496-19AC4B84305C}" type="presOf" srcId="{7A8B48A8-509C-4BED-8F69-D594A7D784E1}" destId="{7FCD16F8-34F5-4C96-ABEA-63D8226E1BA2}" srcOrd="0" destOrd="0" presId="urn:microsoft.com/office/officeart/2005/8/layout/vList2"/>
    <dgm:cxn modelId="{2417616E-7789-4910-B81D-3DF6B5999CC1}" srcId="{515CC03B-F24A-430C-90CD-6E97DAA28DB2}" destId="{3659763B-66B8-4534-A690-A0DD9D838E1F}" srcOrd="8" destOrd="0" parTransId="{445732BB-B049-40DE-8CFD-DA649714E6C7}" sibTransId="{3950DFD4-7989-4528-A1B1-AE56A07A0C7C}"/>
    <dgm:cxn modelId="{360B2053-9FC3-4ECA-B4EF-5F0D6A5E9809}" type="presOf" srcId="{52A9E0C5-4C4E-40C8-9F13-959657259382}" destId="{7C250D61-238C-4E9B-99D0-E2143990A841}" srcOrd="0" destOrd="0" presId="urn:microsoft.com/office/officeart/2005/8/layout/vList2"/>
    <dgm:cxn modelId="{ECAC7355-B8A5-40EF-8298-0B80CEA95DB2}" type="presOf" srcId="{DCC55DA8-70FF-4ABC-9804-03788AC02CDF}" destId="{74EF147C-F4CF-4CFE-A019-48B4C9DFED71}" srcOrd="0" destOrd="0" presId="urn:microsoft.com/office/officeart/2005/8/layout/vList2"/>
    <dgm:cxn modelId="{1ACA9A57-098C-4AC7-9577-446789D1DCFC}" srcId="{515CC03B-F24A-430C-90CD-6E97DAA28DB2}" destId="{8934DC8C-CF27-4C1D-BB45-E4D8800C70FA}" srcOrd="0" destOrd="0" parTransId="{5F9BA9C9-DDF0-4314-82DA-23811ECFDCB4}" sibTransId="{98102439-BCB1-468D-BD6F-E3E1C8B1D14F}"/>
    <dgm:cxn modelId="{2B95DB7D-8D15-4D7E-A447-ADBAAEA5BD0D}" srcId="{515CC03B-F24A-430C-90CD-6E97DAA28DB2}" destId="{8121F27A-BC49-4537-9120-CF771C14ABB7}" srcOrd="6" destOrd="0" parTransId="{402E0F8D-6082-4271-A00A-6D3280C50DE4}" sibTransId="{1A854BF1-942F-4B19-91E4-A711A21A5DF0}"/>
    <dgm:cxn modelId="{9779ED8F-C369-4A27-B995-C0A9AF64E546}" type="presOf" srcId="{6DBD23B1-A5F1-490E-A88B-567D0B91DE0E}" destId="{03D268AE-2DF8-428B-B6B6-3A2362384204}" srcOrd="0" destOrd="0" presId="urn:microsoft.com/office/officeart/2005/8/layout/vList2"/>
    <dgm:cxn modelId="{A12A6F90-1518-4858-9CBF-EE05E95430C1}" srcId="{515CC03B-F24A-430C-90CD-6E97DAA28DB2}" destId="{DCC55DA8-70FF-4ABC-9804-03788AC02CDF}" srcOrd="7" destOrd="0" parTransId="{856044BA-DF82-4A8E-9B28-4E00002E3514}" sibTransId="{79019274-F64A-4B48-88D8-CD8391964BCA}"/>
    <dgm:cxn modelId="{92E57295-173E-47D2-A0F3-24574E087CCB}" srcId="{515CC03B-F24A-430C-90CD-6E97DAA28DB2}" destId="{BE58493D-6269-49F8-B81C-D051E4F859CC}" srcOrd="4" destOrd="0" parTransId="{7A9574A1-E0E9-444E-AD40-AB08DFBC7245}" sibTransId="{32459BA8-F587-4EED-B9E7-EA3424DB1FEA}"/>
    <dgm:cxn modelId="{4119B29C-D3E2-42A5-8E2D-7E24F2C995FF}" type="presOf" srcId="{E540FD7C-7AC5-4A4B-AE9B-248432500109}" destId="{598A76DA-00C5-42C6-B285-CA7445587BA7}" srcOrd="0" destOrd="0" presId="urn:microsoft.com/office/officeart/2005/8/layout/vList2"/>
    <dgm:cxn modelId="{36D4CA9E-69FD-4EBF-A82D-D2F0E1550530}" srcId="{515CC03B-F24A-430C-90CD-6E97DAA28DB2}" destId="{6DBD23B1-A5F1-490E-A88B-567D0B91DE0E}" srcOrd="14" destOrd="0" parTransId="{F3EA3A54-E122-4B54-9D07-4B100221A30F}" sibTransId="{41953F82-2080-46F0-BC1E-A369935CF241}"/>
    <dgm:cxn modelId="{8AE2DC9F-8B1D-452D-9938-863519E82184}" srcId="{515CC03B-F24A-430C-90CD-6E97DAA28DB2}" destId="{D6593D1F-BCD8-49A0-8C8A-0E97CB2C21F2}" srcOrd="2" destOrd="0" parTransId="{CE915B1E-EB6A-4656-8B02-7E68ECB1618D}" sibTransId="{8A4A5728-6375-4F69-83D2-072FA2D59D52}"/>
    <dgm:cxn modelId="{385F82A8-3960-4D7A-B60E-5491A62F6E0A}" type="presOf" srcId="{D2475874-9813-4A51-BF74-9B9190183B1E}" destId="{301861F5-4F69-4C65-84AF-538E9A13420C}" srcOrd="0" destOrd="0" presId="urn:microsoft.com/office/officeart/2005/8/layout/vList2"/>
    <dgm:cxn modelId="{1FAE19B6-766E-444A-9558-72AE9CD713FC}" srcId="{515CC03B-F24A-430C-90CD-6E97DAA28DB2}" destId="{D2475874-9813-4A51-BF74-9B9190183B1E}" srcOrd="1" destOrd="0" parTransId="{33A9C1BA-464F-4862-8A64-135E232B8AF4}" sibTransId="{FA5E31BB-BD58-419C-984A-4BE467CD943B}"/>
    <dgm:cxn modelId="{A4ADF4D5-496C-4085-87C0-2A535627ABC0}" srcId="{515CC03B-F24A-430C-90CD-6E97DAA28DB2}" destId="{F9CE8F64-5CE1-4ECC-917F-CD1D9A77E592}" srcOrd="9" destOrd="0" parTransId="{05BCD333-223D-4AB7-B647-6EE448B08945}" sibTransId="{AD2441A9-21FD-4990-97A8-830D9DDC9251}"/>
    <dgm:cxn modelId="{D091BDD9-DDFB-4EC9-BC40-4C998626EA6B}" type="presOf" srcId="{BE58493D-6269-49F8-B81C-D051E4F859CC}" destId="{58FE1F75-B515-48CB-9287-7D6E823565B7}" srcOrd="0" destOrd="0" presId="urn:microsoft.com/office/officeart/2005/8/layout/vList2"/>
    <dgm:cxn modelId="{3B6205DA-4747-4FAF-BC41-8FE11F62A5F3}" type="presOf" srcId="{8934DC8C-CF27-4C1D-BB45-E4D8800C70FA}" destId="{DEA936FD-5684-4FEF-81D4-44163807D7EE}" srcOrd="0" destOrd="0" presId="urn:microsoft.com/office/officeart/2005/8/layout/vList2"/>
    <dgm:cxn modelId="{2BBEE2E1-1E7C-46B3-932C-3A7B62985E90}" srcId="{515CC03B-F24A-430C-90CD-6E97DAA28DB2}" destId="{E540FD7C-7AC5-4A4B-AE9B-248432500109}" srcOrd="15" destOrd="0" parTransId="{F4CCB488-FAC8-4E10-9078-E400CED952A2}" sibTransId="{C533D146-84B8-4931-81DC-FC4F8B25DC8D}"/>
    <dgm:cxn modelId="{35607EE9-48E9-4AC6-AD63-CE3A237FB532}" type="presOf" srcId="{515CC03B-F24A-430C-90CD-6E97DAA28DB2}" destId="{32C0325E-201B-467E-8EC3-0DBD0AC585A8}" srcOrd="0" destOrd="0" presId="urn:microsoft.com/office/officeart/2005/8/layout/vList2"/>
    <dgm:cxn modelId="{007618F4-FD55-4C96-96E1-60BBBB565143}" srcId="{515CC03B-F24A-430C-90CD-6E97DAA28DB2}" destId="{52A9E0C5-4C4E-40C8-9F13-959657259382}" srcOrd="12" destOrd="0" parTransId="{C462EDE7-74D6-4B38-94DF-42DCDCF35C11}" sibTransId="{88C0EAEB-8D7F-4EF8-9A98-1ACEF1FB85D6}"/>
    <dgm:cxn modelId="{8564B0FD-9DF9-4AB6-8F8A-2A69C6A234AC}" type="presOf" srcId="{D4160EE5-4C58-4A16-ABB0-54CE879D6DD6}" destId="{0EF001A3-ED0F-49EB-884B-914933DD66F2}" srcOrd="0" destOrd="0" presId="urn:microsoft.com/office/officeart/2005/8/layout/vList2"/>
    <dgm:cxn modelId="{0ED92BEA-C38B-4316-912F-D7A9C4EAF019}" type="presParOf" srcId="{32C0325E-201B-467E-8EC3-0DBD0AC585A8}" destId="{DEA936FD-5684-4FEF-81D4-44163807D7EE}" srcOrd="0" destOrd="0" presId="urn:microsoft.com/office/officeart/2005/8/layout/vList2"/>
    <dgm:cxn modelId="{E56D6946-E16B-426C-944E-EB53251A7207}" type="presParOf" srcId="{32C0325E-201B-467E-8EC3-0DBD0AC585A8}" destId="{5ED6F8CA-F3FD-4137-AB7F-56B428614B1C}" srcOrd="1" destOrd="0" presId="urn:microsoft.com/office/officeart/2005/8/layout/vList2"/>
    <dgm:cxn modelId="{AE4541A5-E052-48AA-A41E-D83C12E1ADCC}" type="presParOf" srcId="{32C0325E-201B-467E-8EC3-0DBD0AC585A8}" destId="{301861F5-4F69-4C65-84AF-538E9A13420C}" srcOrd="2" destOrd="0" presId="urn:microsoft.com/office/officeart/2005/8/layout/vList2"/>
    <dgm:cxn modelId="{7323D23A-0296-4773-B6AB-6522CA4A1295}" type="presParOf" srcId="{32C0325E-201B-467E-8EC3-0DBD0AC585A8}" destId="{3252F981-34CE-44D1-BD51-EE3E7B66B197}" srcOrd="3" destOrd="0" presId="urn:microsoft.com/office/officeart/2005/8/layout/vList2"/>
    <dgm:cxn modelId="{34EBC38D-D768-42CB-9D29-2271BA28E70C}" type="presParOf" srcId="{32C0325E-201B-467E-8EC3-0DBD0AC585A8}" destId="{A481662B-F22E-442E-8703-7E5C6BEEA773}" srcOrd="4" destOrd="0" presId="urn:microsoft.com/office/officeart/2005/8/layout/vList2"/>
    <dgm:cxn modelId="{09F84E55-0D29-4E91-A06C-8B85B9B2D85F}" type="presParOf" srcId="{32C0325E-201B-467E-8EC3-0DBD0AC585A8}" destId="{3C47A186-8EA2-4A60-A85E-3987633EE812}" srcOrd="5" destOrd="0" presId="urn:microsoft.com/office/officeart/2005/8/layout/vList2"/>
    <dgm:cxn modelId="{3F8AA060-02E2-4FF2-B659-A50900AF9E33}" type="presParOf" srcId="{32C0325E-201B-467E-8EC3-0DBD0AC585A8}" destId="{0EF001A3-ED0F-49EB-884B-914933DD66F2}" srcOrd="6" destOrd="0" presId="urn:microsoft.com/office/officeart/2005/8/layout/vList2"/>
    <dgm:cxn modelId="{23610CDD-4E54-46DE-B443-BBA7AF79C707}" type="presParOf" srcId="{32C0325E-201B-467E-8EC3-0DBD0AC585A8}" destId="{B982B40D-CCBE-485F-9FFE-E6841C9DD6AF}" srcOrd="7" destOrd="0" presId="urn:microsoft.com/office/officeart/2005/8/layout/vList2"/>
    <dgm:cxn modelId="{41FB1812-9174-4EF1-BB75-BB8C5B056CDE}" type="presParOf" srcId="{32C0325E-201B-467E-8EC3-0DBD0AC585A8}" destId="{58FE1F75-B515-48CB-9287-7D6E823565B7}" srcOrd="8" destOrd="0" presId="urn:microsoft.com/office/officeart/2005/8/layout/vList2"/>
    <dgm:cxn modelId="{8409344F-465F-4C2D-A2A5-B96B89365991}" type="presParOf" srcId="{32C0325E-201B-467E-8EC3-0DBD0AC585A8}" destId="{779160F9-1EB2-4166-94BB-18E789A028CA}" srcOrd="9" destOrd="0" presId="urn:microsoft.com/office/officeart/2005/8/layout/vList2"/>
    <dgm:cxn modelId="{777DF5E6-726E-49B7-B952-51B980F92222}" type="presParOf" srcId="{32C0325E-201B-467E-8EC3-0DBD0AC585A8}" destId="{36AF1E84-CF6A-4C25-B725-363586261DD2}" srcOrd="10" destOrd="0" presId="urn:microsoft.com/office/officeart/2005/8/layout/vList2"/>
    <dgm:cxn modelId="{1C12E12D-9121-4448-AD9F-E292F3B45BEE}" type="presParOf" srcId="{32C0325E-201B-467E-8EC3-0DBD0AC585A8}" destId="{23053B19-5579-4A6D-A522-CC1AD02AADE4}" srcOrd="11" destOrd="0" presId="urn:microsoft.com/office/officeart/2005/8/layout/vList2"/>
    <dgm:cxn modelId="{ECF420F2-7F8A-47B6-8F2A-F527007FF577}" type="presParOf" srcId="{32C0325E-201B-467E-8EC3-0DBD0AC585A8}" destId="{14EA9E84-26E3-49CB-BA06-0007616F8CAC}" srcOrd="12" destOrd="0" presId="urn:microsoft.com/office/officeart/2005/8/layout/vList2"/>
    <dgm:cxn modelId="{BDA532DA-782F-4F5A-8426-C3C6A947794C}" type="presParOf" srcId="{32C0325E-201B-467E-8EC3-0DBD0AC585A8}" destId="{D2B4696C-E104-4D21-BB99-1EAFF72F29E1}" srcOrd="13" destOrd="0" presId="urn:microsoft.com/office/officeart/2005/8/layout/vList2"/>
    <dgm:cxn modelId="{FFA2B74D-7E54-48FF-ABC4-2C005EDC5060}" type="presParOf" srcId="{32C0325E-201B-467E-8EC3-0DBD0AC585A8}" destId="{74EF147C-F4CF-4CFE-A019-48B4C9DFED71}" srcOrd="14" destOrd="0" presId="urn:microsoft.com/office/officeart/2005/8/layout/vList2"/>
    <dgm:cxn modelId="{ED12115D-C881-4EFB-8629-42D9BBFD1FF4}" type="presParOf" srcId="{32C0325E-201B-467E-8EC3-0DBD0AC585A8}" destId="{D15FD2D3-11C4-4D4F-84F6-C0CD154372FC}" srcOrd="15" destOrd="0" presId="urn:microsoft.com/office/officeart/2005/8/layout/vList2"/>
    <dgm:cxn modelId="{C1072E53-685F-4E1D-8BA6-A8B5175EB8E9}" type="presParOf" srcId="{32C0325E-201B-467E-8EC3-0DBD0AC585A8}" destId="{4D384977-8D71-4764-A839-11EE89B98BB9}" srcOrd="16" destOrd="0" presId="urn:microsoft.com/office/officeart/2005/8/layout/vList2"/>
    <dgm:cxn modelId="{9583051B-986D-4251-81E1-A1EC070646EE}" type="presParOf" srcId="{32C0325E-201B-467E-8EC3-0DBD0AC585A8}" destId="{53954147-FD0B-4677-9B69-3D382AAFD000}" srcOrd="17" destOrd="0" presId="urn:microsoft.com/office/officeart/2005/8/layout/vList2"/>
    <dgm:cxn modelId="{9BC282FE-F622-44C4-ADE6-B80A398DCF88}" type="presParOf" srcId="{32C0325E-201B-467E-8EC3-0DBD0AC585A8}" destId="{3964167B-1619-45E9-B198-02D434571F33}" srcOrd="18" destOrd="0" presId="urn:microsoft.com/office/officeart/2005/8/layout/vList2"/>
    <dgm:cxn modelId="{69B35AA2-1001-4C45-A2C2-150506741625}" type="presParOf" srcId="{32C0325E-201B-467E-8EC3-0DBD0AC585A8}" destId="{BF3864AE-2BF4-4853-B3BC-8333E22448E5}" srcOrd="19" destOrd="0" presId="urn:microsoft.com/office/officeart/2005/8/layout/vList2"/>
    <dgm:cxn modelId="{BFF54343-DEAD-4B84-8EB2-33B537319DD9}" type="presParOf" srcId="{32C0325E-201B-467E-8EC3-0DBD0AC585A8}" destId="{898F5195-C0B1-4E6E-84E4-B83F9DAF131F}" srcOrd="20" destOrd="0" presId="urn:microsoft.com/office/officeart/2005/8/layout/vList2"/>
    <dgm:cxn modelId="{D1F282B1-478A-444A-8C40-564AE979000E}" type="presParOf" srcId="{32C0325E-201B-467E-8EC3-0DBD0AC585A8}" destId="{E8AB2A6A-2811-4865-8F32-7DFA269F379A}" srcOrd="21" destOrd="0" presId="urn:microsoft.com/office/officeart/2005/8/layout/vList2"/>
    <dgm:cxn modelId="{960FC819-9F3B-43A1-86B0-DDB5733AD99E}" type="presParOf" srcId="{32C0325E-201B-467E-8EC3-0DBD0AC585A8}" destId="{7FCD16F8-34F5-4C96-ABEA-63D8226E1BA2}" srcOrd="22" destOrd="0" presId="urn:microsoft.com/office/officeart/2005/8/layout/vList2"/>
    <dgm:cxn modelId="{621CCA3F-963C-44AC-B8CA-5020D1E8F273}" type="presParOf" srcId="{32C0325E-201B-467E-8EC3-0DBD0AC585A8}" destId="{54A63D54-CDC2-402F-A9D7-F2080F5AC179}" srcOrd="23" destOrd="0" presId="urn:microsoft.com/office/officeart/2005/8/layout/vList2"/>
    <dgm:cxn modelId="{3FC41A16-BEE6-4EDA-B845-CCA5C15D97D6}" type="presParOf" srcId="{32C0325E-201B-467E-8EC3-0DBD0AC585A8}" destId="{7C250D61-238C-4E9B-99D0-E2143990A841}" srcOrd="24" destOrd="0" presId="urn:microsoft.com/office/officeart/2005/8/layout/vList2"/>
    <dgm:cxn modelId="{790A9CA2-40B6-45AA-9E8C-6AD966263FA7}" type="presParOf" srcId="{32C0325E-201B-467E-8EC3-0DBD0AC585A8}" destId="{ACD06CFA-D740-4276-AD23-74D6271BA505}" srcOrd="25" destOrd="0" presId="urn:microsoft.com/office/officeart/2005/8/layout/vList2"/>
    <dgm:cxn modelId="{574B70F7-EC0E-4360-8E35-5CD840C2D23A}" type="presParOf" srcId="{32C0325E-201B-467E-8EC3-0DBD0AC585A8}" destId="{23109C1A-DE70-4E9D-8517-E0BB9187EE0B}" srcOrd="26" destOrd="0" presId="urn:microsoft.com/office/officeart/2005/8/layout/vList2"/>
    <dgm:cxn modelId="{CE046943-77C0-4AF5-9E01-2B89B1ACB860}" type="presParOf" srcId="{32C0325E-201B-467E-8EC3-0DBD0AC585A8}" destId="{8DEB7506-C948-4E11-85CC-3129BC63072F}" srcOrd="27" destOrd="0" presId="urn:microsoft.com/office/officeart/2005/8/layout/vList2"/>
    <dgm:cxn modelId="{B092059D-1AD1-4C7C-AC46-0DFE8FC68F13}" type="presParOf" srcId="{32C0325E-201B-467E-8EC3-0DBD0AC585A8}" destId="{03D268AE-2DF8-428B-B6B6-3A2362384204}" srcOrd="28" destOrd="0" presId="urn:microsoft.com/office/officeart/2005/8/layout/vList2"/>
    <dgm:cxn modelId="{E959725A-33C5-4235-8D01-4E2DC84AD83D}" type="presParOf" srcId="{32C0325E-201B-467E-8EC3-0DBD0AC585A8}" destId="{CE548EFB-AD88-43BD-BF6E-D78AFF59F8C8}" srcOrd="29" destOrd="0" presId="urn:microsoft.com/office/officeart/2005/8/layout/vList2"/>
    <dgm:cxn modelId="{11058410-452E-41D0-A5C3-BB60C1222832}" type="presParOf" srcId="{32C0325E-201B-467E-8EC3-0DBD0AC585A8}" destId="{598A76DA-00C5-42C6-B285-CA7445587BA7}" srcOrd="30" destOrd="0" presId="urn:microsoft.com/office/officeart/2005/8/layout/vList2"/>
    <dgm:cxn modelId="{9AFFEF2E-7D29-4ED5-A7DE-5DA9048230B8}" type="presParOf" srcId="{32C0325E-201B-467E-8EC3-0DBD0AC585A8}" destId="{F92B8FDD-A3EC-455B-BA02-82C6BAA85063}" srcOrd="31" destOrd="0" presId="urn:microsoft.com/office/officeart/2005/8/layout/vList2"/>
    <dgm:cxn modelId="{ECDE564E-8DB7-4039-8243-39A074C2F575}" type="presParOf" srcId="{32C0325E-201B-467E-8EC3-0DBD0AC585A8}" destId="{1EA0E512-0EEA-4C83-A927-318CF7DE8EFA}" srcOrd="3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054EA-2C31-459C-92D0-6B90EA7822BE}">
      <dsp:nvSpPr>
        <dsp:cNvPr id="0" name=""/>
        <dsp:cNvSpPr/>
      </dsp:nvSpPr>
      <dsp:spPr>
        <a:xfrm>
          <a:off x="0" y="416065"/>
          <a:ext cx="6822605" cy="737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510" tIns="270764" rIns="529510" bIns="92456" numCol="1" spcCol="1270" rtlCol="0" anchor="ctr" anchorCtr="0">
          <a:noAutofit/>
        </a:bodyPr>
        <a:lstStyle/>
        <a:p>
          <a:pPr marL="114300" lvl="1" indent="-114300" algn="l" defTabSz="577850" rtl="0">
            <a:lnSpc>
              <a:spcPct val="90000"/>
            </a:lnSpc>
            <a:spcBef>
              <a:spcPct val="0"/>
            </a:spcBef>
            <a:spcAft>
              <a:spcPct val="15000"/>
            </a:spcAft>
            <a:buChar char="•"/>
          </a:pPr>
          <a:r>
            <a:rPr lang="fr-FR" sz="1300" b="0" kern="1200" noProof="0" dirty="0">
              <a:latin typeface="+mj-lt"/>
            </a:rPr>
            <a:t>Le HTML utilise des balises. Elles sont matérialisées par un mot entre chevrons, exemple: « &lt;p&gt;mon paragraphe &lt;/p&gt; »</a:t>
          </a:r>
        </a:p>
      </dsp:txBody>
      <dsp:txXfrm>
        <a:off x="0" y="416065"/>
        <a:ext cx="6822605" cy="737100"/>
      </dsp:txXfrm>
    </dsp:sp>
    <dsp:sp modelId="{427BD35E-C3A5-499A-9669-5DC2A7A36AAB}">
      <dsp:nvSpPr>
        <dsp:cNvPr id="0" name=""/>
        <dsp:cNvSpPr/>
      </dsp:nvSpPr>
      <dsp:spPr>
        <a:xfrm>
          <a:off x="341130" y="224185"/>
          <a:ext cx="4775823"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0515" tIns="0" rIns="180515" bIns="0" numCol="1" spcCol="1270" rtlCol="0" anchor="ctr" anchorCtr="0">
          <a:noAutofit/>
        </a:bodyPr>
        <a:lstStyle/>
        <a:p>
          <a:pPr marL="0" lvl="0" indent="0" algn="l" defTabSz="577850" rtl="0">
            <a:lnSpc>
              <a:spcPct val="90000"/>
            </a:lnSpc>
            <a:spcBef>
              <a:spcPct val="0"/>
            </a:spcBef>
            <a:spcAft>
              <a:spcPct val="35000"/>
            </a:spcAft>
            <a:buNone/>
          </a:pPr>
          <a:r>
            <a:rPr lang="fr-FR" sz="1300" b="1" kern="1200" noProof="0" dirty="0">
              <a:latin typeface="+mj-lt"/>
            </a:rPr>
            <a:t>Les balises</a:t>
          </a:r>
        </a:p>
      </dsp:txBody>
      <dsp:txXfrm>
        <a:off x="359864" y="242919"/>
        <a:ext cx="4738355" cy="346292"/>
      </dsp:txXfrm>
    </dsp:sp>
    <dsp:sp modelId="{3C6C6A1C-D867-487C-B16F-142692DF1614}">
      <dsp:nvSpPr>
        <dsp:cNvPr id="0" name=""/>
        <dsp:cNvSpPr/>
      </dsp:nvSpPr>
      <dsp:spPr>
        <a:xfrm>
          <a:off x="0" y="1415245"/>
          <a:ext cx="6822605" cy="552825"/>
        </a:xfrm>
        <a:prstGeom prst="rect">
          <a:avLst/>
        </a:prstGeom>
        <a:solidFill>
          <a:schemeClr val="lt1">
            <a:alpha val="90000"/>
            <a:hueOff val="0"/>
            <a:satOff val="0"/>
            <a:lumOff val="0"/>
            <a:alphaOff val="0"/>
          </a:schemeClr>
        </a:solidFill>
        <a:ln w="12700" cap="flat" cmpd="sng" algn="ctr">
          <a:solidFill>
            <a:schemeClr val="accent2">
              <a:hueOff val="1183910"/>
              <a:satOff val="6177"/>
              <a:lumOff val="-1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510" tIns="270764" rIns="529510" bIns="92456" numCol="1" spcCol="1270" anchor="ctr" anchorCtr="0">
          <a:noAutofit/>
        </a:bodyPr>
        <a:lstStyle/>
        <a:p>
          <a:pPr marL="0" lvl="1" indent="-114300" algn="l" defTabSz="577850">
            <a:lnSpc>
              <a:spcPct val="90000"/>
            </a:lnSpc>
            <a:spcBef>
              <a:spcPct val="0"/>
            </a:spcBef>
            <a:spcAft>
              <a:spcPct val="15000"/>
            </a:spcAft>
            <a:buChar char="•"/>
          </a:pPr>
          <a:r>
            <a:rPr lang="fr-FR" sz="1300" b="0" i="0" kern="1200"/>
            <a:t>Un attribut est un mot complémentaire venant se glisser à l'intérieur d'une balise.</a:t>
          </a:r>
          <a:endParaRPr lang="fr-FR" sz="1300" kern="1200" noProof="0"/>
        </a:p>
      </dsp:txBody>
      <dsp:txXfrm>
        <a:off x="0" y="1415245"/>
        <a:ext cx="6822605" cy="552825"/>
      </dsp:txXfrm>
    </dsp:sp>
    <dsp:sp modelId="{C576C2E1-3DE2-41AA-AE88-B98D249038DF}">
      <dsp:nvSpPr>
        <dsp:cNvPr id="0" name=""/>
        <dsp:cNvSpPr/>
      </dsp:nvSpPr>
      <dsp:spPr>
        <a:xfrm>
          <a:off x="341130" y="1223365"/>
          <a:ext cx="4775823" cy="383760"/>
        </a:xfrm>
        <a:prstGeom prst="roundRect">
          <a:avLst/>
        </a:prstGeom>
        <a:solidFill>
          <a:schemeClr val="accent2">
            <a:hueOff val="1183910"/>
            <a:satOff val="6177"/>
            <a:lumOff val="-176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0515" tIns="0" rIns="180515" bIns="0" numCol="1" spcCol="1270" rtlCol="0" anchor="ctr" anchorCtr="0">
          <a:noAutofit/>
        </a:bodyPr>
        <a:lstStyle/>
        <a:p>
          <a:pPr marL="0" lvl="0" indent="0" algn="l" defTabSz="577850" rtl="0">
            <a:lnSpc>
              <a:spcPct val="90000"/>
            </a:lnSpc>
            <a:spcBef>
              <a:spcPct val="0"/>
            </a:spcBef>
            <a:spcAft>
              <a:spcPct val="35000"/>
            </a:spcAft>
            <a:buNone/>
          </a:pPr>
          <a:r>
            <a:rPr lang="fr-FR" sz="1300" b="1" kern="1200" noProof="0" dirty="0">
              <a:latin typeface="+mj-lt"/>
            </a:rPr>
            <a:t>Les attributs</a:t>
          </a:r>
        </a:p>
      </dsp:txBody>
      <dsp:txXfrm>
        <a:off x="359864" y="1242099"/>
        <a:ext cx="4738355" cy="346292"/>
      </dsp:txXfrm>
    </dsp:sp>
    <dsp:sp modelId="{2FF9F1FE-A066-482F-989B-DB2F53D699A7}">
      <dsp:nvSpPr>
        <dsp:cNvPr id="0" name=""/>
        <dsp:cNvSpPr/>
      </dsp:nvSpPr>
      <dsp:spPr>
        <a:xfrm>
          <a:off x="0" y="2230150"/>
          <a:ext cx="6822605" cy="737100"/>
        </a:xfrm>
        <a:prstGeom prst="rect">
          <a:avLst/>
        </a:prstGeom>
        <a:solidFill>
          <a:schemeClr val="lt1">
            <a:alpha val="90000"/>
            <a:hueOff val="0"/>
            <a:satOff val="0"/>
            <a:lumOff val="0"/>
            <a:alphaOff val="0"/>
          </a:schemeClr>
        </a:solidFill>
        <a:ln w="12700" cap="flat" cmpd="sng" algn="ctr">
          <a:solidFill>
            <a:schemeClr val="accent2">
              <a:hueOff val="2367819"/>
              <a:satOff val="12354"/>
              <a:lumOff val="-35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510" tIns="270764" rIns="529510" bIns="92456" numCol="1" spcCol="1270" anchor="ctr" anchorCtr="0">
          <a:noAutofit/>
        </a:bodyPr>
        <a:lstStyle/>
        <a:p>
          <a:pPr marL="0" lvl="1" indent="-114300" algn="l" defTabSz="577850">
            <a:lnSpc>
              <a:spcPct val="90000"/>
            </a:lnSpc>
            <a:spcBef>
              <a:spcPct val="0"/>
            </a:spcBef>
            <a:spcAft>
              <a:spcPct val="15000"/>
            </a:spcAft>
            <a:buChar char="•"/>
          </a:pPr>
          <a:r>
            <a:rPr lang="fr-FR" sz="1300" b="0" i="0" kern="1200"/>
            <a:t>Une valeur est un mot ou un ensemble de mots venant renseigner un attribut.</a:t>
          </a:r>
          <a:br>
            <a:rPr lang="fr-FR" sz="1300" kern="1200"/>
          </a:br>
          <a:endParaRPr lang="fr-FR" sz="1300" kern="1200" noProof="0"/>
        </a:p>
      </dsp:txBody>
      <dsp:txXfrm>
        <a:off x="0" y="2230150"/>
        <a:ext cx="6822605" cy="737100"/>
      </dsp:txXfrm>
    </dsp:sp>
    <dsp:sp modelId="{BC59EEB5-F413-4873-B6EE-D15068910C48}">
      <dsp:nvSpPr>
        <dsp:cNvPr id="0" name=""/>
        <dsp:cNvSpPr/>
      </dsp:nvSpPr>
      <dsp:spPr>
        <a:xfrm>
          <a:off x="341130" y="2038270"/>
          <a:ext cx="4775823" cy="383760"/>
        </a:xfrm>
        <a:prstGeom prst="roundRect">
          <a:avLst/>
        </a:prstGeom>
        <a:solidFill>
          <a:schemeClr val="accent2">
            <a:hueOff val="2367819"/>
            <a:satOff val="12354"/>
            <a:lumOff val="-352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0515" tIns="0" rIns="180515" bIns="0" numCol="1" spcCol="1270" rtlCol="0" anchor="ctr" anchorCtr="0">
          <a:noAutofit/>
        </a:bodyPr>
        <a:lstStyle/>
        <a:p>
          <a:pPr marL="0" lvl="0" indent="0" algn="l" defTabSz="577850" rtl="0">
            <a:lnSpc>
              <a:spcPct val="90000"/>
            </a:lnSpc>
            <a:spcBef>
              <a:spcPct val="0"/>
            </a:spcBef>
            <a:spcAft>
              <a:spcPct val="35000"/>
            </a:spcAft>
            <a:buNone/>
          </a:pPr>
          <a:r>
            <a:rPr lang="fr-FR" sz="1300" b="1" kern="1200" noProof="0" dirty="0">
              <a:latin typeface="+mj-lt"/>
            </a:rPr>
            <a:t>Les valeurs</a:t>
          </a:r>
        </a:p>
      </dsp:txBody>
      <dsp:txXfrm>
        <a:off x="359864" y="2057004"/>
        <a:ext cx="4738355" cy="346292"/>
      </dsp:txXfrm>
    </dsp:sp>
    <dsp:sp modelId="{D991083A-FC2E-49BD-8401-30B8F4126FF3}">
      <dsp:nvSpPr>
        <dsp:cNvPr id="0" name=""/>
        <dsp:cNvSpPr/>
      </dsp:nvSpPr>
      <dsp:spPr>
        <a:xfrm>
          <a:off x="0" y="3229331"/>
          <a:ext cx="6822605" cy="941850"/>
        </a:xfrm>
        <a:prstGeom prst="rect">
          <a:avLst/>
        </a:prstGeom>
        <a:solidFill>
          <a:schemeClr val="lt1">
            <a:alpha val="90000"/>
            <a:hueOff val="0"/>
            <a:satOff val="0"/>
            <a:lumOff val="0"/>
            <a:alphaOff val="0"/>
          </a:schemeClr>
        </a:solidFill>
        <a:ln w="12700" cap="flat" cmpd="sng" algn="ctr">
          <a:solidFill>
            <a:schemeClr val="accent2">
              <a:hueOff val="3551729"/>
              <a:satOff val="18530"/>
              <a:lumOff val="-5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510" tIns="270764" rIns="529510" bIns="92456" numCol="1" spcCol="1270" anchor="t" anchorCtr="0">
          <a:noAutofit/>
        </a:bodyPr>
        <a:lstStyle/>
        <a:p>
          <a:pPr marL="0" lvl="1" indent="-114300" algn="l" defTabSz="577850">
            <a:lnSpc>
              <a:spcPct val="90000"/>
            </a:lnSpc>
            <a:spcBef>
              <a:spcPct val="0"/>
            </a:spcBef>
            <a:spcAft>
              <a:spcPct val="15000"/>
            </a:spcAft>
            <a:buChar char="•"/>
          </a:pPr>
          <a:r>
            <a:rPr lang="fr-FR" sz="1300" b="0" i="0" kern="1200" dirty="0"/>
            <a:t>Un commentaire est une portion de texte (souvent une note ou une indication) ignorée par l'interpréteur.</a:t>
          </a:r>
          <a:endParaRPr lang="fr-FR" sz="1300" kern="1200" noProof="0" dirty="0"/>
        </a:p>
        <a:p>
          <a:pPr marL="0" lvl="1" indent="-114300" algn="l" defTabSz="577850">
            <a:lnSpc>
              <a:spcPct val="90000"/>
            </a:lnSpc>
            <a:spcBef>
              <a:spcPct val="0"/>
            </a:spcBef>
            <a:spcAft>
              <a:spcPct val="15000"/>
            </a:spcAft>
            <a:buChar char="•"/>
          </a:pPr>
          <a:r>
            <a:rPr lang="fr-FR" sz="1300" kern="1200" noProof="0" dirty="0"/>
            <a:t>Exemple de commentaire Html : </a:t>
          </a:r>
          <a:r>
            <a:rPr lang="fr-FR" sz="1300" b="0" i="0" kern="1200" dirty="0"/>
            <a:t>&lt;!– Mon commentaire --&gt;</a:t>
          </a:r>
          <a:endParaRPr lang="fr-FR" sz="1300" kern="1200" noProof="0" dirty="0"/>
        </a:p>
      </dsp:txBody>
      <dsp:txXfrm>
        <a:off x="0" y="3229331"/>
        <a:ext cx="6822605" cy="941850"/>
      </dsp:txXfrm>
    </dsp:sp>
    <dsp:sp modelId="{45191C59-C8BF-4F77-AF3B-DA91ADE12D68}">
      <dsp:nvSpPr>
        <dsp:cNvPr id="0" name=""/>
        <dsp:cNvSpPr/>
      </dsp:nvSpPr>
      <dsp:spPr>
        <a:xfrm>
          <a:off x="341130" y="3037451"/>
          <a:ext cx="4775823" cy="383760"/>
        </a:xfrm>
        <a:prstGeom prst="roundRect">
          <a:avLst/>
        </a:prstGeom>
        <a:solidFill>
          <a:schemeClr val="accent2">
            <a:hueOff val="3551729"/>
            <a:satOff val="18530"/>
            <a:lumOff val="-529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0515" tIns="0" rIns="180515" bIns="0" numCol="1" spcCol="1270" rtlCol="0" anchor="ctr" anchorCtr="0">
          <a:noAutofit/>
        </a:bodyPr>
        <a:lstStyle/>
        <a:p>
          <a:pPr marL="0" lvl="0" indent="0" algn="l" defTabSz="577850" rtl="0">
            <a:lnSpc>
              <a:spcPct val="90000"/>
            </a:lnSpc>
            <a:spcBef>
              <a:spcPct val="0"/>
            </a:spcBef>
            <a:spcAft>
              <a:spcPct val="35000"/>
            </a:spcAft>
            <a:buNone/>
          </a:pPr>
          <a:r>
            <a:rPr lang="fr-FR" sz="1300" b="1" kern="1200" noProof="0" dirty="0">
              <a:latin typeface="+mj-lt"/>
            </a:rPr>
            <a:t>Les commentaires</a:t>
          </a:r>
        </a:p>
      </dsp:txBody>
      <dsp:txXfrm>
        <a:off x="359864" y="3056185"/>
        <a:ext cx="4738355" cy="346292"/>
      </dsp:txXfrm>
    </dsp:sp>
    <dsp:sp modelId="{5A18061B-31C5-4359-8813-555450FBF410}">
      <dsp:nvSpPr>
        <dsp:cNvPr id="0" name=""/>
        <dsp:cNvSpPr/>
      </dsp:nvSpPr>
      <dsp:spPr>
        <a:xfrm>
          <a:off x="0" y="4433261"/>
          <a:ext cx="6822605" cy="921375"/>
        </a:xfrm>
        <a:prstGeom prst="rect">
          <a:avLst/>
        </a:prstGeom>
        <a:solidFill>
          <a:schemeClr val="lt1">
            <a:alpha val="90000"/>
            <a:hueOff val="0"/>
            <a:satOff val="0"/>
            <a:lumOff val="0"/>
            <a:alphaOff val="0"/>
          </a:schemeClr>
        </a:solidFill>
        <a:ln w="12700" cap="flat" cmpd="sng" algn="ctr">
          <a:solidFill>
            <a:schemeClr val="accent2">
              <a:hueOff val="4735638"/>
              <a:satOff val="24707"/>
              <a:lumOff val="-70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510" tIns="270764" rIns="529510" bIns="92456" numCol="1" spcCol="1270" anchor="t" anchorCtr="0">
          <a:noAutofit/>
        </a:bodyPr>
        <a:lstStyle/>
        <a:p>
          <a:pPr marL="0" lvl="1" indent="-114300" algn="l" defTabSz="577850">
            <a:lnSpc>
              <a:spcPct val="90000"/>
            </a:lnSpc>
            <a:spcBef>
              <a:spcPct val="0"/>
            </a:spcBef>
            <a:spcAft>
              <a:spcPct val="15000"/>
            </a:spcAft>
            <a:buChar char="•"/>
          </a:pPr>
          <a:r>
            <a:rPr lang="fr-FR" sz="1300" b="0" i="0" kern="1200" dirty="0"/>
            <a:t>L'indentation consiste à se décaler (du bord gauche) vers la droite pour indiquer que l'information se trouve à l'intérieur. Bien quelle ne soit pas obligatoire pour que le code fonctionne. L’indentation est une partie importante du code.</a:t>
          </a:r>
          <a:endParaRPr lang="fr-FR" sz="1300" kern="1200" noProof="0" dirty="0">
            <a:latin typeface="+mn-lt"/>
          </a:endParaRPr>
        </a:p>
      </dsp:txBody>
      <dsp:txXfrm>
        <a:off x="0" y="4433261"/>
        <a:ext cx="6822605" cy="921375"/>
      </dsp:txXfrm>
    </dsp:sp>
    <dsp:sp modelId="{0F90D021-BDF1-451C-B4CF-ACCC188101CD}">
      <dsp:nvSpPr>
        <dsp:cNvPr id="0" name=""/>
        <dsp:cNvSpPr/>
      </dsp:nvSpPr>
      <dsp:spPr>
        <a:xfrm>
          <a:off x="341130" y="4241381"/>
          <a:ext cx="4775823" cy="383760"/>
        </a:xfrm>
        <a:prstGeom prst="roundRect">
          <a:avLst/>
        </a:prstGeom>
        <a:solidFill>
          <a:schemeClr val="accent2">
            <a:hueOff val="4735638"/>
            <a:satOff val="24707"/>
            <a:lumOff val="-705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0515" tIns="0" rIns="180515" bIns="0" numCol="1" spcCol="1270" rtlCol="0" anchor="ctr" anchorCtr="0">
          <a:noAutofit/>
        </a:bodyPr>
        <a:lstStyle/>
        <a:p>
          <a:pPr marL="0" lvl="0" indent="0" algn="l" defTabSz="577850" rtl="0">
            <a:lnSpc>
              <a:spcPct val="90000"/>
            </a:lnSpc>
            <a:spcBef>
              <a:spcPct val="0"/>
            </a:spcBef>
            <a:spcAft>
              <a:spcPct val="35000"/>
            </a:spcAft>
            <a:buFont typeface="Arial" panose="020B0604020202020204" pitchFamily="34" charset="0"/>
            <a:buNone/>
          </a:pPr>
          <a:r>
            <a:rPr lang="fr-FR" sz="1300" b="1" kern="1200" noProof="0" dirty="0">
              <a:latin typeface="+mj-lt"/>
            </a:rPr>
            <a:t>L’indentation</a:t>
          </a:r>
        </a:p>
      </dsp:txBody>
      <dsp:txXfrm>
        <a:off x="359864" y="4260115"/>
        <a:ext cx="4738355"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7687F-3546-448C-99C2-5C9834AC1C3B}">
      <dsp:nvSpPr>
        <dsp:cNvPr id="0" name=""/>
        <dsp:cNvSpPr/>
      </dsp:nvSpPr>
      <dsp:spPr>
        <a:xfrm>
          <a:off x="0" y="245039"/>
          <a:ext cx="6822605" cy="5528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510" tIns="270764" rIns="529510" bIns="92456" numCol="1" spcCol="1270" rtlCol="0" anchor="ctr" anchorCtr="0">
          <a:noAutofit/>
        </a:bodyPr>
        <a:lstStyle/>
        <a:p>
          <a:pPr marL="114300" lvl="1" indent="-114300" algn="l" defTabSz="577850" rtl="0">
            <a:lnSpc>
              <a:spcPct val="90000"/>
            </a:lnSpc>
            <a:spcBef>
              <a:spcPct val="0"/>
            </a:spcBef>
            <a:spcAft>
              <a:spcPct val="15000"/>
            </a:spcAft>
            <a:buChar char="•"/>
          </a:pPr>
          <a:r>
            <a:rPr lang="fr-FR" sz="1300" b="0" kern="1200" noProof="0">
              <a:latin typeface="+mj-lt"/>
            </a:rPr>
            <a:t>Le CSS utilise des sélecteurs. Ils correspondent au nom d’un élément Html.</a:t>
          </a:r>
        </a:p>
      </dsp:txBody>
      <dsp:txXfrm>
        <a:off x="0" y="245039"/>
        <a:ext cx="6822605" cy="552825"/>
      </dsp:txXfrm>
    </dsp:sp>
    <dsp:sp modelId="{8EDC4D51-948D-44AC-BC22-9594641B134D}">
      <dsp:nvSpPr>
        <dsp:cNvPr id="0" name=""/>
        <dsp:cNvSpPr/>
      </dsp:nvSpPr>
      <dsp:spPr>
        <a:xfrm>
          <a:off x="341130" y="53159"/>
          <a:ext cx="4775823"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0515" tIns="0" rIns="180515" bIns="0" numCol="1" spcCol="1270" rtlCol="0" anchor="ctr" anchorCtr="0">
          <a:noAutofit/>
        </a:bodyPr>
        <a:lstStyle/>
        <a:p>
          <a:pPr marL="0" lvl="0" indent="0" algn="l" defTabSz="577850" rtl="0">
            <a:lnSpc>
              <a:spcPct val="90000"/>
            </a:lnSpc>
            <a:spcBef>
              <a:spcPct val="0"/>
            </a:spcBef>
            <a:spcAft>
              <a:spcPct val="35000"/>
            </a:spcAft>
            <a:buNone/>
          </a:pPr>
          <a:r>
            <a:rPr lang="fr-FR" sz="1300" b="1" kern="1200" noProof="0" dirty="0">
              <a:latin typeface="+mj-lt"/>
            </a:rPr>
            <a:t>Les sélecteurs</a:t>
          </a:r>
        </a:p>
      </dsp:txBody>
      <dsp:txXfrm>
        <a:off x="359864" y="71893"/>
        <a:ext cx="4738355" cy="346292"/>
      </dsp:txXfrm>
    </dsp:sp>
    <dsp:sp modelId="{56E76E30-5C0A-4DCF-85FD-0F634DBA482D}">
      <dsp:nvSpPr>
        <dsp:cNvPr id="0" name=""/>
        <dsp:cNvSpPr/>
      </dsp:nvSpPr>
      <dsp:spPr>
        <a:xfrm>
          <a:off x="0" y="1059944"/>
          <a:ext cx="6822605" cy="7371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510" tIns="270764" rIns="529510" bIns="92456" numCol="1" spcCol="1270" anchor="ctr" anchorCtr="0">
          <a:noAutofit/>
        </a:bodyPr>
        <a:lstStyle/>
        <a:p>
          <a:pPr marL="0" lvl="1" indent="-114300" algn="l" defTabSz="577850">
            <a:lnSpc>
              <a:spcPct val="90000"/>
            </a:lnSpc>
            <a:spcBef>
              <a:spcPct val="0"/>
            </a:spcBef>
            <a:spcAft>
              <a:spcPct val="15000"/>
            </a:spcAft>
            <a:buChar char="•"/>
          </a:pPr>
          <a:r>
            <a:rPr lang="fr-FR" sz="1300" b="0" i="0" kern="1200"/>
            <a:t>Le CSS propose de nombreuses propriété comme: color, font-size, background en sont de petits exemple</a:t>
          </a:r>
          <a:endParaRPr lang="fr-FR" sz="1300" kern="1200" noProof="0"/>
        </a:p>
      </dsp:txBody>
      <dsp:txXfrm>
        <a:off x="0" y="1059944"/>
        <a:ext cx="6822605" cy="737100"/>
      </dsp:txXfrm>
    </dsp:sp>
    <dsp:sp modelId="{2D5C655A-C9C2-4BFC-8E20-F07D861DEF5D}">
      <dsp:nvSpPr>
        <dsp:cNvPr id="0" name=""/>
        <dsp:cNvSpPr/>
      </dsp:nvSpPr>
      <dsp:spPr>
        <a:xfrm>
          <a:off x="341130" y="868064"/>
          <a:ext cx="4775823" cy="3837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0515" tIns="0" rIns="180515" bIns="0" numCol="1" spcCol="1270" rtlCol="0" anchor="ctr" anchorCtr="0">
          <a:noAutofit/>
        </a:bodyPr>
        <a:lstStyle/>
        <a:p>
          <a:pPr marL="0" lvl="0" indent="0" algn="l" defTabSz="577850" rtl="0">
            <a:lnSpc>
              <a:spcPct val="90000"/>
            </a:lnSpc>
            <a:spcBef>
              <a:spcPct val="0"/>
            </a:spcBef>
            <a:spcAft>
              <a:spcPct val="35000"/>
            </a:spcAft>
            <a:buNone/>
          </a:pPr>
          <a:r>
            <a:rPr lang="fr-FR" sz="1300" b="1" kern="1200" noProof="0" dirty="0">
              <a:latin typeface="+mj-lt"/>
            </a:rPr>
            <a:t>Les propriétés</a:t>
          </a:r>
        </a:p>
      </dsp:txBody>
      <dsp:txXfrm>
        <a:off x="359864" y="886798"/>
        <a:ext cx="4738355" cy="346292"/>
      </dsp:txXfrm>
    </dsp:sp>
    <dsp:sp modelId="{1EE2C0DD-D8FB-4875-ACFD-72C965B432E0}">
      <dsp:nvSpPr>
        <dsp:cNvPr id="0" name=""/>
        <dsp:cNvSpPr/>
      </dsp:nvSpPr>
      <dsp:spPr>
        <a:xfrm>
          <a:off x="0" y="2059124"/>
          <a:ext cx="6822605" cy="92137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510" tIns="270764" rIns="529510" bIns="92456" numCol="1" spcCol="1270" anchor="ctr" anchorCtr="0">
          <a:noAutofit/>
        </a:bodyPr>
        <a:lstStyle/>
        <a:p>
          <a:pPr marL="0" lvl="1" indent="-114300" algn="l" defTabSz="577850">
            <a:lnSpc>
              <a:spcPct val="90000"/>
            </a:lnSpc>
            <a:spcBef>
              <a:spcPct val="0"/>
            </a:spcBef>
            <a:spcAft>
              <a:spcPct val="15000"/>
            </a:spcAft>
            <a:buChar char="•"/>
          </a:pPr>
          <a:r>
            <a:rPr lang="fr-FR" sz="1300" kern="1200" noProof="0"/>
            <a:t>A chaque type de propriété correspond différent types de valeurs. Par exemple la propriété « color » attend comme valeur du texte « red, blue… » ou un code « rgb, hexa… » </a:t>
          </a:r>
        </a:p>
      </dsp:txBody>
      <dsp:txXfrm>
        <a:off x="0" y="2059124"/>
        <a:ext cx="6822605" cy="921375"/>
      </dsp:txXfrm>
    </dsp:sp>
    <dsp:sp modelId="{05C52DBC-7BF8-45D8-B7D7-C21DA8CF9322}">
      <dsp:nvSpPr>
        <dsp:cNvPr id="0" name=""/>
        <dsp:cNvSpPr/>
      </dsp:nvSpPr>
      <dsp:spPr>
        <a:xfrm>
          <a:off x="341130" y="1867244"/>
          <a:ext cx="4775823" cy="3837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0515" tIns="0" rIns="180515" bIns="0" numCol="1" spcCol="1270" rtlCol="0" anchor="ctr" anchorCtr="0">
          <a:noAutofit/>
        </a:bodyPr>
        <a:lstStyle/>
        <a:p>
          <a:pPr marL="0" lvl="0" indent="0" algn="l" defTabSz="577850" rtl="0">
            <a:lnSpc>
              <a:spcPct val="90000"/>
            </a:lnSpc>
            <a:spcBef>
              <a:spcPct val="0"/>
            </a:spcBef>
            <a:spcAft>
              <a:spcPct val="35000"/>
            </a:spcAft>
            <a:buNone/>
          </a:pPr>
          <a:r>
            <a:rPr lang="fr-FR" sz="1300" b="1" kern="1200" noProof="0" dirty="0">
              <a:latin typeface="+mj-lt"/>
            </a:rPr>
            <a:t>Les valeurs</a:t>
          </a:r>
        </a:p>
      </dsp:txBody>
      <dsp:txXfrm>
        <a:off x="359864" y="1885978"/>
        <a:ext cx="4738355" cy="346292"/>
      </dsp:txXfrm>
    </dsp:sp>
    <dsp:sp modelId="{176EA50C-4195-46ED-829C-9103B217EBD8}">
      <dsp:nvSpPr>
        <dsp:cNvPr id="0" name=""/>
        <dsp:cNvSpPr/>
      </dsp:nvSpPr>
      <dsp:spPr>
        <a:xfrm>
          <a:off x="0" y="3242579"/>
          <a:ext cx="6822605" cy="9418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510" tIns="270764" rIns="529510" bIns="92456" numCol="1" spcCol="1270" anchor="t" anchorCtr="0">
          <a:noAutofit/>
        </a:bodyPr>
        <a:lstStyle/>
        <a:p>
          <a:pPr marL="0" lvl="1" indent="-114300" algn="l" defTabSz="577850">
            <a:lnSpc>
              <a:spcPct val="90000"/>
            </a:lnSpc>
            <a:spcBef>
              <a:spcPct val="0"/>
            </a:spcBef>
            <a:spcAft>
              <a:spcPct val="15000"/>
            </a:spcAft>
            <a:buChar char="•"/>
          </a:pPr>
          <a:r>
            <a:rPr lang="fr-FR" sz="1300" b="0" i="0" kern="1200" dirty="0"/>
            <a:t>Un commentaire est une portion de texte (souvent une note ou une indication) ignorée par l'interpréteur.</a:t>
          </a:r>
          <a:endParaRPr lang="fr-FR" sz="1300" kern="1200" noProof="0" dirty="0"/>
        </a:p>
        <a:p>
          <a:pPr marL="0" lvl="1" indent="-114300" algn="l" defTabSz="577850">
            <a:lnSpc>
              <a:spcPct val="90000"/>
            </a:lnSpc>
            <a:spcBef>
              <a:spcPct val="0"/>
            </a:spcBef>
            <a:spcAft>
              <a:spcPct val="15000"/>
            </a:spcAft>
            <a:buChar char="•"/>
          </a:pPr>
          <a:r>
            <a:rPr lang="fr-FR" sz="1300" kern="1200" noProof="0" dirty="0"/>
            <a:t>Exemple de commentaire en CSS: </a:t>
          </a:r>
          <a:r>
            <a:rPr lang="fr-FR" sz="1300" b="0" i="0" kern="1200" dirty="0"/>
            <a:t>/* commentaire en </a:t>
          </a:r>
          <a:r>
            <a:rPr lang="fr-FR" sz="1300" b="0" i="0" kern="1200" dirty="0" err="1"/>
            <a:t>css</a:t>
          </a:r>
          <a:r>
            <a:rPr lang="fr-FR" sz="1300" b="0" i="0" kern="1200" dirty="0"/>
            <a:t> */</a:t>
          </a:r>
          <a:endParaRPr lang="fr-FR" sz="1300" kern="1200" noProof="0" dirty="0"/>
        </a:p>
      </dsp:txBody>
      <dsp:txXfrm>
        <a:off x="0" y="3242579"/>
        <a:ext cx="6822605" cy="941850"/>
      </dsp:txXfrm>
    </dsp:sp>
    <dsp:sp modelId="{93FF90CE-4BA8-4F73-935D-629D32BC2FD7}">
      <dsp:nvSpPr>
        <dsp:cNvPr id="0" name=""/>
        <dsp:cNvSpPr/>
      </dsp:nvSpPr>
      <dsp:spPr>
        <a:xfrm>
          <a:off x="341130" y="3050699"/>
          <a:ext cx="4775823" cy="3837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0515" tIns="0" rIns="180515" bIns="0" numCol="1" spcCol="1270" rtlCol="0" anchor="ctr" anchorCtr="0">
          <a:noAutofit/>
        </a:bodyPr>
        <a:lstStyle/>
        <a:p>
          <a:pPr marL="0" lvl="0" indent="0" algn="l" defTabSz="577850" rtl="0">
            <a:lnSpc>
              <a:spcPct val="90000"/>
            </a:lnSpc>
            <a:spcBef>
              <a:spcPct val="0"/>
            </a:spcBef>
            <a:spcAft>
              <a:spcPct val="35000"/>
            </a:spcAft>
            <a:buNone/>
          </a:pPr>
          <a:r>
            <a:rPr lang="fr-FR" sz="1300" b="1" kern="1200" noProof="0" dirty="0">
              <a:latin typeface="+mj-lt"/>
            </a:rPr>
            <a:t>Les commentaires</a:t>
          </a:r>
        </a:p>
      </dsp:txBody>
      <dsp:txXfrm>
        <a:off x="359864" y="3069433"/>
        <a:ext cx="4738355" cy="346292"/>
      </dsp:txXfrm>
    </dsp:sp>
    <dsp:sp modelId="{93F00599-D629-44CA-A490-0215B1FC11CA}">
      <dsp:nvSpPr>
        <dsp:cNvPr id="0" name=""/>
        <dsp:cNvSpPr/>
      </dsp:nvSpPr>
      <dsp:spPr>
        <a:xfrm>
          <a:off x="0" y="4446509"/>
          <a:ext cx="6822605" cy="921375"/>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510" tIns="270764" rIns="529510" bIns="92456" numCol="1" spcCol="1270" anchor="t" anchorCtr="0">
          <a:noAutofit/>
        </a:bodyPr>
        <a:lstStyle/>
        <a:p>
          <a:pPr marL="0" lvl="1" indent="-114300" algn="l" defTabSz="577850">
            <a:lnSpc>
              <a:spcPct val="90000"/>
            </a:lnSpc>
            <a:spcBef>
              <a:spcPct val="0"/>
            </a:spcBef>
            <a:spcAft>
              <a:spcPct val="15000"/>
            </a:spcAft>
            <a:buChar char="•"/>
          </a:pPr>
          <a:r>
            <a:rPr lang="fr-FR" sz="1300" b="0" i="0" kern="1200" dirty="0"/>
            <a:t>L'indentation consiste à se décaler (du bord gauche) vers la droite pour indiquer que l'information se trouve à l'intérieur. Bien quelle ne soit pas obligatoire pour que le code fonctionne. L’indentation est une partie importante du code.</a:t>
          </a:r>
          <a:endParaRPr lang="fr-FR" sz="1300" kern="1200" noProof="0" dirty="0">
            <a:latin typeface="+mn-lt"/>
          </a:endParaRPr>
        </a:p>
      </dsp:txBody>
      <dsp:txXfrm>
        <a:off x="0" y="4446509"/>
        <a:ext cx="6822605" cy="921375"/>
      </dsp:txXfrm>
    </dsp:sp>
    <dsp:sp modelId="{7E933B87-6321-4ECF-B973-EF873676B17F}">
      <dsp:nvSpPr>
        <dsp:cNvPr id="0" name=""/>
        <dsp:cNvSpPr/>
      </dsp:nvSpPr>
      <dsp:spPr>
        <a:xfrm>
          <a:off x="341130" y="4254629"/>
          <a:ext cx="4775823" cy="38376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0515" tIns="0" rIns="180515" bIns="0" numCol="1" spcCol="1270" rtlCol="0" anchor="ctr" anchorCtr="0">
          <a:noAutofit/>
        </a:bodyPr>
        <a:lstStyle/>
        <a:p>
          <a:pPr marL="0" lvl="0" indent="0" algn="l" defTabSz="577850" rtl="0">
            <a:lnSpc>
              <a:spcPct val="90000"/>
            </a:lnSpc>
            <a:spcBef>
              <a:spcPct val="0"/>
            </a:spcBef>
            <a:spcAft>
              <a:spcPct val="35000"/>
            </a:spcAft>
            <a:buFont typeface="Arial" panose="020B0604020202020204" pitchFamily="34" charset="0"/>
            <a:buNone/>
          </a:pPr>
          <a:r>
            <a:rPr lang="fr-FR" sz="1300" b="1" kern="1200" noProof="0" dirty="0">
              <a:latin typeface="+mj-lt"/>
            </a:rPr>
            <a:t>L’indentation</a:t>
          </a:r>
        </a:p>
      </dsp:txBody>
      <dsp:txXfrm>
        <a:off x="359864" y="4273363"/>
        <a:ext cx="4738355"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FAF4B-CECA-4FC8-8E02-1989F2CC0EF1}">
      <dsp:nvSpPr>
        <dsp:cNvPr id="0" name=""/>
        <dsp:cNvSpPr/>
      </dsp:nvSpPr>
      <dsp:spPr>
        <a:xfrm>
          <a:off x="0" y="370642"/>
          <a:ext cx="3676678" cy="11056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351" tIns="270764" rIns="285351" bIns="92456" numCol="1" spcCol="1270" rtlCol="0" anchor="ctr" anchorCtr="0">
          <a:noAutofit/>
        </a:bodyPr>
        <a:lstStyle/>
        <a:p>
          <a:pPr marL="114300" lvl="1" indent="-114300" algn="l" defTabSz="577850" rtl="0">
            <a:lnSpc>
              <a:spcPct val="90000"/>
            </a:lnSpc>
            <a:spcBef>
              <a:spcPct val="0"/>
            </a:spcBef>
            <a:spcAft>
              <a:spcPct val="15000"/>
            </a:spcAft>
            <a:buChar char="•"/>
          </a:pPr>
          <a:r>
            <a:rPr lang="fr-FR" sz="1300" b="0" kern="1200" noProof="0" dirty="0">
              <a:latin typeface="+mj-lt"/>
            </a:rPr>
            <a:t>Bien qu’il soit possible d’utiliser un simple </a:t>
          </a:r>
          <a:r>
            <a:rPr lang="fr-FR" sz="1300" b="0" kern="1200" noProof="0" dirty="0" err="1">
              <a:latin typeface="+mj-lt"/>
            </a:rPr>
            <a:t>bloc-note</a:t>
          </a:r>
          <a:r>
            <a:rPr lang="fr-FR" sz="1300" b="0" kern="1200" noProof="0" dirty="0">
              <a:latin typeface="+mj-lt"/>
            </a:rPr>
            <a:t>, l’utilisation d’un éditeur de code moderne apporte de nombreuses options qui facilite la vie des développeurs.</a:t>
          </a:r>
        </a:p>
      </dsp:txBody>
      <dsp:txXfrm>
        <a:off x="0" y="370642"/>
        <a:ext cx="3676678" cy="1105650"/>
      </dsp:txXfrm>
    </dsp:sp>
    <dsp:sp modelId="{BC7B7A1A-4CC9-4EF6-8526-2299EB8088FD}">
      <dsp:nvSpPr>
        <dsp:cNvPr id="0" name=""/>
        <dsp:cNvSpPr/>
      </dsp:nvSpPr>
      <dsp:spPr>
        <a:xfrm>
          <a:off x="183833" y="178762"/>
          <a:ext cx="2573674"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7279" tIns="0" rIns="97279" bIns="0" numCol="1" spcCol="1270" rtlCol="0" anchor="ctr" anchorCtr="0">
          <a:noAutofit/>
        </a:bodyPr>
        <a:lstStyle/>
        <a:p>
          <a:pPr marL="0" lvl="0" indent="0" algn="l" defTabSz="577850" rtl="0">
            <a:lnSpc>
              <a:spcPct val="90000"/>
            </a:lnSpc>
            <a:spcBef>
              <a:spcPct val="0"/>
            </a:spcBef>
            <a:spcAft>
              <a:spcPct val="35000"/>
            </a:spcAft>
            <a:buNone/>
          </a:pPr>
          <a:r>
            <a:rPr lang="fr-FR" sz="1300" b="1" kern="1200" noProof="0" dirty="0">
              <a:latin typeface="+mj-lt"/>
            </a:rPr>
            <a:t>Editeur de code</a:t>
          </a:r>
        </a:p>
      </dsp:txBody>
      <dsp:txXfrm>
        <a:off x="202567" y="197496"/>
        <a:ext cx="2536206" cy="346292"/>
      </dsp:txXfrm>
    </dsp:sp>
    <dsp:sp modelId="{6EC9D1EB-D084-4C8E-95C7-2EBDE055B422}">
      <dsp:nvSpPr>
        <dsp:cNvPr id="0" name=""/>
        <dsp:cNvSpPr/>
      </dsp:nvSpPr>
      <dsp:spPr>
        <a:xfrm>
          <a:off x="0" y="1738372"/>
          <a:ext cx="3676678" cy="11056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351" tIns="270764" rIns="285351" bIns="92456" numCol="1" spcCol="1270" anchor="ctr" anchorCtr="0">
          <a:noAutofit/>
        </a:bodyPr>
        <a:lstStyle/>
        <a:p>
          <a:pPr marL="0" lvl="1" indent="-114300" algn="l" defTabSz="577850">
            <a:lnSpc>
              <a:spcPct val="90000"/>
            </a:lnSpc>
            <a:spcBef>
              <a:spcPct val="0"/>
            </a:spcBef>
            <a:spcAft>
              <a:spcPct val="15000"/>
            </a:spcAft>
            <a:buChar char="•"/>
          </a:pPr>
          <a:r>
            <a:rPr lang="fr-FR" sz="1300" b="0" i="0" kern="1200" dirty="0"/>
            <a:t>Et oui, au cas où vous l’auriez oublié, un développeur web ca fait des sites web et il faut bien les visualiser quelque part et surtout vérifier que votre site fonctionne partout</a:t>
          </a:r>
          <a:endParaRPr lang="fr-FR" sz="1300" kern="1200" noProof="0" dirty="0"/>
        </a:p>
      </dsp:txBody>
      <dsp:txXfrm>
        <a:off x="0" y="1738372"/>
        <a:ext cx="3676678" cy="1105650"/>
      </dsp:txXfrm>
    </dsp:sp>
    <dsp:sp modelId="{F070A748-675A-4334-A5EF-EEB15B62DF67}">
      <dsp:nvSpPr>
        <dsp:cNvPr id="0" name=""/>
        <dsp:cNvSpPr/>
      </dsp:nvSpPr>
      <dsp:spPr>
        <a:xfrm>
          <a:off x="183833" y="1546492"/>
          <a:ext cx="2573674" cy="3837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7279" tIns="0" rIns="97279" bIns="0" numCol="1" spcCol="1270" rtlCol="0" anchor="ctr" anchorCtr="0">
          <a:noAutofit/>
        </a:bodyPr>
        <a:lstStyle/>
        <a:p>
          <a:pPr marL="0" lvl="0" indent="0" algn="l" defTabSz="577850" rtl="0">
            <a:lnSpc>
              <a:spcPct val="90000"/>
            </a:lnSpc>
            <a:spcBef>
              <a:spcPct val="0"/>
            </a:spcBef>
            <a:spcAft>
              <a:spcPct val="35000"/>
            </a:spcAft>
            <a:buNone/>
          </a:pPr>
          <a:r>
            <a:rPr lang="fr-FR" sz="1300" b="1" kern="1200" noProof="0" dirty="0">
              <a:latin typeface="+mj-lt"/>
            </a:rPr>
            <a:t>Les navigateurs Web</a:t>
          </a:r>
        </a:p>
      </dsp:txBody>
      <dsp:txXfrm>
        <a:off x="202567" y="1565226"/>
        <a:ext cx="2536206" cy="346292"/>
      </dsp:txXfrm>
    </dsp:sp>
    <dsp:sp modelId="{99707FCD-88CF-48C4-A8F0-4109D71B8E60}">
      <dsp:nvSpPr>
        <dsp:cNvPr id="0" name=""/>
        <dsp:cNvSpPr/>
      </dsp:nvSpPr>
      <dsp:spPr>
        <a:xfrm>
          <a:off x="0" y="3106102"/>
          <a:ext cx="3676678" cy="92137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351" tIns="270764" rIns="285351" bIns="92456" numCol="1" spcCol="1270" anchor="ctr" anchorCtr="0">
          <a:noAutofit/>
        </a:bodyPr>
        <a:lstStyle/>
        <a:p>
          <a:pPr marL="0" lvl="1" indent="-114300" algn="l" defTabSz="577850">
            <a:lnSpc>
              <a:spcPct val="90000"/>
            </a:lnSpc>
            <a:spcBef>
              <a:spcPct val="0"/>
            </a:spcBef>
            <a:spcAft>
              <a:spcPct val="15000"/>
            </a:spcAft>
            <a:buChar char="•"/>
          </a:pPr>
          <a:r>
            <a:rPr lang="fr-FR" sz="1300" kern="1200" noProof="0" dirty="0"/>
            <a:t>Que ce soit sur Chrome, Firefox, Edge ou Safari. L’inspecteur va devenir votre meilleur ami !</a:t>
          </a:r>
        </a:p>
      </dsp:txBody>
      <dsp:txXfrm>
        <a:off x="0" y="3106102"/>
        <a:ext cx="3676678" cy="921375"/>
      </dsp:txXfrm>
    </dsp:sp>
    <dsp:sp modelId="{70F3CB01-50B9-4276-96C0-34CF6D596F2C}">
      <dsp:nvSpPr>
        <dsp:cNvPr id="0" name=""/>
        <dsp:cNvSpPr/>
      </dsp:nvSpPr>
      <dsp:spPr>
        <a:xfrm>
          <a:off x="183833" y="2914222"/>
          <a:ext cx="2573674" cy="3837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7279" tIns="0" rIns="97279" bIns="0" numCol="1" spcCol="1270" rtlCol="0" anchor="ctr" anchorCtr="0">
          <a:noAutofit/>
        </a:bodyPr>
        <a:lstStyle/>
        <a:p>
          <a:pPr marL="0" lvl="0" indent="0" algn="l" defTabSz="577850" rtl="0">
            <a:lnSpc>
              <a:spcPct val="90000"/>
            </a:lnSpc>
            <a:spcBef>
              <a:spcPct val="0"/>
            </a:spcBef>
            <a:spcAft>
              <a:spcPct val="35000"/>
            </a:spcAft>
            <a:buNone/>
          </a:pPr>
          <a:r>
            <a:rPr lang="fr-FR" sz="1300" b="1" kern="1200" noProof="0" dirty="0">
              <a:latin typeface="+mj-lt"/>
            </a:rPr>
            <a:t>L’ inspecteur</a:t>
          </a:r>
        </a:p>
      </dsp:txBody>
      <dsp:txXfrm>
        <a:off x="202567" y="2932956"/>
        <a:ext cx="2536206"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936FD-5684-4FEF-81D4-44163807D7EE}">
      <dsp:nvSpPr>
        <dsp:cNvPr id="0" name=""/>
        <dsp:cNvSpPr/>
      </dsp:nvSpPr>
      <dsp:spPr>
        <a:xfrm>
          <a:off x="0" y="179059"/>
          <a:ext cx="3394220" cy="2878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Installation des </a:t>
          </a:r>
          <a:r>
            <a:rPr lang="en-US" sz="1200" kern="1200" dirty="0" err="1"/>
            <a:t>outils</a:t>
          </a:r>
          <a:endParaRPr lang="en-US" sz="1200" kern="1200" dirty="0"/>
        </a:p>
      </dsp:txBody>
      <dsp:txXfrm>
        <a:off x="14050" y="193109"/>
        <a:ext cx="3366120" cy="259719"/>
      </dsp:txXfrm>
    </dsp:sp>
    <dsp:sp modelId="{301861F5-4F69-4C65-84AF-538E9A13420C}">
      <dsp:nvSpPr>
        <dsp:cNvPr id="0" name=""/>
        <dsp:cNvSpPr/>
      </dsp:nvSpPr>
      <dsp:spPr>
        <a:xfrm>
          <a:off x="0" y="501439"/>
          <a:ext cx="3394220" cy="2878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dirty="0"/>
            <a:t>Structure d’une page Html</a:t>
          </a:r>
          <a:endParaRPr lang="en-US" sz="1200" kern="1200" dirty="0"/>
        </a:p>
      </dsp:txBody>
      <dsp:txXfrm>
        <a:off x="14050" y="515489"/>
        <a:ext cx="3366120" cy="259719"/>
      </dsp:txXfrm>
    </dsp:sp>
    <dsp:sp modelId="{A481662B-F22E-442E-8703-7E5C6BEEA773}">
      <dsp:nvSpPr>
        <dsp:cNvPr id="0" name=""/>
        <dsp:cNvSpPr/>
      </dsp:nvSpPr>
      <dsp:spPr>
        <a:xfrm>
          <a:off x="0" y="823819"/>
          <a:ext cx="3394220" cy="28781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Structure d’un fichier CSS</a:t>
          </a:r>
          <a:endParaRPr lang="en-US" sz="1200" kern="1200"/>
        </a:p>
      </dsp:txBody>
      <dsp:txXfrm>
        <a:off x="14050" y="837869"/>
        <a:ext cx="3366120" cy="259719"/>
      </dsp:txXfrm>
    </dsp:sp>
    <dsp:sp modelId="{0EF001A3-ED0F-49EB-884B-914933DD66F2}">
      <dsp:nvSpPr>
        <dsp:cNvPr id="0" name=""/>
        <dsp:cNvSpPr/>
      </dsp:nvSpPr>
      <dsp:spPr>
        <a:xfrm>
          <a:off x="0" y="1146199"/>
          <a:ext cx="3394220" cy="2878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Les polices</a:t>
          </a:r>
          <a:endParaRPr lang="en-US" sz="1200" kern="1200"/>
        </a:p>
      </dsp:txBody>
      <dsp:txXfrm>
        <a:off x="14050" y="1160249"/>
        <a:ext cx="3366120" cy="259719"/>
      </dsp:txXfrm>
    </dsp:sp>
    <dsp:sp modelId="{58FE1F75-B515-48CB-9287-7D6E823565B7}">
      <dsp:nvSpPr>
        <dsp:cNvPr id="0" name=""/>
        <dsp:cNvSpPr/>
      </dsp:nvSpPr>
      <dsp:spPr>
        <a:xfrm>
          <a:off x="0" y="1468579"/>
          <a:ext cx="3394220" cy="28781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Les sélecteurs</a:t>
          </a:r>
          <a:endParaRPr lang="en-US" sz="1200" kern="1200"/>
        </a:p>
      </dsp:txBody>
      <dsp:txXfrm>
        <a:off x="14050" y="1482629"/>
        <a:ext cx="3366120" cy="259719"/>
      </dsp:txXfrm>
    </dsp:sp>
    <dsp:sp modelId="{36AF1E84-CF6A-4C25-B725-363586261DD2}">
      <dsp:nvSpPr>
        <dsp:cNvPr id="0" name=""/>
        <dsp:cNvSpPr/>
      </dsp:nvSpPr>
      <dsp:spPr>
        <a:xfrm>
          <a:off x="0" y="1790959"/>
          <a:ext cx="3394220" cy="2878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Styles CSS</a:t>
          </a:r>
          <a:endParaRPr lang="en-US" sz="1200" kern="1200"/>
        </a:p>
      </dsp:txBody>
      <dsp:txXfrm>
        <a:off x="14050" y="1805009"/>
        <a:ext cx="3366120" cy="259719"/>
      </dsp:txXfrm>
    </dsp:sp>
    <dsp:sp modelId="{14EA9E84-26E3-49CB-BA06-0007616F8CAC}">
      <dsp:nvSpPr>
        <dsp:cNvPr id="0" name=""/>
        <dsp:cNvSpPr/>
      </dsp:nvSpPr>
      <dsp:spPr>
        <a:xfrm>
          <a:off x="0" y="2113339"/>
          <a:ext cx="3394220" cy="2878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L’héritage</a:t>
          </a:r>
          <a:endParaRPr lang="en-US" sz="1200" kern="1200"/>
        </a:p>
      </dsp:txBody>
      <dsp:txXfrm>
        <a:off x="14050" y="2127389"/>
        <a:ext cx="3366120" cy="259719"/>
      </dsp:txXfrm>
    </dsp:sp>
    <dsp:sp modelId="{74EF147C-F4CF-4CFE-A019-48B4C9DFED71}">
      <dsp:nvSpPr>
        <dsp:cNvPr id="0" name=""/>
        <dsp:cNvSpPr/>
      </dsp:nvSpPr>
      <dsp:spPr>
        <a:xfrm>
          <a:off x="0" y="2435719"/>
          <a:ext cx="3394220" cy="28781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Les images</a:t>
          </a:r>
          <a:endParaRPr lang="en-US" sz="1200" kern="1200"/>
        </a:p>
      </dsp:txBody>
      <dsp:txXfrm>
        <a:off x="14050" y="2449769"/>
        <a:ext cx="3366120" cy="259719"/>
      </dsp:txXfrm>
    </dsp:sp>
    <dsp:sp modelId="{4D384977-8D71-4764-A839-11EE89B98BB9}">
      <dsp:nvSpPr>
        <dsp:cNvPr id="0" name=""/>
        <dsp:cNvSpPr/>
      </dsp:nvSpPr>
      <dsp:spPr>
        <a:xfrm>
          <a:off x="0" y="2758099"/>
          <a:ext cx="3394220" cy="2878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Les positionnements</a:t>
          </a:r>
          <a:endParaRPr lang="en-US" sz="1200" kern="1200"/>
        </a:p>
      </dsp:txBody>
      <dsp:txXfrm>
        <a:off x="14050" y="2772149"/>
        <a:ext cx="3366120" cy="259719"/>
      </dsp:txXfrm>
    </dsp:sp>
    <dsp:sp modelId="{3964167B-1619-45E9-B198-02D434571F33}">
      <dsp:nvSpPr>
        <dsp:cNvPr id="0" name=""/>
        <dsp:cNvSpPr/>
      </dsp:nvSpPr>
      <dsp:spPr>
        <a:xfrm>
          <a:off x="0" y="3080479"/>
          <a:ext cx="3394220" cy="28781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Le zoning</a:t>
          </a:r>
          <a:endParaRPr lang="en-US" sz="1200" kern="1200"/>
        </a:p>
      </dsp:txBody>
      <dsp:txXfrm>
        <a:off x="14050" y="3094529"/>
        <a:ext cx="3366120" cy="259719"/>
      </dsp:txXfrm>
    </dsp:sp>
    <dsp:sp modelId="{898F5195-C0B1-4E6E-84E4-B83F9DAF131F}">
      <dsp:nvSpPr>
        <dsp:cNvPr id="0" name=""/>
        <dsp:cNvSpPr/>
      </dsp:nvSpPr>
      <dsp:spPr>
        <a:xfrm>
          <a:off x="0" y="3402859"/>
          <a:ext cx="3394220" cy="2878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Les tableaux</a:t>
          </a:r>
          <a:endParaRPr lang="en-US" sz="1200" kern="1200"/>
        </a:p>
      </dsp:txBody>
      <dsp:txXfrm>
        <a:off x="14050" y="3416909"/>
        <a:ext cx="3366120" cy="259719"/>
      </dsp:txXfrm>
    </dsp:sp>
    <dsp:sp modelId="{7FCD16F8-34F5-4C96-ABEA-63D8226E1BA2}">
      <dsp:nvSpPr>
        <dsp:cNvPr id="0" name=""/>
        <dsp:cNvSpPr/>
      </dsp:nvSpPr>
      <dsp:spPr>
        <a:xfrm>
          <a:off x="0" y="3725238"/>
          <a:ext cx="3394220" cy="2878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Les listes</a:t>
          </a:r>
          <a:endParaRPr lang="en-US" sz="1200" kern="1200"/>
        </a:p>
      </dsp:txBody>
      <dsp:txXfrm>
        <a:off x="14050" y="3739288"/>
        <a:ext cx="3366120" cy="259719"/>
      </dsp:txXfrm>
    </dsp:sp>
    <dsp:sp modelId="{7C250D61-238C-4E9B-99D0-E2143990A841}">
      <dsp:nvSpPr>
        <dsp:cNvPr id="0" name=""/>
        <dsp:cNvSpPr/>
      </dsp:nvSpPr>
      <dsp:spPr>
        <a:xfrm>
          <a:off x="0" y="4047618"/>
          <a:ext cx="3394220" cy="28781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Les liens et les Ancres</a:t>
          </a:r>
          <a:endParaRPr lang="en-US" sz="1200" kern="1200"/>
        </a:p>
      </dsp:txBody>
      <dsp:txXfrm>
        <a:off x="14050" y="4061668"/>
        <a:ext cx="3366120" cy="259719"/>
      </dsp:txXfrm>
    </dsp:sp>
    <dsp:sp modelId="{23109C1A-DE70-4E9D-8517-E0BB9187EE0B}">
      <dsp:nvSpPr>
        <dsp:cNvPr id="0" name=""/>
        <dsp:cNvSpPr/>
      </dsp:nvSpPr>
      <dsp:spPr>
        <a:xfrm>
          <a:off x="0" y="4369998"/>
          <a:ext cx="3394220" cy="2878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Menu de Navigation</a:t>
          </a:r>
          <a:endParaRPr lang="en-US" sz="1200" kern="1200"/>
        </a:p>
      </dsp:txBody>
      <dsp:txXfrm>
        <a:off x="14050" y="4384048"/>
        <a:ext cx="3366120" cy="259719"/>
      </dsp:txXfrm>
    </dsp:sp>
    <dsp:sp modelId="{03D268AE-2DF8-428B-B6B6-3A2362384204}">
      <dsp:nvSpPr>
        <dsp:cNvPr id="0" name=""/>
        <dsp:cNvSpPr/>
      </dsp:nvSpPr>
      <dsp:spPr>
        <a:xfrm>
          <a:off x="0" y="4692378"/>
          <a:ext cx="3394220" cy="28781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Les Formulaires</a:t>
          </a:r>
          <a:endParaRPr lang="en-US" sz="1200" kern="1200"/>
        </a:p>
      </dsp:txBody>
      <dsp:txXfrm>
        <a:off x="14050" y="4706428"/>
        <a:ext cx="3366120" cy="259719"/>
      </dsp:txXfrm>
    </dsp:sp>
    <dsp:sp modelId="{598A76DA-00C5-42C6-B285-CA7445587BA7}">
      <dsp:nvSpPr>
        <dsp:cNvPr id="0" name=""/>
        <dsp:cNvSpPr/>
      </dsp:nvSpPr>
      <dsp:spPr>
        <a:xfrm>
          <a:off x="0" y="5014758"/>
          <a:ext cx="3394220" cy="2878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a:t>Cas Pratique</a:t>
          </a:r>
          <a:endParaRPr lang="en-US" sz="1200" kern="1200"/>
        </a:p>
      </dsp:txBody>
      <dsp:txXfrm>
        <a:off x="14050" y="5028808"/>
        <a:ext cx="3366120" cy="259719"/>
      </dsp:txXfrm>
    </dsp:sp>
    <dsp:sp modelId="{1EA0E512-0EEA-4C83-A927-318CF7DE8EFA}">
      <dsp:nvSpPr>
        <dsp:cNvPr id="0" name=""/>
        <dsp:cNvSpPr/>
      </dsp:nvSpPr>
      <dsp:spPr>
        <a:xfrm>
          <a:off x="0" y="5337138"/>
          <a:ext cx="3394220" cy="2878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kern="1200" dirty="0"/>
            <a:t>Création d’un site Web</a:t>
          </a:r>
          <a:endParaRPr lang="en-US" sz="1200" kern="1200" dirty="0"/>
        </a:p>
      </dsp:txBody>
      <dsp:txXfrm>
        <a:off x="14050" y="5351188"/>
        <a:ext cx="3366120" cy="2597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2DFA899-6BDB-45C9-946A-2F5DBB8DE804}" type="datetime1">
              <a:rPr lang="fr-FR" smtClean="0"/>
              <a:t>22/02/2023</a:t>
            </a:fld>
            <a:endParaRPr lang="fr-FR"/>
          </a:p>
        </p:txBody>
      </p:sp>
      <p:sp>
        <p:nvSpPr>
          <p:cNvPr id="4" name="Espace réservé du pied de page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B3D83-8D1A-4DFC-A85C-775CC8A19941}" type="slidenum">
              <a:rPr lang="fr-FR" smtClean="0"/>
              <a:t>‹N°›</a:t>
            </a:fld>
            <a:endParaRPr lang="fr-FR"/>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D3324-EB6D-49CC-AD79-1ACDDDC10179}" type="datetime1">
              <a:rPr lang="fr-FR" smtClean="0"/>
              <a:pPr/>
              <a:t>22/02/2023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6702109-9DB5-4930-9529-97D0F7F71D9D}" type="slidenum">
              <a:rPr lang="fr-FR" noProof="0" smtClean="0"/>
              <a:t>‹N°›</a:t>
            </a:fld>
            <a:endParaRPr lang="fr-FR" noProof="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6702109-9DB5-4930-9529-97D0F7F71D9D}" type="slidenum">
              <a:rPr lang="fr-FR" smtClean="0"/>
              <a:t>1</a:t>
            </a:fld>
            <a:endParaRPr lang="fr-FR"/>
          </a:p>
        </p:txBody>
      </p:sp>
    </p:spTree>
    <p:extLst>
      <p:ext uri="{BB962C8B-B14F-4D97-AF65-F5344CB8AC3E}">
        <p14:creationId xmlns:p14="http://schemas.microsoft.com/office/powerpoint/2010/main" val="3239026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6702109-9DB5-4930-9529-97D0F7F71D9D}" type="slidenum">
              <a:rPr lang="fr-FR" smtClean="0"/>
              <a:t>10</a:t>
            </a:fld>
            <a:endParaRPr lang="fr-FR"/>
          </a:p>
        </p:txBody>
      </p:sp>
    </p:spTree>
    <p:extLst>
      <p:ext uri="{BB962C8B-B14F-4D97-AF65-F5344CB8AC3E}">
        <p14:creationId xmlns:p14="http://schemas.microsoft.com/office/powerpoint/2010/main" val="2537938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E85D185-D876-4A4B-A351-E623992245C2}" type="slidenum">
              <a:rPr lang="fr-FR" smtClean="0"/>
              <a:t>12</a:t>
            </a:fld>
            <a:endParaRPr lang="fr-FR"/>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E85D185-D876-4A4B-A351-E623992245C2}" type="slidenum">
              <a:rPr lang="fr-FR" smtClean="0"/>
              <a:t>2</a:t>
            </a:fld>
            <a:endParaRPr lang="fr-FR"/>
          </a:p>
        </p:txBody>
      </p:sp>
    </p:spTree>
    <p:extLst>
      <p:ext uri="{BB962C8B-B14F-4D97-AF65-F5344CB8AC3E}">
        <p14:creationId xmlns:p14="http://schemas.microsoft.com/office/powerpoint/2010/main" val="170351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EE85D185-D876-4A4B-A351-E623992245C2}" type="slidenum">
              <a:rPr lang="fr-FR" smtClean="0"/>
              <a:t>3</a:t>
            </a:fld>
            <a:endParaRPr lang="fr-FR"/>
          </a:p>
        </p:txBody>
      </p:sp>
    </p:spTree>
    <p:extLst>
      <p:ext uri="{BB962C8B-B14F-4D97-AF65-F5344CB8AC3E}">
        <p14:creationId xmlns:p14="http://schemas.microsoft.com/office/powerpoint/2010/main" val="162336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DA29696-2BE8-442F-AE32-06B5202A784A}" type="slidenum">
              <a:rPr lang="fr-FR" smtClean="0"/>
              <a:t>4</a:t>
            </a:fld>
            <a:endParaRPr lang="fr-FR"/>
          </a:p>
        </p:txBody>
      </p:sp>
    </p:spTree>
    <p:extLst>
      <p:ext uri="{BB962C8B-B14F-4D97-AF65-F5344CB8AC3E}">
        <p14:creationId xmlns:p14="http://schemas.microsoft.com/office/powerpoint/2010/main" val="3243980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6702109-9DB5-4930-9529-97D0F7F71D9D}" type="slidenum">
              <a:rPr lang="fr-FR" smtClean="0"/>
              <a:t>5</a:t>
            </a:fld>
            <a:endParaRPr lang="fr-FR"/>
          </a:p>
        </p:txBody>
      </p:sp>
    </p:spTree>
    <p:extLst>
      <p:ext uri="{BB962C8B-B14F-4D97-AF65-F5344CB8AC3E}">
        <p14:creationId xmlns:p14="http://schemas.microsoft.com/office/powerpoint/2010/main" val="211078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6702109-9DB5-4930-9529-97D0F7F71D9D}" type="slidenum">
              <a:rPr lang="fr-FR" smtClean="0"/>
              <a:t>6</a:t>
            </a:fld>
            <a:endParaRPr lang="fr-FR"/>
          </a:p>
        </p:txBody>
      </p:sp>
    </p:spTree>
    <p:extLst>
      <p:ext uri="{BB962C8B-B14F-4D97-AF65-F5344CB8AC3E}">
        <p14:creationId xmlns:p14="http://schemas.microsoft.com/office/powerpoint/2010/main" val="1908984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DA29696-2BE8-442F-AE32-06B5202A784A}" type="slidenum">
              <a:rPr lang="fr-FR" smtClean="0"/>
              <a:t>7</a:t>
            </a:fld>
            <a:endParaRPr lang="fr-FR"/>
          </a:p>
        </p:txBody>
      </p:sp>
    </p:spTree>
    <p:extLst>
      <p:ext uri="{BB962C8B-B14F-4D97-AF65-F5344CB8AC3E}">
        <p14:creationId xmlns:p14="http://schemas.microsoft.com/office/powerpoint/2010/main" val="3243980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DA29696-2BE8-442F-AE32-06B5202A784A}" type="slidenum">
              <a:rPr lang="fr-FR" smtClean="0"/>
              <a:t>8</a:t>
            </a:fld>
            <a:endParaRPr lang="fr-FR"/>
          </a:p>
        </p:txBody>
      </p:sp>
    </p:spTree>
    <p:extLst>
      <p:ext uri="{BB962C8B-B14F-4D97-AF65-F5344CB8AC3E}">
        <p14:creationId xmlns:p14="http://schemas.microsoft.com/office/powerpoint/2010/main" val="3182550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6702109-9DB5-4930-9529-97D0F7F71D9D}" type="slidenum">
              <a:rPr lang="fr-FR" smtClean="0"/>
              <a:t>9</a:t>
            </a:fld>
            <a:endParaRPr lang="fr-FR"/>
          </a:p>
        </p:txBody>
      </p:sp>
    </p:spTree>
    <p:extLst>
      <p:ext uri="{BB962C8B-B14F-4D97-AF65-F5344CB8AC3E}">
        <p14:creationId xmlns:p14="http://schemas.microsoft.com/office/powerpoint/2010/main" val="389597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fr-FR"/>
              <a:t>Modifiez le style du titre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7258207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0903361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8A87A34-81AB-432B-8DAE-1953F412C126}" type="datetimeFigureOut">
              <a:rPr lang="en-US" smtClean="0"/>
              <a:t>2/22/2023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5993680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rtlCol="0" anchor="ctr"/>
          <a:lstStyle>
            <a:lvl1pPr marL="731520" algn="l">
              <a:lnSpc>
                <a:spcPct val="100000"/>
              </a:lnSpc>
              <a:spcBef>
                <a:spcPts val="800"/>
              </a:spcBef>
              <a:defRPr sz="5400"/>
            </a:lvl1pPr>
          </a:lstStyle>
          <a:p>
            <a:pPr rtl="0"/>
            <a:r>
              <a:rPr lang="fr-FR" noProof="0"/>
              <a:t>Cliquez sur Titre</a:t>
            </a:r>
          </a:p>
        </p:txBody>
      </p:sp>
      <p:sp>
        <p:nvSpPr>
          <p:cNvPr id="6" name="Espace réservé d’image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rtlCol="0">
            <a:noAutofit/>
          </a:bodyPr>
          <a:lstStyle>
            <a:lvl1pPr marL="0" indent="0" algn="ctr">
              <a:buNone/>
              <a:defRPr>
                <a:solidFill>
                  <a:schemeClr val="accent5"/>
                </a:solidFill>
              </a:defRPr>
            </a:lvl1pPr>
          </a:lstStyle>
          <a:p>
            <a:pPr rtl="0"/>
            <a:r>
              <a:rPr lang="fr-FR" noProof="0"/>
              <a:t>Insérer une photo ici</a:t>
            </a:r>
          </a:p>
        </p:txBody>
      </p:sp>
      <p:sp>
        <p:nvSpPr>
          <p:cNvPr id="13" name="Espace réservé du texte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rtlCol="0" anchor="ctr"/>
          <a:lstStyle>
            <a:lvl1pPr marL="0" indent="0">
              <a:buNone/>
              <a:defRPr/>
            </a:lvl1pPr>
          </a:lstStyle>
          <a:p>
            <a:pPr lvl="0" rtl="0"/>
            <a:r>
              <a:rPr lang="fr-FR" noProof="0"/>
              <a:t>Cliquez pour ajouter un sous-titre</a:t>
            </a:r>
          </a:p>
        </p:txBody>
      </p:sp>
    </p:spTree>
    <p:extLst>
      <p:ext uri="{BB962C8B-B14F-4D97-AF65-F5344CB8AC3E}">
        <p14:creationId xmlns:p14="http://schemas.microsoft.com/office/powerpoint/2010/main" val="1613082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rdre du jour">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4" name="Forme libre : Form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solidFill>
                <a:schemeClr val="bg1"/>
              </a:solidFill>
            </a:endParaRPr>
          </a:p>
        </p:txBody>
      </p:sp>
      <p:sp>
        <p:nvSpPr>
          <p:cNvPr id="5" name="Triangle rect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Forme libre : Form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solidFill>
            </a:endParaRPr>
          </a:p>
        </p:txBody>
      </p:sp>
      <p:grpSp>
        <p:nvGrpSpPr>
          <p:cNvPr id="7" name="Groupe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Connecteur droit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r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rtlCol="0" anchor="t">
            <a:normAutofit/>
          </a:bodyPr>
          <a:lstStyle>
            <a:lvl1pPr>
              <a:defRPr>
                <a:solidFill>
                  <a:schemeClr val="tx2"/>
                </a:solidFill>
              </a:defRPr>
            </a:lvl1pPr>
          </a:lstStyle>
          <a:p>
            <a:pPr rtl="0">
              <a:lnSpc>
                <a:spcPct val="110000"/>
              </a:lnSpc>
            </a:pPr>
            <a:r>
              <a:rPr lang="fr-FR" noProof="0">
                <a:solidFill>
                  <a:schemeClr val="tx2"/>
                </a:solidFill>
                <a:cs typeface="Posterama" panose="020B0504020200020000" pitchFamily="34" charset="0"/>
              </a:rPr>
              <a:t>Modifiez le style du titre</a:t>
            </a:r>
          </a:p>
        </p:txBody>
      </p:sp>
      <p:sp>
        <p:nvSpPr>
          <p:cNvPr id="50" name="Espace réservé d’image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rtlCol="0"/>
          <a:lstStyle>
            <a:lvl1pPr marL="0" indent="0" algn="ctr">
              <a:buNone/>
              <a:defRPr>
                <a:solidFill>
                  <a:schemeClr val="tx2"/>
                </a:solidFill>
              </a:defRPr>
            </a:lvl1pPr>
          </a:lstStyle>
          <a:p>
            <a:pPr rtl="0"/>
            <a:r>
              <a:rPr lang="fr-FR" noProof="0"/>
              <a:t>Insérer une photo ici</a:t>
            </a:r>
          </a:p>
        </p:txBody>
      </p:sp>
      <p:sp>
        <p:nvSpPr>
          <p:cNvPr id="51" name="Espace réservé d’image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rtlCol="0"/>
          <a:lstStyle>
            <a:lvl1pPr marL="0" indent="0" algn="ctr">
              <a:buNone/>
              <a:defRPr>
                <a:solidFill>
                  <a:schemeClr val="tx2"/>
                </a:solidFill>
              </a:defRPr>
            </a:lvl1pPr>
          </a:lstStyle>
          <a:p>
            <a:pPr rtl="0"/>
            <a:r>
              <a:rPr lang="fr-FR" noProof="0"/>
              <a:t>Insérer une photo ici</a:t>
            </a:r>
          </a:p>
        </p:txBody>
      </p:sp>
      <p:sp>
        <p:nvSpPr>
          <p:cNvPr id="39" name="Espace réservé du contenu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rtlCol="0"/>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rtl="0"/>
            <a:r>
              <a:rPr lang="fr-FR" noProof="0"/>
              <a:t>Cliquer pour ajouter du texte</a:t>
            </a:r>
          </a:p>
        </p:txBody>
      </p:sp>
      <p:sp>
        <p:nvSpPr>
          <p:cNvPr id="52" name="Espace réservé de la date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53" name="Espace réservé du pied de page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54" name="Espace réservé du numéro de diapositive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a:t>‹N°›</a:t>
            </a:fld>
            <a:endParaRPr lang="fr-FR" noProof="0"/>
          </a:p>
        </p:txBody>
      </p:sp>
    </p:spTree>
    <p:extLst>
      <p:ext uri="{BB962C8B-B14F-4D97-AF65-F5344CB8AC3E}">
        <p14:creationId xmlns:p14="http://schemas.microsoft.com/office/powerpoint/2010/main" val="3075667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4" name="Triangle rect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Organigramme :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solidFill>
            </a:endParaRPr>
          </a:p>
        </p:txBody>
      </p:sp>
      <p:grpSp>
        <p:nvGrpSpPr>
          <p:cNvPr id="6" name="Groupe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Connecteur droit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r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rtlCol="0">
            <a:normAutofit/>
          </a:bodyPr>
          <a:lstStyle/>
          <a:p>
            <a:pPr rtl="0">
              <a:lnSpc>
                <a:spcPct val="110000"/>
              </a:lnSpc>
            </a:pPr>
            <a:r>
              <a:rPr lang="fr-FR" noProof="0">
                <a:solidFill>
                  <a:srgbClr val="FFFFFF"/>
                </a:solidFill>
                <a:cs typeface="Posterama" panose="020B0504020200020000" pitchFamily="34" charset="0"/>
              </a:rPr>
              <a:t>Modifiez le style du titre</a:t>
            </a:r>
          </a:p>
        </p:txBody>
      </p:sp>
      <p:sp>
        <p:nvSpPr>
          <p:cNvPr id="42" name="Espace réservé du contenu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rtlCol="0"/>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rtl="0"/>
            <a:r>
              <a:rPr lang="fr-FR" noProof="0"/>
              <a:t>Cliquer pour ajouter du texte</a:t>
            </a:r>
          </a:p>
        </p:txBody>
      </p:sp>
      <p:sp>
        <p:nvSpPr>
          <p:cNvPr id="44" name="Espace réservé d’image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rtlCol="0"/>
          <a:lstStyle>
            <a:lvl1pPr marL="0" indent="0" algn="ctr">
              <a:buNone/>
              <a:defRPr/>
            </a:lvl1pPr>
          </a:lstStyle>
          <a:p>
            <a:pPr rtl="0"/>
            <a:r>
              <a:rPr lang="fr-FR" noProof="0"/>
              <a:t>Insérer une photo ici</a:t>
            </a:r>
          </a:p>
        </p:txBody>
      </p:sp>
      <p:sp>
        <p:nvSpPr>
          <p:cNvPr id="39" name="Espace réservé de la date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bg1"/>
                </a:solidFill>
              </a:defRPr>
            </a:lvl1pPr>
          </a:lstStyle>
          <a:p>
            <a:pPr rtl="0"/>
            <a:r>
              <a:rPr lang="fr-FR" noProof="0"/>
              <a:t>02/02/20XX</a:t>
            </a:r>
          </a:p>
        </p:txBody>
      </p:sp>
      <p:sp>
        <p:nvSpPr>
          <p:cNvPr id="40" name="Espace réservé du pied de page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bg1"/>
                </a:solidFill>
              </a:defRPr>
            </a:lvl1pPr>
          </a:lstStyle>
          <a:p>
            <a:pPr rtl="0"/>
            <a:r>
              <a:rPr lang="fr-FR" noProof="0"/>
              <a:t>TITRE DE LA PRÉSENTATION</a:t>
            </a:r>
          </a:p>
        </p:txBody>
      </p:sp>
      <p:sp>
        <p:nvSpPr>
          <p:cNvPr id="41" name="Espace réservé du numéro de diapositive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bg1"/>
                </a:solidFill>
              </a:defRPr>
            </a:lvl1pPr>
          </a:lstStyle>
          <a:p>
            <a:pPr rtl="0"/>
            <a:fld id="{11A71338-8BA2-4C79-A6C5-5A8E30081D0C}" type="slidenum">
              <a:rPr lang="fr-FR" noProof="0" smtClean="0"/>
              <a:pPr/>
              <a:t>‹N°›</a:t>
            </a:fld>
            <a:endParaRPr lang="fr-FR" noProof="0"/>
          </a:p>
        </p:txBody>
      </p:sp>
    </p:spTree>
    <p:extLst>
      <p:ext uri="{BB962C8B-B14F-4D97-AF65-F5344CB8AC3E}">
        <p14:creationId xmlns:p14="http://schemas.microsoft.com/office/powerpoint/2010/main" val="107900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aut de section">
    <p:spTree>
      <p:nvGrpSpPr>
        <p:cNvPr id="1" name=""/>
        <p:cNvGrpSpPr/>
        <p:nvPr/>
      </p:nvGrpSpPr>
      <p:grpSpPr>
        <a:xfrm>
          <a:off x="0" y="0"/>
          <a:ext cx="0" cy="0"/>
          <a:chOff x="0" y="0"/>
          <a:chExt cx="0" cy="0"/>
        </a:xfrm>
      </p:grpSpPr>
      <p:sp>
        <p:nvSpPr>
          <p:cNvPr id="46" name="Titr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rtlCol="0"/>
          <a:lstStyle/>
          <a:p>
            <a:pPr algn="l" rtl="0"/>
            <a:r>
              <a:rPr lang="fr-FR" noProof="0">
                <a:solidFill>
                  <a:srgbClr val="FFFFFF"/>
                </a:solidFill>
                <a:effectLst>
                  <a:outerShdw blurRad="38100" dist="38100" dir="2700000" algn="tl">
                    <a:srgbClr val="000000">
                      <a:alpha val="43137"/>
                    </a:srgbClr>
                  </a:outerShdw>
                </a:effectLst>
              </a:rPr>
              <a:t>Modifiez le style du titre</a:t>
            </a:r>
          </a:p>
        </p:txBody>
      </p:sp>
      <p:sp>
        <p:nvSpPr>
          <p:cNvPr id="45" name="Espace réservé d’image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rtlCol="0">
            <a:noAutofit/>
          </a:bodyPr>
          <a:lstStyle>
            <a:lvl1pPr marL="0" indent="0" algn="ctr">
              <a:buNone/>
              <a:defRPr>
                <a:solidFill>
                  <a:schemeClr val="tx1"/>
                </a:solidFill>
              </a:defRPr>
            </a:lvl1pPr>
          </a:lstStyle>
          <a:p>
            <a:pPr rtl="0"/>
            <a:r>
              <a:rPr lang="fr-FR" noProof="0"/>
              <a:t>Insérer une photo ici</a:t>
            </a:r>
          </a:p>
        </p:txBody>
      </p:sp>
      <p:sp>
        <p:nvSpPr>
          <p:cNvPr id="36" name="Sous-titr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rtlCol="0"/>
          <a:lstStyle>
            <a:lvl1pPr marL="0" indent="0">
              <a:lnSpc>
                <a:spcPct val="100000"/>
              </a:lnSpc>
              <a:buNone/>
              <a:defRPr/>
            </a:lvl1pPr>
          </a:lstStyle>
          <a:p>
            <a:pPr algn="l" rtl="0">
              <a:lnSpc>
                <a:spcPct val="110000"/>
              </a:lnSpc>
              <a:tabLst>
                <a:tab pos="4686300" algn="l"/>
              </a:tabLst>
            </a:pPr>
            <a:r>
              <a:rPr lang="fr-FR" sz="2200" noProof="0">
                <a:solidFill>
                  <a:srgbClr val="FFFFFF"/>
                </a:solidFill>
                <a:effectLst>
                  <a:outerShdw blurRad="38100" dist="38100" dir="2700000" algn="tl">
                    <a:srgbClr val="000000">
                      <a:alpha val="43137"/>
                    </a:srgbClr>
                  </a:outerShdw>
                </a:effectLst>
              </a:rPr>
              <a:t>Cliquez pour ajouter un sous-titre</a:t>
            </a:r>
          </a:p>
        </p:txBody>
      </p:sp>
    </p:spTree>
    <p:extLst>
      <p:ext uri="{BB962C8B-B14F-4D97-AF65-F5344CB8AC3E}">
        <p14:creationId xmlns:p14="http://schemas.microsoft.com/office/powerpoint/2010/main" val="3554545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hronologi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4" name="Triangle rect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5" name="Groupe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Connecteur droit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Organigramme :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6" name="Titr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rtlCol="0" anchor="ctr">
            <a:normAutofit/>
          </a:bodyPr>
          <a:lstStyle>
            <a:lvl1pPr>
              <a:defRPr sz="4400"/>
            </a:lvl1pPr>
          </a:lstStyle>
          <a:p>
            <a:pPr rtl="0">
              <a:lnSpc>
                <a:spcPct val="110000"/>
              </a:lnSpc>
            </a:pPr>
            <a:r>
              <a:rPr lang="fr-FR" noProof="0">
                <a:solidFill>
                  <a:srgbClr val="FFFFFF"/>
                </a:solidFill>
                <a:cs typeface="Posterama" panose="020B0504020200020000" pitchFamily="34" charset="0"/>
              </a:rPr>
              <a:t>Modifiez le style du titre</a:t>
            </a:r>
          </a:p>
        </p:txBody>
      </p:sp>
      <p:sp>
        <p:nvSpPr>
          <p:cNvPr id="37" name="Espace réservé de la date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bg1"/>
                </a:solidFill>
              </a:defRPr>
            </a:lvl1pPr>
          </a:lstStyle>
          <a:p>
            <a:pPr rtl="0"/>
            <a:r>
              <a:rPr lang="fr-FR" noProof="0"/>
              <a:t>02/02/20XX</a:t>
            </a:r>
          </a:p>
        </p:txBody>
      </p:sp>
      <p:sp>
        <p:nvSpPr>
          <p:cNvPr id="38" name="Espace réservé du pied de page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bg1"/>
                </a:solidFill>
              </a:defRPr>
            </a:lvl1pPr>
          </a:lstStyle>
          <a:p>
            <a:pPr rtl="0"/>
            <a:r>
              <a:rPr lang="fr-FR" noProof="0"/>
              <a:t>TITRE DE LA PRÉSENTATION</a:t>
            </a:r>
          </a:p>
        </p:txBody>
      </p:sp>
      <p:sp>
        <p:nvSpPr>
          <p:cNvPr id="39" name="Espace réservé du numéro de diapositive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bg1"/>
                </a:solidFill>
              </a:defRPr>
            </a:lvl1pPr>
          </a:lstStyle>
          <a:p>
            <a:pPr rtl="0"/>
            <a:fld id="{11A71338-8BA2-4C79-A6C5-5A8E30081D0C}" type="slidenum">
              <a:rPr lang="fr-FR" noProof="0" smtClean="0"/>
              <a:pPr/>
              <a:t>‹N°›</a:t>
            </a:fld>
            <a:endParaRPr lang="fr-FR" noProof="0"/>
          </a:p>
        </p:txBody>
      </p:sp>
      <p:sp>
        <p:nvSpPr>
          <p:cNvPr id="41" name="Espace réservé du contenu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rtlCol="0"/>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fr-FR" noProof="0"/>
              <a:t>Cliquer pour ajouter du contenu</a:t>
            </a:r>
          </a:p>
        </p:txBody>
      </p:sp>
    </p:spTree>
    <p:extLst>
      <p:ext uri="{BB962C8B-B14F-4D97-AF65-F5344CB8AC3E}">
        <p14:creationId xmlns:p14="http://schemas.microsoft.com/office/powerpoint/2010/main" val="1889350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ita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pPr rtl="0"/>
            <a:endParaRPr lang="fr-FR" noProof="0">
              <a:solidFill>
                <a:schemeClr val="tx1"/>
              </a:solidFill>
            </a:endParaRPr>
          </a:p>
        </p:txBody>
      </p:sp>
      <p:sp>
        <p:nvSpPr>
          <p:cNvPr id="44" name="Espace réservé d’image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rtlCol="0" anchor="ctr"/>
          <a:lstStyle>
            <a:lvl1pPr marL="0" indent="0" algn="ctr">
              <a:buNone/>
              <a:defRPr/>
            </a:lvl1pPr>
          </a:lstStyle>
          <a:p>
            <a:pPr rtl="0"/>
            <a:r>
              <a:rPr lang="fr-FR" noProof="0"/>
              <a:t>Insérer une photo ici</a:t>
            </a:r>
          </a:p>
        </p:txBody>
      </p:sp>
      <p:sp>
        <p:nvSpPr>
          <p:cNvPr id="35" name="Titr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rtlCol="0"/>
          <a:lstStyle>
            <a:lvl1pPr algn="l">
              <a:defRPr sz="4400" baseline="0">
                <a:effectLst>
                  <a:outerShdw blurRad="50800" dist="38100" dir="2700000" algn="tl" rotWithShape="0">
                    <a:prstClr val="black">
                      <a:alpha val="40000"/>
                    </a:prstClr>
                  </a:outerShdw>
                </a:effectLst>
              </a:defRPr>
            </a:lvl1pPr>
          </a:lstStyle>
          <a:p>
            <a:pPr rtl="0"/>
            <a:r>
              <a:rPr lang="fr-FR" noProof="0">
                <a:solidFill>
                  <a:srgbClr val="FFFFFF"/>
                </a:solidFill>
                <a:effectLst>
                  <a:outerShdw blurRad="38100" dist="38100" dir="2700000" algn="tl">
                    <a:srgbClr val="000000">
                      <a:alpha val="43137"/>
                    </a:srgbClr>
                  </a:outerShdw>
                </a:effectLst>
              </a:rPr>
              <a:t>Modifiez le style du titre</a:t>
            </a:r>
          </a:p>
        </p:txBody>
      </p:sp>
      <p:sp>
        <p:nvSpPr>
          <p:cNvPr id="36" name="Sous-titr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rtlCol="0"/>
          <a:lstStyle>
            <a:lvl1pPr marL="0" indent="0">
              <a:lnSpc>
                <a:spcPct val="100000"/>
              </a:lnSpc>
              <a:buNone/>
              <a:defRPr sz="3200">
                <a:effectLst>
                  <a:outerShdw blurRad="50800" dist="38100" dir="2700000" algn="tl" rotWithShape="0">
                    <a:prstClr val="black">
                      <a:alpha val="40000"/>
                    </a:prstClr>
                  </a:outerShdw>
                </a:effectLst>
              </a:defRPr>
            </a:lvl1pPr>
          </a:lstStyle>
          <a:p>
            <a:pPr rtl="0">
              <a:lnSpc>
                <a:spcPct val="110000"/>
              </a:lnSpc>
              <a:tabLst>
                <a:tab pos="4686300" algn="l"/>
              </a:tabLst>
            </a:pPr>
            <a:r>
              <a:rPr lang="fr-FR" sz="2200" noProof="0">
                <a:solidFill>
                  <a:srgbClr val="FFFFFF"/>
                </a:solidFill>
                <a:effectLst>
                  <a:outerShdw blurRad="38100" dist="38100" dir="2700000" algn="tl">
                    <a:srgbClr val="000000">
                      <a:alpha val="43137"/>
                    </a:srgbClr>
                  </a:outerShdw>
                </a:effectLst>
              </a:rPr>
              <a:t>Cliquez pour ajouter un sous-titre</a:t>
            </a:r>
          </a:p>
        </p:txBody>
      </p:sp>
      <p:sp>
        <p:nvSpPr>
          <p:cNvPr id="40" name="Espace réservé de la date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41" name="Espace réservé du pied de page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42" name="Espace réservé du numéro de diapositive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a:t>‹N°›</a:t>
            </a:fld>
            <a:endParaRPr lang="fr-FR" noProof="0"/>
          </a:p>
        </p:txBody>
      </p:sp>
    </p:spTree>
    <p:extLst>
      <p:ext uri="{BB962C8B-B14F-4D97-AF65-F5344CB8AC3E}">
        <p14:creationId xmlns:p14="http://schemas.microsoft.com/office/powerpoint/2010/main" val="41251454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ermeture">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53" name="Triangle rect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4" name="Organigramme :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grpSp>
        <p:nvGrpSpPr>
          <p:cNvPr id="55" name="Groupe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Connecteur droit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necteur droit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Connecteur droit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necteur droit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Connecteur droit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Connecteur droit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Connecteur droit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Connecteur droit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Connecteur droit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rtlCol="0" anchor="b"/>
          <a:lstStyle>
            <a:lvl1pPr>
              <a:defRPr>
                <a:solidFill>
                  <a:schemeClr val="tx2"/>
                </a:solidFill>
              </a:defRPr>
            </a:lvl1pPr>
          </a:lstStyle>
          <a:p>
            <a:pPr rtl="0"/>
            <a:r>
              <a:rPr lang="fr-FR" noProof="0"/>
              <a:t>Cliquez pour ajouter un titre</a:t>
            </a:r>
          </a:p>
        </p:txBody>
      </p:sp>
      <p:sp>
        <p:nvSpPr>
          <p:cNvPr id="86" name="Sous-titr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rtlCol="0"/>
          <a:lstStyle>
            <a:lvl1pPr marL="0" indent="0">
              <a:lnSpc>
                <a:spcPct val="100000"/>
              </a:lnSpc>
              <a:buNone/>
              <a:defRPr sz="1800">
                <a:solidFill>
                  <a:schemeClr val="tx2"/>
                </a:solidFill>
              </a:defRPr>
            </a:lvl1pPr>
          </a:lstStyle>
          <a:p>
            <a:pPr algn="l" rtl="0">
              <a:lnSpc>
                <a:spcPct val="110000"/>
              </a:lnSpc>
            </a:pPr>
            <a:r>
              <a:rPr lang="fr-FR" noProof="0">
                <a:solidFill>
                  <a:schemeClr val="tx2">
                    <a:alpha val="80000"/>
                  </a:schemeClr>
                </a:solidFill>
              </a:rPr>
              <a:t>Modifiez le style des sous-titres du masque</a:t>
            </a:r>
          </a:p>
        </p:txBody>
      </p:sp>
      <p:sp>
        <p:nvSpPr>
          <p:cNvPr id="91" name="Espace réservé de la date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47" name="Espace réservé d’image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rtlCol="0" anchor="ctr"/>
          <a:lstStyle>
            <a:lvl1pPr marL="0" indent="0" algn="ctr">
              <a:buNone/>
              <a:defRPr sz="2000">
                <a:solidFill>
                  <a:schemeClr val="tx1"/>
                </a:solidFill>
              </a:defRPr>
            </a:lvl1pPr>
          </a:lstStyle>
          <a:p>
            <a:pPr rtl="0"/>
            <a:r>
              <a:rPr lang="fr-FR" noProof="0"/>
              <a:t>Cliquez pour ajouter une photo</a:t>
            </a:r>
          </a:p>
        </p:txBody>
      </p:sp>
      <p:sp>
        <p:nvSpPr>
          <p:cNvPr id="92" name="Espace réservé du pied de page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93" name="Espace réservé du numéro de diapositive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a:t>‹N°›</a:t>
            </a:fld>
            <a:endParaRPr lang="fr-FR" noProof="0"/>
          </a:p>
        </p:txBody>
      </p:sp>
    </p:spTree>
    <p:extLst>
      <p:ext uri="{BB962C8B-B14F-4D97-AF65-F5344CB8AC3E}">
        <p14:creationId xmlns:p14="http://schemas.microsoft.com/office/powerpoint/2010/main" val="1278267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2"/>
              </a:solidFill>
            </a:endParaRPr>
          </a:p>
        </p:txBody>
      </p:sp>
      <p:sp>
        <p:nvSpPr>
          <p:cNvPr id="4" name="Triangle rect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5" name="Groupe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Connecteur droit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6" name="Titr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rtlCol="0" anchor="ctr">
            <a:normAutofit/>
          </a:bodyPr>
          <a:lstStyle>
            <a:lvl1pPr algn="ctr">
              <a:defRPr sz="4400">
                <a:solidFill>
                  <a:schemeClr val="tx1">
                    <a:alpha val="80000"/>
                  </a:schemeClr>
                </a:solidFill>
              </a:defRPr>
            </a:lvl1pPr>
          </a:lstStyle>
          <a:p>
            <a:pPr algn="ctr" rtl="0">
              <a:lnSpc>
                <a:spcPct val="110000"/>
              </a:lnSpc>
            </a:pPr>
            <a:r>
              <a:rPr lang="fr-FR" noProof="0">
                <a:solidFill>
                  <a:schemeClr val="tx2">
                    <a:alpha val="80000"/>
                  </a:schemeClr>
                </a:solidFill>
                <a:cs typeface="Posterama" panose="020B0504020200020000" pitchFamily="34" charset="0"/>
              </a:rPr>
              <a:t>Modifiez le style du titre</a:t>
            </a:r>
          </a:p>
        </p:txBody>
      </p:sp>
      <p:sp>
        <p:nvSpPr>
          <p:cNvPr id="38" name="Espace réservé du contenu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rtlCol="0"/>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fr-FR" noProof="0"/>
              <a:t>Cliquer pour ajouter du contenu</a:t>
            </a:r>
          </a:p>
        </p:txBody>
      </p:sp>
      <p:sp>
        <p:nvSpPr>
          <p:cNvPr id="40" name="Espace réservé de la date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41" name="Espace réservé du pied de page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42" name="Espace réservé du numéro de diapositive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a:t>‹N°›</a:t>
            </a:fld>
            <a:endParaRPr lang="fr-FR" noProof="0"/>
          </a:p>
        </p:txBody>
      </p:sp>
    </p:spTree>
    <p:extLst>
      <p:ext uri="{BB962C8B-B14F-4D97-AF65-F5344CB8AC3E}">
        <p14:creationId xmlns:p14="http://schemas.microsoft.com/office/powerpoint/2010/main" val="23008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2538848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4" name="Triangle rect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5" name="Groupe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Connecteur droit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6" name="Titr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rtlCol="0" anchor="ctr">
            <a:normAutofit/>
          </a:bodyPr>
          <a:lstStyle>
            <a:lvl1pPr algn="ctr">
              <a:defRPr sz="4400">
                <a:solidFill>
                  <a:schemeClr val="tx1">
                    <a:alpha val="80000"/>
                  </a:schemeClr>
                </a:solidFill>
              </a:defRPr>
            </a:lvl1pPr>
          </a:lstStyle>
          <a:p>
            <a:pPr algn="ctr" rtl="0">
              <a:lnSpc>
                <a:spcPct val="110000"/>
              </a:lnSpc>
            </a:pPr>
            <a:r>
              <a:rPr lang="fr-FR" noProof="0">
                <a:solidFill>
                  <a:schemeClr val="tx2">
                    <a:alpha val="80000"/>
                  </a:schemeClr>
                </a:solidFill>
                <a:cs typeface="Posterama" panose="020B0504020200020000" pitchFamily="34" charset="0"/>
              </a:rPr>
              <a:t>Modifiez le style du titre</a:t>
            </a:r>
          </a:p>
        </p:txBody>
      </p:sp>
      <p:sp>
        <p:nvSpPr>
          <p:cNvPr id="37" name="Espace réservé de la date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38" name="Espace réservé du pied de page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39" name="Espace réservé du numéro de diapositive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a:t>‹N°›</a:t>
            </a:fld>
            <a:endParaRPr lang="fr-FR" noProof="0"/>
          </a:p>
        </p:txBody>
      </p:sp>
      <p:sp>
        <p:nvSpPr>
          <p:cNvPr id="43" name="Espace réservé du contenu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rtlCol="0"/>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fr-FR" noProof="0"/>
              <a:t>Cliquer pour ajouter du contenu</a:t>
            </a:r>
          </a:p>
        </p:txBody>
      </p:sp>
    </p:spTree>
    <p:extLst>
      <p:ext uri="{BB962C8B-B14F-4D97-AF65-F5344CB8AC3E}">
        <p14:creationId xmlns:p14="http://schemas.microsoft.com/office/powerpoint/2010/main" val="3354855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4" name="Triangle rect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5" name="Groupe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Connecteur droit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Organigramme :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6" name="Titr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rtlCol="0" anchor="ctr">
            <a:normAutofit/>
          </a:bodyPr>
          <a:lstStyle>
            <a:lvl1pPr>
              <a:defRPr sz="4400"/>
            </a:lvl1pPr>
          </a:lstStyle>
          <a:p>
            <a:pPr rtl="0">
              <a:lnSpc>
                <a:spcPct val="110000"/>
              </a:lnSpc>
            </a:pPr>
            <a:r>
              <a:rPr lang="fr-FR" noProof="0">
                <a:solidFill>
                  <a:srgbClr val="FFFFFF"/>
                </a:solidFill>
                <a:cs typeface="Posterama" panose="020B0504020200020000" pitchFamily="34" charset="0"/>
              </a:rPr>
              <a:t>Modifiez le style du titre</a:t>
            </a:r>
          </a:p>
        </p:txBody>
      </p:sp>
      <p:sp>
        <p:nvSpPr>
          <p:cNvPr id="40" name="Espace réservé de la date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bg1"/>
                </a:solidFill>
              </a:defRPr>
            </a:lvl1pPr>
          </a:lstStyle>
          <a:p>
            <a:pPr rtl="0"/>
            <a:r>
              <a:rPr lang="fr-FR" noProof="0"/>
              <a:t>02/02/20XX</a:t>
            </a:r>
          </a:p>
        </p:txBody>
      </p:sp>
      <p:sp>
        <p:nvSpPr>
          <p:cNvPr id="41" name="Espace réservé du pied de page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bg1"/>
                </a:solidFill>
              </a:defRPr>
            </a:lvl1pPr>
          </a:lstStyle>
          <a:p>
            <a:pPr rtl="0"/>
            <a:r>
              <a:rPr lang="fr-FR" noProof="0"/>
              <a:t>TITRE DE LA PRÉSENTATION</a:t>
            </a:r>
          </a:p>
        </p:txBody>
      </p:sp>
      <p:sp>
        <p:nvSpPr>
          <p:cNvPr id="42" name="Espace réservé du numéro de diapositive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bg1"/>
                </a:solidFill>
              </a:defRPr>
            </a:lvl1pPr>
          </a:lstStyle>
          <a:p>
            <a:pPr rtl="0"/>
            <a:fld id="{11A71338-8BA2-4C79-A6C5-5A8E30081D0C}" type="slidenum">
              <a:rPr lang="fr-FR" noProof="0" smtClean="0"/>
              <a:pPr/>
              <a:t>‹N°›</a:t>
            </a:fld>
            <a:endParaRPr lang="fr-FR" noProof="0"/>
          </a:p>
        </p:txBody>
      </p:sp>
      <p:sp>
        <p:nvSpPr>
          <p:cNvPr id="44" name="Espace réservé du contenu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rtlCol="0"/>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fr-FR" noProof="0"/>
              <a:t>Cliquer pour ajouter du contenu</a:t>
            </a:r>
          </a:p>
        </p:txBody>
      </p:sp>
    </p:spTree>
    <p:extLst>
      <p:ext uri="{BB962C8B-B14F-4D97-AF65-F5344CB8AC3E}">
        <p14:creationId xmlns:p14="http://schemas.microsoft.com/office/powerpoint/2010/main" val="2713129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nne de contenu 2">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grpSp>
        <p:nvGrpSpPr>
          <p:cNvPr id="90" name="Groupe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Connecteur droit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Connecteur droit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Connecteur droit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Connecteur droit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Connecteur droit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Connecteur droit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Connecteur droit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Connecteur droit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Connecteur droit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Connecteur droit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Connecteur droit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Connecteur droit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Connecteur droit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Connecteur droit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Connecteur droit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Connecteur droit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Connecteur droit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Connecteur droit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Connecteur droit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Connecteur droit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Connecteur droit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Connecteur droit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Connecteur droit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Connecteur droit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Connecteur droit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Connecteur droit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Connecteur droit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Connecteur droit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Connecteur droit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7" name="Triangle rect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Titr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rtlCol="0" anchor="ctr"/>
          <a:lstStyle>
            <a:lvl1pPr algn="ctr">
              <a:defRPr>
                <a:solidFill>
                  <a:schemeClr val="tx2"/>
                </a:solidFill>
              </a:defRPr>
            </a:lvl1pPr>
          </a:lstStyle>
          <a:p>
            <a:pPr rtl="0"/>
            <a:r>
              <a:rPr lang="fr-FR" noProof="0"/>
              <a:t>Cliquez pour ajouter un titre</a:t>
            </a:r>
          </a:p>
        </p:txBody>
      </p:sp>
      <p:sp>
        <p:nvSpPr>
          <p:cNvPr id="82" name="Espace réservé du texte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rtlCol="0"/>
          <a:lstStyle>
            <a:lvl1pPr marL="0" indent="0">
              <a:buNone/>
              <a:defRPr b="1">
                <a:solidFill>
                  <a:schemeClr val="accent5"/>
                </a:solidFill>
                <a:latin typeface="+mj-lt"/>
              </a:defRPr>
            </a:lvl1pPr>
          </a:lstStyle>
          <a:p>
            <a:pPr lvl="0" rtl="0"/>
            <a:r>
              <a:rPr lang="fr-FR" noProof="0"/>
              <a:t>Insérer un sous-titre ici</a:t>
            </a:r>
          </a:p>
        </p:txBody>
      </p:sp>
      <p:sp>
        <p:nvSpPr>
          <p:cNvPr id="85" name="Espace réservé du texte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rtlCol="0"/>
          <a:lstStyle>
            <a:lvl1pPr marL="457200" indent="-457200">
              <a:lnSpc>
                <a:spcPct val="100000"/>
              </a:lnSpc>
              <a:buClrTx/>
              <a:buFont typeface="+mj-lt"/>
              <a:buAutoNum type="arabicPeriod"/>
              <a:defRPr sz="1800">
                <a:solidFill>
                  <a:schemeClr val="tx1"/>
                </a:solidFill>
              </a:defRPr>
            </a:lvl1pPr>
          </a:lstStyle>
          <a:p>
            <a:pPr lvl="0" rtl="0"/>
            <a:r>
              <a:rPr lang="fr-FR" noProof="0"/>
              <a:t>Insérer du texte ici</a:t>
            </a:r>
          </a:p>
        </p:txBody>
      </p:sp>
      <p:sp>
        <p:nvSpPr>
          <p:cNvPr id="83" name="Espace réservé du texte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rtlCol="0"/>
          <a:lstStyle>
            <a:lvl1pPr marL="0" indent="0">
              <a:buNone/>
              <a:defRPr b="1">
                <a:solidFill>
                  <a:schemeClr val="accent5"/>
                </a:solidFill>
                <a:latin typeface="+mj-lt"/>
              </a:defRPr>
            </a:lvl1pPr>
          </a:lstStyle>
          <a:p>
            <a:pPr lvl="0" rtl="0"/>
            <a:r>
              <a:rPr lang="fr-FR" noProof="0"/>
              <a:t>Insérer un sous-titre ici</a:t>
            </a:r>
          </a:p>
        </p:txBody>
      </p:sp>
      <p:sp>
        <p:nvSpPr>
          <p:cNvPr id="86" name="Espace réservé du texte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rtlCol="0"/>
          <a:lstStyle>
            <a:lvl1pPr marL="457200" indent="-457200">
              <a:lnSpc>
                <a:spcPct val="100000"/>
              </a:lnSpc>
              <a:buClrTx/>
              <a:buFont typeface="+mj-lt"/>
              <a:buAutoNum type="arabicPeriod"/>
              <a:defRPr sz="1800">
                <a:solidFill>
                  <a:schemeClr val="tx1"/>
                </a:solidFill>
              </a:defRPr>
            </a:lvl1pPr>
          </a:lstStyle>
          <a:p>
            <a:pPr lvl="0" rtl="0"/>
            <a:r>
              <a:rPr lang="fr-FR" noProof="0"/>
              <a:t>Insérer du texte ici</a:t>
            </a:r>
          </a:p>
        </p:txBody>
      </p:sp>
      <p:sp>
        <p:nvSpPr>
          <p:cNvPr id="87" name="Espace réservé de la date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88" name="Espace réservé du pied de page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89" name="Espace réservé du numéro de diapositive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a:t>‹N°›</a:t>
            </a:fld>
            <a:endParaRPr lang="fr-FR" noProof="0"/>
          </a:p>
        </p:txBody>
      </p:sp>
    </p:spTree>
    <p:extLst>
      <p:ext uri="{BB962C8B-B14F-4D97-AF65-F5344CB8AC3E}">
        <p14:creationId xmlns:p14="http://schemas.microsoft.com/office/powerpoint/2010/main" val="1191817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nne de contenu 3">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grpSp>
        <p:nvGrpSpPr>
          <p:cNvPr id="87" name="Groupe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Connecteur droit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Connecteur droit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Connecteur droit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Connecteur droit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Connecteur droit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Connecteur droit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Connecteur droit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Connecteur droit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Connecteur droit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Connecteur droit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Connecteur droit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Connecteur droit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Connecteur droit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Connecteur droit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Connecteur droit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Connecteur droit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Connecteur droit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Connecteur droit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Connecteur droit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Connecteur droit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Connecteur droit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Connecteur droit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Connecteur droit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Connecteur droit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Connecteur droit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Connecteur droit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Connecteur droit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Connecteur droit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Connecteur droit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0" name="Triangle rect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rtlCol="0" anchor="ctr"/>
          <a:lstStyle>
            <a:lvl1pPr algn="ctr">
              <a:defRPr>
                <a:solidFill>
                  <a:schemeClr val="tx2"/>
                </a:solidFill>
              </a:defRPr>
            </a:lvl1pPr>
          </a:lstStyle>
          <a:p>
            <a:pPr rtl="0"/>
            <a:r>
              <a:rPr lang="fr-FR" noProof="0"/>
              <a:t>Cliquez pour ajouter un titre</a:t>
            </a:r>
          </a:p>
        </p:txBody>
      </p:sp>
      <p:sp>
        <p:nvSpPr>
          <p:cNvPr id="121" name="Espace réservé du texte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rtlCol="0"/>
          <a:lstStyle>
            <a:lvl1pPr marL="0" indent="0">
              <a:buNone/>
              <a:defRPr b="1">
                <a:solidFill>
                  <a:schemeClr val="accent5"/>
                </a:solidFill>
                <a:latin typeface="+mj-lt"/>
              </a:defRPr>
            </a:lvl1pPr>
          </a:lstStyle>
          <a:p>
            <a:pPr lvl="0" rtl="0"/>
            <a:r>
              <a:rPr lang="fr-FR" noProof="0"/>
              <a:t>Insérer un sous-titre ici</a:t>
            </a:r>
          </a:p>
        </p:txBody>
      </p:sp>
      <p:sp>
        <p:nvSpPr>
          <p:cNvPr id="123" name="Espace réservé du texte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rtlCol="0"/>
          <a:lstStyle>
            <a:lvl1pPr marL="457200" indent="-457200">
              <a:lnSpc>
                <a:spcPct val="100000"/>
              </a:lnSpc>
              <a:buClr>
                <a:schemeClr val="tx1"/>
              </a:buClr>
              <a:buFont typeface="+mj-lt"/>
              <a:buAutoNum type="arabicPeriod"/>
              <a:defRPr sz="1800">
                <a:solidFill>
                  <a:schemeClr val="tx1"/>
                </a:solidFill>
              </a:defRPr>
            </a:lvl1pPr>
          </a:lstStyle>
          <a:p>
            <a:pPr lvl="0" rtl="0"/>
            <a:r>
              <a:rPr lang="fr-FR" noProof="0"/>
              <a:t>Insérer du texte ici</a:t>
            </a:r>
          </a:p>
        </p:txBody>
      </p:sp>
      <p:sp>
        <p:nvSpPr>
          <p:cNvPr id="132" name="Espace réservé du texte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rtlCol="0"/>
          <a:lstStyle>
            <a:lvl1pPr marL="0" indent="0">
              <a:buNone/>
              <a:defRPr b="1">
                <a:solidFill>
                  <a:schemeClr val="accent5"/>
                </a:solidFill>
                <a:latin typeface="+mj-lt"/>
              </a:defRPr>
            </a:lvl1pPr>
          </a:lstStyle>
          <a:p>
            <a:pPr lvl="0" rtl="0"/>
            <a:r>
              <a:rPr lang="fr-FR" noProof="0"/>
              <a:t>Insérer un sous-titre ici</a:t>
            </a:r>
          </a:p>
        </p:txBody>
      </p:sp>
      <p:sp>
        <p:nvSpPr>
          <p:cNvPr id="133" name="Espace réservé du texte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rtlCol="0"/>
          <a:lstStyle>
            <a:lvl1pPr marL="457200" indent="-457200">
              <a:lnSpc>
                <a:spcPct val="100000"/>
              </a:lnSpc>
              <a:buClr>
                <a:schemeClr val="tx1"/>
              </a:buClr>
              <a:buFont typeface="+mj-lt"/>
              <a:buAutoNum type="arabicPeriod"/>
              <a:defRPr sz="1800">
                <a:solidFill>
                  <a:schemeClr val="tx1"/>
                </a:solidFill>
              </a:defRPr>
            </a:lvl1pPr>
          </a:lstStyle>
          <a:p>
            <a:pPr lvl="0" rtl="0"/>
            <a:r>
              <a:rPr lang="fr-FR" noProof="0"/>
              <a:t>Insérer du texte ici</a:t>
            </a:r>
          </a:p>
        </p:txBody>
      </p:sp>
      <p:sp>
        <p:nvSpPr>
          <p:cNvPr id="134" name="Espace réservé du texte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rtlCol="0"/>
          <a:lstStyle>
            <a:lvl1pPr marL="0" indent="0">
              <a:buNone/>
              <a:defRPr b="1">
                <a:solidFill>
                  <a:schemeClr val="accent5"/>
                </a:solidFill>
                <a:latin typeface="+mj-lt"/>
              </a:defRPr>
            </a:lvl1pPr>
          </a:lstStyle>
          <a:p>
            <a:pPr lvl="0" rtl="0"/>
            <a:r>
              <a:rPr lang="fr-FR" noProof="0"/>
              <a:t>Insérer un sous-titre ici</a:t>
            </a:r>
          </a:p>
        </p:txBody>
      </p:sp>
      <p:sp>
        <p:nvSpPr>
          <p:cNvPr id="135" name="Espace réservé du texte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rtlCol="0"/>
          <a:lstStyle>
            <a:lvl1pPr marL="457200" indent="-457200">
              <a:lnSpc>
                <a:spcPct val="100000"/>
              </a:lnSpc>
              <a:buClr>
                <a:schemeClr val="tx1"/>
              </a:buClr>
              <a:buFont typeface="+mj-lt"/>
              <a:buAutoNum type="arabicPeriod"/>
              <a:defRPr sz="1800">
                <a:solidFill>
                  <a:schemeClr val="tx1"/>
                </a:solidFill>
              </a:defRPr>
            </a:lvl1pPr>
          </a:lstStyle>
          <a:p>
            <a:pPr lvl="0" rtl="0"/>
            <a:r>
              <a:rPr lang="fr-FR" noProof="0"/>
              <a:t>Insérer du texte ici</a:t>
            </a:r>
          </a:p>
        </p:txBody>
      </p:sp>
      <p:sp>
        <p:nvSpPr>
          <p:cNvPr id="125" name="Espace réservé de la date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126" name="Espace réservé du pied de page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127" name="Espace réservé du numéro de diapositive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a:t>‹N°›</a:t>
            </a:fld>
            <a:endParaRPr lang="fr-FR" noProof="0"/>
          </a:p>
        </p:txBody>
      </p:sp>
    </p:spTree>
    <p:extLst>
      <p:ext uri="{BB962C8B-B14F-4D97-AF65-F5344CB8AC3E}">
        <p14:creationId xmlns:p14="http://schemas.microsoft.com/office/powerpoint/2010/main" val="211164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fr-FR"/>
              <a:t>Modifiez le style du titre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2/22/2023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a:t>
            </a:fld>
            <a:endParaRPr lang="en-US" dirty="0"/>
          </a:p>
        </p:txBody>
      </p:sp>
    </p:spTree>
    <p:extLst>
      <p:ext uri="{BB962C8B-B14F-4D97-AF65-F5344CB8AC3E}">
        <p14:creationId xmlns:p14="http://schemas.microsoft.com/office/powerpoint/2010/main" val="350605285"/>
      </p:ext>
    </p:extLst>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72217891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71410704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7591150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5331881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28705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9719667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8A87A34-81AB-432B-8DAE-1953F412C126}" type="datetimeFigureOut">
              <a:rPr lang="en-US" smtClean="0"/>
              <a:pPr/>
              <a:t>2/22/2023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687705880"/>
      </p:ext>
    </p:extLst>
  </p:cSld>
  <p:clrMap bg1="dk1" tx1="lt1" bg2="dk2" tx2="lt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 id="2147484111" r:id="rId12"/>
    <p:sldLayoutId id="2147484112" r:id="rId13"/>
    <p:sldLayoutId id="2147484113" r:id="rId14"/>
    <p:sldLayoutId id="2147484114" r:id="rId15"/>
    <p:sldLayoutId id="2147484115" r:id="rId16"/>
    <p:sldLayoutId id="2147484116" r:id="rId17"/>
    <p:sldLayoutId id="2147484117" r:id="rId18"/>
    <p:sldLayoutId id="2147483713" r:id="rId19"/>
    <p:sldLayoutId id="2147483714" r:id="rId20"/>
    <p:sldLayoutId id="2147483716" r:id="rId21"/>
    <p:sldLayoutId id="2147483718" r:id="rId22"/>
    <p:sldLayoutId id="2147483719" r:id="rId23"/>
  </p:sldLayoutIdLst>
  <p:hf hdr="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5.jpeg"/><Relationship Id="rId7" Type="http://schemas.openxmlformats.org/officeDocument/2006/relationships/diagramQuickStyle" Target="../diagrams/quickStyle3.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17.jpeg"/><Relationship Id="rId4" Type="http://schemas.openxmlformats.org/officeDocument/2006/relationships/image" Target="../media/image16.jpe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id="{E237725B-2565-4774-93C0-E26EF713BE6C}"/>
              </a:ext>
            </a:extLst>
          </p:cNvPr>
          <p:cNvSpPr>
            <a:spLocks noGrp="1"/>
          </p:cNvSpPr>
          <p:nvPr>
            <p:ph type="title"/>
          </p:nvPr>
        </p:nvSpPr>
        <p:spPr>
          <a:xfrm>
            <a:off x="-18" y="3666226"/>
            <a:ext cx="12191998" cy="3191764"/>
          </a:xfrm>
        </p:spPr>
        <p:txBody>
          <a:bodyPr rtlCol="0" anchor="ctr">
            <a:normAutofit/>
          </a:bodyPr>
          <a:lstStyle/>
          <a:p>
            <a:pPr rtl="0"/>
            <a:r>
              <a:rPr lang="fr-FR" dirty="0"/>
              <a:t>Introduction Html / CSS</a:t>
            </a:r>
          </a:p>
        </p:txBody>
      </p:sp>
      <p:pic>
        <p:nvPicPr>
          <p:cNvPr id="7" name="Espace réservé pour une image  6" descr="Une image contenant texte, trousse de secours, conteneur, corbeille&#10;&#10;Description générée automatiquement">
            <a:extLst>
              <a:ext uri="{FF2B5EF4-FFF2-40B4-BE49-F238E27FC236}">
                <a16:creationId xmlns:a16="http://schemas.microsoft.com/office/drawing/2014/main" id="{16B9EFFE-F7FB-5398-4EA4-3888E8EA2B78}"/>
              </a:ext>
            </a:extLst>
          </p:cNvPr>
          <p:cNvPicPr>
            <a:picLocks noGrp="1" noChangeAspect="1"/>
          </p:cNvPicPr>
          <p:nvPr>
            <p:ph type="pic" sz="quarter" idx="13"/>
          </p:nvPr>
        </p:nvPicPr>
        <p:blipFill rotWithShape="1">
          <a:blip r:embed="rId3"/>
          <a:srcRect t="20884" b="20884"/>
          <a:stretch/>
        </p:blipFill>
        <p:spPr>
          <a:noFill/>
        </p:spPr>
      </p:pic>
      <p:sp>
        <p:nvSpPr>
          <p:cNvPr id="3" name="Espace réservé du texte 2">
            <a:extLst>
              <a:ext uri="{FF2B5EF4-FFF2-40B4-BE49-F238E27FC236}">
                <a16:creationId xmlns:a16="http://schemas.microsoft.com/office/drawing/2014/main" id="{A75B6628-6044-400F-993F-3869F8D21A61}"/>
              </a:ext>
            </a:extLst>
          </p:cNvPr>
          <p:cNvSpPr>
            <a:spLocks noGrp="1"/>
          </p:cNvSpPr>
          <p:nvPr>
            <p:ph type="body" sz="quarter" idx="15"/>
          </p:nvPr>
        </p:nvSpPr>
        <p:spPr>
          <a:xfrm>
            <a:off x="9610164" y="6078071"/>
            <a:ext cx="2294965" cy="609600"/>
          </a:xfrm>
        </p:spPr>
        <p:txBody>
          <a:bodyPr rtlCol="0" anchor="ctr">
            <a:normAutofit fontScale="70000" lnSpcReduction="20000"/>
          </a:bodyPr>
          <a:lstStyle/>
          <a:p>
            <a:pPr rtl="0"/>
            <a:r>
              <a:rPr lang="fr-FR" dirty="0"/>
              <a:t> Sylvain Campos</a:t>
            </a:r>
          </a:p>
          <a:p>
            <a:pPr rtl="0"/>
            <a:r>
              <a:rPr lang="fr-FR" sz="2000" dirty="0"/>
              <a:t>Développeur et Formateur </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23" name="Rectangle 7207">
            <a:extLst>
              <a:ext uri="{FF2B5EF4-FFF2-40B4-BE49-F238E27FC236}">
                <a16:creationId xmlns:a16="http://schemas.microsoft.com/office/drawing/2014/main" id="{937E6D20-479A-4FAB-99FD-CB9355D67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4" name="Rectangle 7209">
            <a:extLst>
              <a:ext uri="{FF2B5EF4-FFF2-40B4-BE49-F238E27FC236}">
                <a16:creationId xmlns:a16="http://schemas.microsoft.com/office/drawing/2014/main" id="{BECA82BA-52E3-450B-9E72-D5866840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Rectangle 7211">
            <a:extLst>
              <a:ext uri="{FF2B5EF4-FFF2-40B4-BE49-F238E27FC236}">
                <a16:creationId xmlns:a16="http://schemas.microsoft.com/office/drawing/2014/main" id="{4AC966F9-BB4D-4199-8917-490A8F863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738880"/>
            <a:ext cx="12188952"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Titre 2">
            <a:extLst>
              <a:ext uri="{FF2B5EF4-FFF2-40B4-BE49-F238E27FC236}">
                <a16:creationId xmlns:a16="http://schemas.microsoft.com/office/drawing/2014/main" id="{04C61C91-1897-4EA4-9D14-970E38F45A89}"/>
              </a:ext>
            </a:extLst>
          </p:cNvPr>
          <p:cNvSpPr>
            <a:spLocks noGrp="1"/>
          </p:cNvSpPr>
          <p:nvPr>
            <p:ph type="title"/>
          </p:nvPr>
        </p:nvSpPr>
        <p:spPr>
          <a:xfrm>
            <a:off x="365759" y="3876040"/>
            <a:ext cx="11471565" cy="1739347"/>
          </a:xfrm>
        </p:spPr>
        <p:txBody>
          <a:bodyPr vert="horz" lIns="91440" tIns="45720" rIns="91440" bIns="45720" rtlCol="0" anchor="ctr">
            <a:normAutofit/>
          </a:bodyPr>
          <a:lstStyle/>
          <a:p>
            <a:pPr algn="ctr">
              <a:lnSpc>
                <a:spcPct val="80000"/>
              </a:lnSpc>
            </a:pPr>
            <a:r>
              <a:rPr lang="en-US" sz="6000" spc="150"/>
              <a:t>Un peu </a:t>
            </a:r>
            <a:r>
              <a:rPr lang="en-US" sz="6000" spc="150" dirty="0"/>
              <a:t>de code</a:t>
            </a:r>
          </a:p>
        </p:txBody>
      </p:sp>
      <p:sp>
        <p:nvSpPr>
          <p:cNvPr id="6" name="Espace réservé du numéro de diapositive 5">
            <a:extLst>
              <a:ext uri="{FF2B5EF4-FFF2-40B4-BE49-F238E27FC236}">
                <a16:creationId xmlns:a16="http://schemas.microsoft.com/office/drawing/2014/main" id="{134E9AF2-86BD-4674-8439-B6BB38434626}"/>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lgn="l" defTabSz="914400">
              <a:spcAft>
                <a:spcPts val="600"/>
              </a:spcAft>
            </a:pPr>
            <a:fld id="{11A71338-8BA2-4C79-A6C5-5A8E30081D0C}" type="slidenum">
              <a:rPr lang="en-US" sz="1200" smtClean="0">
                <a:solidFill>
                  <a:schemeClr val="tx2"/>
                </a:solidFill>
              </a:rPr>
              <a:pPr algn="l" defTabSz="914400">
                <a:spcAft>
                  <a:spcPts val="600"/>
                </a:spcAft>
              </a:pPr>
              <a:t>10</a:t>
            </a:fld>
            <a:endParaRPr lang="en-US" sz="1200">
              <a:solidFill>
                <a:schemeClr val="tx2"/>
              </a:solidFill>
            </a:endParaRPr>
          </a:p>
        </p:txBody>
      </p:sp>
      <p:pic>
        <p:nvPicPr>
          <p:cNvPr id="10" name="Picture 8" descr="Le HTML définit la structure d'une page web">
            <a:extLst>
              <a:ext uri="{FF2B5EF4-FFF2-40B4-BE49-F238E27FC236}">
                <a16:creationId xmlns:a16="http://schemas.microsoft.com/office/drawing/2014/main" id="{1EEB94D3-EF06-C85C-396B-F1735D9C3B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6"/>
          <a:stretch/>
        </p:blipFill>
        <p:spPr bwMode="auto">
          <a:xfrm rot="20145068">
            <a:off x="303735" y="1243116"/>
            <a:ext cx="666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Le HTML est un langage de balisage">
            <a:extLst>
              <a:ext uri="{FF2B5EF4-FFF2-40B4-BE49-F238E27FC236}">
                <a16:creationId xmlns:a16="http://schemas.microsoft.com/office/drawing/2014/main" id="{16E1FACF-EAE3-B89A-98FE-1A6F14FE5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154302">
            <a:off x="5247934" y="1179550"/>
            <a:ext cx="666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3171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17">
            <a:extLst>
              <a:ext uri="{FF2B5EF4-FFF2-40B4-BE49-F238E27FC236}">
                <a16:creationId xmlns:a16="http://schemas.microsoft.com/office/drawing/2014/main" id="{B383374D-9EA7-4E1A-B621-AC981791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0" name="Rectangle 19">
            <a:extLst>
              <a:ext uri="{FF2B5EF4-FFF2-40B4-BE49-F238E27FC236}">
                <a16:creationId xmlns:a16="http://schemas.microsoft.com/office/drawing/2014/main" id="{CE471017-3497-4F9F-A862-BA1016D13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61" name="Rectangle 21">
            <a:extLst>
              <a:ext uri="{FF2B5EF4-FFF2-40B4-BE49-F238E27FC236}">
                <a16:creationId xmlns:a16="http://schemas.microsoft.com/office/drawing/2014/main" id="{6E7BB245-1516-48B9-8C45-E83FC9BF6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19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Rectangle 23">
            <a:extLst>
              <a:ext uri="{FF2B5EF4-FFF2-40B4-BE49-F238E27FC236}">
                <a16:creationId xmlns:a16="http://schemas.microsoft.com/office/drawing/2014/main" id="{762C5FF7-82FA-4981-A20D-264C4BBF1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24216"/>
            <a:ext cx="7543800"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22700E-070F-0AB5-EFEF-8D4BFE40A440}"/>
              </a:ext>
            </a:extLst>
          </p:cNvPr>
          <p:cNvSpPr>
            <a:spLocks noGrp="1"/>
          </p:cNvSpPr>
          <p:nvPr>
            <p:ph type="title"/>
          </p:nvPr>
        </p:nvSpPr>
        <p:spPr>
          <a:xfrm>
            <a:off x="749804" y="2338928"/>
            <a:ext cx="6006596" cy="1508760"/>
          </a:xfrm>
        </p:spPr>
        <p:txBody>
          <a:bodyPr vert="horz" lIns="91440" tIns="45720" rIns="91440" bIns="45720" rtlCol="0" anchor="ctr">
            <a:normAutofit/>
          </a:bodyPr>
          <a:lstStyle/>
          <a:p>
            <a:r>
              <a:rPr lang="en-US" sz="4000">
                <a:solidFill>
                  <a:schemeClr val="tx2"/>
                </a:solidFill>
              </a:rPr>
              <a:t>Plan du cours</a:t>
            </a:r>
          </a:p>
        </p:txBody>
      </p:sp>
      <p:sp>
        <p:nvSpPr>
          <p:cNvPr id="5" name="Espace réservé du numéro de diapositive 4">
            <a:extLst>
              <a:ext uri="{FF2B5EF4-FFF2-40B4-BE49-F238E27FC236}">
                <a16:creationId xmlns:a16="http://schemas.microsoft.com/office/drawing/2014/main" id="{9EB04B59-EC41-C7ED-5BDA-EBD29E5F52C0}"/>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lgn="l">
              <a:spcAft>
                <a:spcPts val="600"/>
              </a:spcAft>
            </a:pPr>
            <a:fld id="{11A71338-8BA2-4C79-A6C5-5A8E30081D0C}" type="slidenum">
              <a:rPr lang="en-US" sz="1200" noProof="0" smtClean="0">
                <a:solidFill>
                  <a:schemeClr val="tx2"/>
                </a:solidFill>
              </a:rPr>
              <a:pPr algn="l">
                <a:spcAft>
                  <a:spcPts val="600"/>
                </a:spcAft>
              </a:pPr>
              <a:t>11</a:t>
            </a:fld>
            <a:endParaRPr lang="en-US" sz="1200" noProof="0">
              <a:solidFill>
                <a:schemeClr val="tx2"/>
              </a:solidFill>
            </a:endParaRPr>
          </a:p>
        </p:txBody>
      </p:sp>
      <p:graphicFrame>
        <p:nvGraphicFramePr>
          <p:cNvPr id="9" name="ZoneTexte 6">
            <a:extLst>
              <a:ext uri="{FF2B5EF4-FFF2-40B4-BE49-F238E27FC236}">
                <a16:creationId xmlns:a16="http://schemas.microsoft.com/office/drawing/2014/main" id="{54BD2286-76AE-3D2C-449C-00141E82B5EE}"/>
              </a:ext>
            </a:extLst>
          </p:cNvPr>
          <p:cNvGraphicFramePr/>
          <p:nvPr>
            <p:extLst>
              <p:ext uri="{D42A27DB-BD31-4B8C-83A1-F6EECF244321}">
                <p14:modId xmlns:p14="http://schemas.microsoft.com/office/powerpoint/2010/main" val="1196688213"/>
              </p:ext>
            </p:extLst>
          </p:nvPr>
        </p:nvGraphicFramePr>
        <p:xfrm>
          <a:off x="8153400" y="618837"/>
          <a:ext cx="3394220" cy="5804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87968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C67564D6-576C-45C9-B7EA-F7701B149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0994"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23" name="Espace réservé d’image 22" descr="Personne en train d’écrire sur un bureau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t="27" b="27"/>
          <a:stretch/>
        </p:blipFill>
        <p:spPr>
          <a:xfrm>
            <a:off x="634276" y="1730294"/>
            <a:ext cx="3374654" cy="3355966"/>
          </a:xfrm>
          <a:prstGeom prst="rect">
            <a:avLst/>
          </a:prstGeom>
        </p:spPr>
      </p:pic>
      <p:sp>
        <p:nvSpPr>
          <p:cNvPr id="63" name="Rectangle 62">
            <a:extLst>
              <a:ext uri="{FF2B5EF4-FFF2-40B4-BE49-F238E27FC236}">
                <a16:creationId xmlns:a16="http://schemas.microsoft.com/office/drawing/2014/main" id="{F9060CEE-D73E-44ED-A407-C828C9E4D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0"/>
            <a:ext cx="756100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F0B544C-FD6C-42D8-B6B7-DDF7E60D0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2059012"/>
            <a:ext cx="7561006"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Titre 53">
            <a:extLst>
              <a:ext uri="{FF2B5EF4-FFF2-40B4-BE49-F238E27FC236}">
                <a16:creationId xmlns:a16="http://schemas.microsoft.com/office/drawing/2014/main" id="{DBE49DF2-C4C7-4EC0-BF95-00C033956ED5}"/>
              </a:ext>
            </a:extLst>
          </p:cNvPr>
          <p:cNvSpPr>
            <a:spLocks noGrp="1"/>
          </p:cNvSpPr>
          <p:nvPr>
            <p:ph type="title"/>
          </p:nvPr>
        </p:nvSpPr>
        <p:spPr>
          <a:xfrm>
            <a:off x="4963246" y="2194560"/>
            <a:ext cx="6905666" cy="1739347"/>
          </a:xfrm>
        </p:spPr>
        <p:txBody>
          <a:bodyPr vert="horz" lIns="91440" tIns="45720" rIns="91440" bIns="45720" rtlCol="0" anchor="ctr">
            <a:normAutofit/>
          </a:bodyPr>
          <a:lstStyle/>
          <a:p>
            <a:pPr algn="ctr">
              <a:lnSpc>
                <a:spcPct val="80000"/>
              </a:lnSpc>
            </a:pPr>
            <a:r>
              <a:rPr lang="en-US" sz="6000" spc="150" dirty="0"/>
              <a:t>Temps </a:t>
            </a:r>
            <a:r>
              <a:rPr lang="en-US" sz="6000" spc="150" dirty="0" err="1"/>
              <a:t>d’échange</a:t>
            </a:r>
            <a:endParaRPr lang="en-US" sz="6000" spc="150" dirty="0"/>
          </a:p>
        </p:txBody>
      </p:sp>
      <p:sp>
        <p:nvSpPr>
          <p:cNvPr id="2" name="Sous-titre 1">
            <a:extLst>
              <a:ext uri="{FF2B5EF4-FFF2-40B4-BE49-F238E27FC236}">
                <a16:creationId xmlns:a16="http://schemas.microsoft.com/office/drawing/2014/main" id="{39D912AE-424A-49C1-ACDE-5F01791140B1}"/>
              </a:ext>
            </a:extLst>
          </p:cNvPr>
          <p:cNvSpPr>
            <a:spLocks noGrp="1"/>
          </p:cNvSpPr>
          <p:nvPr>
            <p:ph type="subTitle" idx="1"/>
          </p:nvPr>
        </p:nvSpPr>
        <p:spPr>
          <a:xfrm>
            <a:off x="4963246" y="3996250"/>
            <a:ext cx="6905666" cy="1942434"/>
          </a:xfrm>
        </p:spPr>
        <p:txBody>
          <a:bodyPr vert="horz" lIns="91440" tIns="45720" rIns="91440" bIns="45720" rtlCol="0">
            <a:normAutofit/>
          </a:bodyPr>
          <a:lstStyle/>
          <a:p>
            <a:pPr algn="ctr">
              <a:lnSpc>
                <a:spcPct val="90000"/>
              </a:lnSpc>
            </a:pPr>
            <a:r>
              <a:rPr lang="en-US" sz="2000" dirty="0">
                <a:solidFill>
                  <a:schemeClr val="bg2"/>
                </a:solidFill>
              </a:rPr>
              <a:t>Questions </a:t>
            </a:r>
          </a:p>
          <a:p>
            <a:pPr algn="ctr">
              <a:lnSpc>
                <a:spcPct val="90000"/>
              </a:lnSpc>
            </a:pPr>
            <a:endParaRPr lang="en-US" sz="2000" dirty="0">
              <a:solidFill>
                <a:schemeClr val="bg2"/>
              </a:solidFill>
            </a:endParaRPr>
          </a:p>
        </p:txBody>
      </p:sp>
      <p:sp>
        <p:nvSpPr>
          <p:cNvPr id="7" name="Espace réservé du numéro de diapositive 6">
            <a:extLst>
              <a:ext uri="{FF2B5EF4-FFF2-40B4-BE49-F238E27FC236}">
                <a16:creationId xmlns:a16="http://schemas.microsoft.com/office/drawing/2014/main" id="{4844C1BF-C224-4BC2-B070-F631007AA5DC}"/>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lgn="l" defTabSz="914400">
              <a:spcAft>
                <a:spcPts val="600"/>
              </a:spcAft>
            </a:pPr>
            <a:fld id="{11A71338-8BA2-4C79-A6C5-5A8E30081D0C}" type="slidenum">
              <a:rPr lang="en-US" sz="1200">
                <a:solidFill>
                  <a:schemeClr val="bg2"/>
                </a:solidFill>
              </a:rPr>
              <a:pPr algn="l" defTabSz="914400">
                <a:spcAft>
                  <a:spcPts val="600"/>
                </a:spcAft>
              </a:pPr>
              <a:t>12</a:t>
            </a:fld>
            <a:endParaRPr lang="en-US" sz="1200">
              <a:solidFill>
                <a:schemeClr val="bg2"/>
              </a:solidFill>
            </a:endParaRPr>
          </a:p>
        </p:txBody>
      </p:sp>
    </p:spTree>
    <p:extLst>
      <p:ext uri="{BB962C8B-B14F-4D97-AF65-F5344CB8AC3E}">
        <p14:creationId xmlns:p14="http://schemas.microsoft.com/office/powerpoint/2010/main" val="183365138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E373538-F429-4D6C-BCA4-1AF41CA65DC5}"/>
              </a:ext>
            </a:extLst>
          </p:cNvPr>
          <p:cNvSpPr>
            <a:spLocks noGrp="1"/>
          </p:cNvSpPr>
          <p:nvPr>
            <p:ph type="title"/>
          </p:nvPr>
        </p:nvSpPr>
        <p:spPr>
          <a:xfrm>
            <a:off x="1202919" y="284176"/>
            <a:ext cx="9784080" cy="1508760"/>
          </a:xfrm>
        </p:spPr>
        <p:txBody>
          <a:bodyPr vert="horz" lIns="91440" tIns="45720" rIns="91440" bIns="45720" rtlCol="0" anchor="ctr">
            <a:normAutofit/>
          </a:bodyPr>
          <a:lstStyle/>
          <a:p>
            <a:r>
              <a:rPr lang="en-US" dirty="0" err="1">
                <a:solidFill>
                  <a:schemeClr val="bg2"/>
                </a:solidFill>
              </a:rPr>
              <a:t>Sommaire</a:t>
            </a:r>
            <a:endParaRPr lang="en-US" dirty="0">
              <a:solidFill>
                <a:schemeClr val="bg2"/>
              </a:solidFill>
            </a:endParaRPr>
          </a:p>
        </p:txBody>
      </p:sp>
      <p:pic>
        <p:nvPicPr>
          <p:cNvPr id="7" name="Espace réservé pour une image  6" descr="Une image contenant texte&#10;&#10;Description générée automatiquement">
            <a:extLst>
              <a:ext uri="{FF2B5EF4-FFF2-40B4-BE49-F238E27FC236}">
                <a16:creationId xmlns:a16="http://schemas.microsoft.com/office/drawing/2014/main" id="{C8255CFB-7B61-9EE4-5F6B-74544BBE724F}"/>
              </a:ext>
            </a:extLst>
          </p:cNvPr>
          <p:cNvPicPr>
            <a:picLocks noGrp="1" noChangeAspect="1"/>
          </p:cNvPicPr>
          <p:nvPr>
            <p:ph type="pic" sz="quarter" idx="13"/>
          </p:nvPr>
        </p:nvPicPr>
        <p:blipFill rotWithShape="1">
          <a:blip r:embed="rId3"/>
          <a:srcRect t="13308" b="13308"/>
          <a:stretch/>
        </p:blipFill>
        <p:spPr>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1" name="Espace réservé pour une image  10">
            <a:extLst>
              <a:ext uri="{FF2B5EF4-FFF2-40B4-BE49-F238E27FC236}">
                <a16:creationId xmlns:a16="http://schemas.microsoft.com/office/drawing/2014/main" id="{202AD54C-B254-073F-4472-9FADABC08194}"/>
              </a:ext>
            </a:extLst>
          </p:cNvPr>
          <p:cNvPicPr>
            <a:picLocks noGrp="1" noChangeAspect="1"/>
          </p:cNvPicPr>
          <p:nvPr>
            <p:ph type="pic" sz="quarter" idx="14"/>
          </p:nvPr>
        </p:nvPicPr>
        <p:blipFill rotWithShape="1">
          <a:blip r:embed="rId4"/>
          <a:srcRect l="20835" r="20837" b="2"/>
          <a:stretch/>
        </p:blipFill>
        <p:spPr>
          <a:xfrm>
            <a:off x="510764" y="2204720"/>
            <a:ext cx="2708031" cy="3586480"/>
          </a:xfrm>
          <a:prstGeom prst="rect">
            <a:avLst/>
          </a:prstGeom>
        </p:spPr>
      </p:pic>
      <p:sp>
        <p:nvSpPr>
          <p:cNvPr id="3" name="Espace réservé du contenu 2">
            <a:extLst>
              <a:ext uri="{FF2B5EF4-FFF2-40B4-BE49-F238E27FC236}">
                <a16:creationId xmlns:a16="http://schemas.microsoft.com/office/drawing/2014/main" id="{676D602F-5A18-B14D-248D-D06C067F9504}"/>
              </a:ext>
            </a:extLst>
          </p:cNvPr>
          <p:cNvSpPr>
            <a:spLocks noGrp="1"/>
          </p:cNvSpPr>
          <p:nvPr>
            <p:ph sz="quarter" idx="15"/>
          </p:nvPr>
        </p:nvSpPr>
        <p:spPr>
          <a:xfrm>
            <a:off x="6431280" y="2204720"/>
            <a:ext cx="5173911" cy="4218134"/>
          </a:xfrm>
        </p:spPr>
        <p:txBody>
          <a:bodyPr vert="horz" lIns="91440" tIns="45720" rIns="91440" bIns="45720" rtlCol="0">
            <a:normAutofit/>
          </a:bodyPr>
          <a:lstStyle/>
          <a:p>
            <a:pPr marL="457200" indent="-182880">
              <a:buFont typeface="Wingdings" pitchFamily="2" charset="2"/>
              <a:buChar char=""/>
            </a:pPr>
            <a:r>
              <a:rPr lang="en-US" dirty="0" err="1">
                <a:solidFill>
                  <a:schemeClr val="tx1"/>
                </a:solidFill>
              </a:rPr>
              <a:t>Historique</a:t>
            </a:r>
            <a:endParaRPr lang="en-US" dirty="0">
              <a:solidFill>
                <a:schemeClr val="tx1"/>
              </a:solidFill>
            </a:endParaRPr>
          </a:p>
          <a:p>
            <a:pPr marL="457200" indent="-182880">
              <a:buFont typeface="Wingdings" pitchFamily="2" charset="2"/>
              <a:buChar char=""/>
            </a:pPr>
            <a:r>
              <a:rPr lang="en-US" dirty="0">
                <a:solidFill>
                  <a:schemeClr val="tx1"/>
                </a:solidFill>
              </a:rPr>
              <a:t>Les </a:t>
            </a:r>
            <a:r>
              <a:rPr lang="en-US" dirty="0" err="1">
                <a:solidFill>
                  <a:schemeClr val="tx1"/>
                </a:solidFill>
              </a:rPr>
              <a:t>langages</a:t>
            </a:r>
            <a:r>
              <a:rPr lang="en-US" dirty="0">
                <a:solidFill>
                  <a:schemeClr val="tx1"/>
                </a:solidFill>
              </a:rPr>
              <a:t> Html et CSS</a:t>
            </a:r>
          </a:p>
          <a:p>
            <a:pPr marL="457200" indent="-182880">
              <a:buFont typeface="Wingdings" pitchFamily="2" charset="2"/>
              <a:buChar char=""/>
            </a:pPr>
            <a:r>
              <a:rPr lang="en-US" dirty="0" err="1">
                <a:solidFill>
                  <a:schemeClr val="tx1"/>
                </a:solidFill>
              </a:rPr>
              <a:t>L’organisation</a:t>
            </a:r>
            <a:r>
              <a:rPr lang="en-US" dirty="0">
                <a:solidFill>
                  <a:schemeClr val="tx1"/>
                </a:solidFill>
              </a:rPr>
              <a:t> W3C</a:t>
            </a:r>
          </a:p>
          <a:p>
            <a:pPr marL="457200" indent="-182880">
              <a:buFont typeface="Wingdings" pitchFamily="2" charset="2"/>
              <a:buChar char=""/>
            </a:pPr>
            <a:r>
              <a:rPr lang="en-US" dirty="0" err="1">
                <a:solidFill>
                  <a:schemeClr val="tx1"/>
                </a:solidFill>
              </a:rPr>
              <a:t>Quelques</a:t>
            </a:r>
            <a:r>
              <a:rPr lang="en-US" dirty="0">
                <a:solidFill>
                  <a:schemeClr val="tx1"/>
                </a:solidFill>
              </a:rPr>
              <a:t> </a:t>
            </a:r>
            <a:r>
              <a:rPr lang="en-US" dirty="0" err="1">
                <a:solidFill>
                  <a:schemeClr val="tx1"/>
                </a:solidFill>
              </a:rPr>
              <a:t>outils</a:t>
            </a:r>
            <a:endParaRPr lang="en-US" dirty="0">
              <a:solidFill>
                <a:schemeClr val="tx1"/>
              </a:solidFill>
            </a:endParaRPr>
          </a:p>
          <a:p>
            <a:pPr marL="457200" indent="-182880">
              <a:buFont typeface="Wingdings" pitchFamily="2" charset="2"/>
              <a:buChar char=""/>
            </a:pPr>
            <a:r>
              <a:rPr lang="en-US" dirty="0">
                <a:solidFill>
                  <a:schemeClr val="tx1"/>
                </a:solidFill>
              </a:rPr>
              <a:t>Un </a:t>
            </a:r>
            <a:r>
              <a:rPr lang="en-US" dirty="0" err="1">
                <a:solidFill>
                  <a:schemeClr val="tx1"/>
                </a:solidFill>
              </a:rPr>
              <a:t>peu</a:t>
            </a:r>
            <a:r>
              <a:rPr lang="en-US" dirty="0">
                <a:solidFill>
                  <a:schemeClr val="tx1"/>
                </a:solidFill>
              </a:rPr>
              <a:t> de code</a:t>
            </a:r>
          </a:p>
          <a:p>
            <a:pPr marL="457200" indent="-182880">
              <a:buFont typeface="Wingdings" pitchFamily="2" charset="2"/>
              <a:buChar char=""/>
            </a:pPr>
            <a:r>
              <a:rPr lang="en-US" dirty="0">
                <a:solidFill>
                  <a:schemeClr val="tx1"/>
                </a:solidFill>
              </a:rPr>
              <a:t>Plan du </a:t>
            </a:r>
            <a:r>
              <a:rPr lang="en-US" dirty="0" err="1">
                <a:solidFill>
                  <a:schemeClr val="tx1"/>
                </a:solidFill>
              </a:rPr>
              <a:t>cours</a:t>
            </a:r>
            <a:r>
              <a:rPr lang="en-US" dirty="0">
                <a:solidFill>
                  <a:schemeClr val="tx1"/>
                </a:solidFill>
              </a:rPr>
              <a:t> </a:t>
            </a:r>
          </a:p>
          <a:p>
            <a:pPr marL="342900" indent="-182880">
              <a:buFont typeface="Wingdings" pitchFamily="2" charset="2"/>
              <a:buChar char=""/>
            </a:pPr>
            <a:endParaRPr lang="en-US" dirty="0">
              <a:solidFill>
                <a:schemeClr val="tx1"/>
              </a:solidFill>
            </a:endParaRPr>
          </a:p>
        </p:txBody>
      </p:sp>
      <p:sp>
        <p:nvSpPr>
          <p:cNvPr id="18" name="Espace réservé du pied de page 17">
            <a:extLst>
              <a:ext uri="{FF2B5EF4-FFF2-40B4-BE49-F238E27FC236}">
                <a16:creationId xmlns:a16="http://schemas.microsoft.com/office/drawing/2014/main" id="{4C12A37B-898B-4E94-B678-E56B402FC999}"/>
              </a:ext>
            </a:extLst>
          </p:cNvPr>
          <p:cNvSpPr>
            <a:spLocks noGrp="1"/>
          </p:cNvSpPr>
          <p:nvPr>
            <p:ph type="ftr" sz="quarter" idx="11"/>
          </p:nvPr>
        </p:nvSpPr>
        <p:spPr>
          <a:xfrm>
            <a:off x="5596471" y="6422854"/>
            <a:ext cx="5044440" cy="365125"/>
          </a:xfrm>
        </p:spPr>
        <p:txBody>
          <a:bodyPr vert="horz" lIns="91440" tIns="45720" rIns="91440" bIns="45720" rtlCol="0" anchor="ctr">
            <a:normAutofit/>
          </a:bodyPr>
          <a:lstStyle/>
          <a:p>
            <a:pPr algn="r" defTabSz="914400">
              <a:spcAft>
                <a:spcPts val="600"/>
              </a:spcAft>
            </a:pPr>
            <a:r>
              <a:rPr lang="en-US" sz="1050" b="0" i="0" kern="1200">
                <a:solidFill>
                  <a:schemeClr val="tx1"/>
                </a:solidFill>
                <a:effectLst/>
                <a:latin typeface="+mn-lt"/>
                <a:ea typeface="+mn-ea"/>
                <a:cs typeface="+mn-cs"/>
              </a:rPr>
              <a:t>Introduction Html / CSS</a:t>
            </a:r>
          </a:p>
        </p:txBody>
      </p:sp>
      <p:sp>
        <p:nvSpPr>
          <p:cNvPr id="19" name="Espace réservé du numéro de diapositive 18">
            <a:extLst>
              <a:ext uri="{FF2B5EF4-FFF2-40B4-BE49-F238E27FC236}">
                <a16:creationId xmlns:a16="http://schemas.microsoft.com/office/drawing/2014/main" id="{908AAFE0-78EC-42BD-A61D-EA2275EADC40}"/>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lgn="l" defTabSz="914400">
              <a:spcAft>
                <a:spcPts val="600"/>
              </a:spcAft>
            </a:pPr>
            <a:fld id="{11A71338-8BA2-4C79-A6C5-5A8E30081D0C}" type="slidenum">
              <a:rPr lang="en-US" sz="1200"/>
              <a:pPr algn="l" defTabSz="914400">
                <a:spcAft>
                  <a:spcPts val="600"/>
                </a:spcAft>
              </a:pPr>
              <a:t>2</a:t>
            </a:fld>
            <a:endParaRPr lang="en-US" sz="120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91" name="Rectangle 2054">
            <a:extLst>
              <a:ext uri="{FF2B5EF4-FFF2-40B4-BE49-F238E27FC236}">
                <a16:creationId xmlns:a16="http://schemas.microsoft.com/office/drawing/2014/main" id="{5FEE53ED-925B-49C1-B7A9-DFBD9991D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re 10">
            <a:extLst>
              <a:ext uri="{FF2B5EF4-FFF2-40B4-BE49-F238E27FC236}">
                <a16:creationId xmlns:a16="http://schemas.microsoft.com/office/drawing/2014/main" id="{2C78657F-90AD-4505-B0A9-4FB8B5AE5AB1}"/>
              </a:ext>
            </a:extLst>
          </p:cNvPr>
          <p:cNvSpPr>
            <a:spLocks noGrp="1"/>
          </p:cNvSpPr>
          <p:nvPr>
            <p:ph type="title"/>
          </p:nvPr>
        </p:nvSpPr>
        <p:spPr>
          <a:xfrm>
            <a:off x="522514" y="284176"/>
            <a:ext cx="3886199" cy="1508760"/>
          </a:xfrm>
        </p:spPr>
        <p:txBody>
          <a:bodyPr vert="horz" lIns="91440" tIns="45720" rIns="91440" bIns="45720" rtlCol="0" anchor="ctr">
            <a:normAutofit/>
          </a:bodyPr>
          <a:lstStyle/>
          <a:p>
            <a:r>
              <a:rPr lang="en-US"/>
              <a:t>Historique</a:t>
            </a:r>
          </a:p>
        </p:txBody>
      </p:sp>
      <p:sp>
        <p:nvSpPr>
          <p:cNvPr id="12" name="Espace réservé du contenu 11">
            <a:extLst>
              <a:ext uri="{FF2B5EF4-FFF2-40B4-BE49-F238E27FC236}">
                <a16:creationId xmlns:a16="http://schemas.microsoft.com/office/drawing/2014/main" id="{ECCFA51B-E7CF-4281-8CF6-3036F63B7B0A}"/>
              </a:ext>
            </a:extLst>
          </p:cNvPr>
          <p:cNvSpPr>
            <a:spLocks noGrp="1"/>
          </p:cNvSpPr>
          <p:nvPr>
            <p:ph sz="quarter" idx="15"/>
          </p:nvPr>
        </p:nvSpPr>
        <p:spPr>
          <a:xfrm>
            <a:off x="522514" y="2011680"/>
            <a:ext cx="3945297" cy="4206240"/>
          </a:xfrm>
        </p:spPr>
        <p:txBody>
          <a:bodyPr vert="horz" lIns="91440" tIns="45720" rIns="91440" bIns="45720" rtlCol="0">
            <a:normAutofit/>
          </a:bodyPr>
          <a:lstStyle/>
          <a:p>
            <a:pPr algn="ctr">
              <a:lnSpc>
                <a:spcPct val="90000"/>
              </a:lnSpc>
            </a:pPr>
            <a:r>
              <a:rPr lang="en-US" sz="2000" b="0" i="0" dirty="0">
                <a:solidFill>
                  <a:schemeClr val="tx1"/>
                </a:solidFill>
              </a:rPr>
              <a:t>Le </a:t>
            </a:r>
            <a:r>
              <a:rPr lang="en-US" sz="2000" b="0" i="0" dirty="0" err="1">
                <a:solidFill>
                  <a:schemeClr val="tx1"/>
                </a:solidFill>
              </a:rPr>
              <a:t>créateur</a:t>
            </a:r>
            <a:r>
              <a:rPr lang="en-US" sz="2000" b="0" i="0" dirty="0">
                <a:solidFill>
                  <a:schemeClr val="tx1"/>
                </a:solidFill>
              </a:rPr>
              <a:t> :</a:t>
            </a:r>
          </a:p>
          <a:p>
            <a:pPr algn="ctr">
              <a:lnSpc>
                <a:spcPct val="90000"/>
              </a:lnSpc>
            </a:pPr>
            <a:endParaRPr lang="en-US" sz="2000" b="0" i="0" dirty="0">
              <a:solidFill>
                <a:schemeClr val="tx1"/>
              </a:solidFill>
            </a:endParaRPr>
          </a:p>
          <a:p>
            <a:pPr algn="ctr">
              <a:lnSpc>
                <a:spcPct val="90000"/>
              </a:lnSpc>
            </a:pPr>
            <a:r>
              <a:rPr lang="en-US" sz="2000" b="0" i="0" dirty="0">
                <a:solidFill>
                  <a:schemeClr val="tx1"/>
                </a:solidFill>
              </a:rPr>
              <a:t>Tim Berners-Lee</a:t>
            </a:r>
            <a:endParaRPr lang="en-US" sz="2000" dirty="0">
              <a:solidFill>
                <a:schemeClr val="tx1"/>
              </a:solidFill>
            </a:endParaRPr>
          </a:p>
          <a:p>
            <a:pPr>
              <a:lnSpc>
                <a:spcPct val="90000"/>
              </a:lnSpc>
            </a:pPr>
            <a:endParaRPr lang="en-US" sz="2000" dirty="0">
              <a:solidFill>
                <a:schemeClr val="tx1"/>
              </a:solidFill>
            </a:endParaRPr>
          </a:p>
          <a:p>
            <a:pPr>
              <a:lnSpc>
                <a:spcPct val="90000"/>
              </a:lnSpc>
            </a:pPr>
            <a:r>
              <a:rPr lang="en-US" sz="2000" dirty="0" err="1">
                <a:solidFill>
                  <a:schemeClr val="tx1"/>
                </a:solidFill>
              </a:rPr>
              <a:t>En</a:t>
            </a:r>
            <a:r>
              <a:rPr lang="en-US" sz="2000" dirty="0">
                <a:solidFill>
                  <a:schemeClr val="tx1"/>
                </a:solidFill>
              </a:rPr>
              <a:t> 1989 il </a:t>
            </a:r>
            <a:r>
              <a:rPr lang="en-US" sz="2000" dirty="0" err="1">
                <a:solidFill>
                  <a:schemeClr val="tx1"/>
                </a:solidFill>
              </a:rPr>
              <a:t>crée</a:t>
            </a:r>
            <a:r>
              <a:rPr lang="en-US" sz="2000" dirty="0">
                <a:solidFill>
                  <a:schemeClr val="tx1"/>
                </a:solidFill>
              </a:rPr>
              <a:t> le Html, le HTTP et les addresses web (URL). </a:t>
            </a:r>
            <a:r>
              <a:rPr lang="en-US" sz="2000" dirty="0" err="1">
                <a:solidFill>
                  <a:schemeClr val="tx1"/>
                </a:solidFill>
              </a:rPr>
              <a:t>Plutôt</a:t>
            </a:r>
            <a:r>
              <a:rPr lang="en-US" sz="2000" dirty="0">
                <a:solidFill>
                  <a:schemeClr val="tx1"/>
                </a:solidFill>
              </a:rPr>
              <a:t> pas mal pour un </a:t>
            </a:r>
            <a:r>
              <a:rPr lang="en-US" sz="2000" dirty="0" err="1">
                <a:solidFill>
                  <a:schemeClr val="tx1"/>
                </a:solidFill>
              </a:rPr>
              <a:t>seul</a:t>
            </a:r>
            <a:r>
              <a:rPr lang="en-US" sz="2000" dirty="0">
                <a:solidFill>
                  <a:schemeClr val="tx1"/>
                </a:solidFill>
              </a:rPr>
              <a:t> homme.</a:t>
            </a:r>
          </a:p>
          <a:p>
            <a:pPr indent="-182880">
              <a:lnSpc>
                <a:spcPct val="90000"/>
              </a:lnSpc>
              <a:buFont typeface="Wingdings" pitchFamily="2" charset="2"/>
              <a:buChar char=""/>
            </a:pPr>
            <a:endParaRPr lang="en-US" sz="2000" b="0" i="0" dirty="0">
              <a:solidFill>
                <a:schemeClr val="tx1"/>
              </a:solidFill>
            </a:endParaRPr>
          </a:p>
          <a:p>
            <a:pPr indent="-182880">
              <a:lnSpc>
                <a:spcPct val="90000"/>
              </a:lnSpc>
              <a:buFont typeface="Wingdings" pitchFamily="2" charset="2"/>
              <a:buChar char=""/>
            </a:pPr>
            <a:endParaRPr lang="en-US" sz="2000" b="0" i="0" dirty="0">
              <a:solidFill>
                <a:schemeClr val="tx1"/>
              </a:solidFill>
            </a:endParaRPr>
          </a:p>
          <a:p>
            <a:pPr indent="-182880">
              <a:lnSpc>
                <a:spcPct val="90000"/>
              </a:lnSpc>
              <a:buFont typeface="Wingdings" pitchFamily="2" charset="2"/>
              <a:buChar char=""/>
            </a:pPr>
            <a:endParaRPr lang="en-US" sz="2000" dirty="0">
              <a:solidFill>
                <a:schemeClr val="tx1"/>
              </a:solidFill>
            </a:endParaRPr>
          </a:p>
          <a:p>
            <a:pPr indent="-182880">
              <a:lnSpc>
                <a:spcPct val="90000"/>
              </a:lnSpc>
              <a:buFont typeface="Wingdings" pitchFamily="2" charset="2"/>
              <a:buChar char=""/>
            </a:pPr>
            <a:endParaRPr lang="en-US" sz="2000" dirty="0">
              <a:solidFill>
                <a:schemeClr val="tx1"/>
              </a:solidFill>
            </a:endParaRPr>
          </a:p>
        </p:txBody>
      </p:sp>
      <p:sp useBgFill="1">
        <p:nvSpPr>
          <p:cNvPr id="2092" name="Rectangle 2056">
            <a:extLst>
              <a:ext uri="{FF2B5EF4-FFF2-40B4-BE49-F238E27FC236}">
                <a16:creationId xmlns:a16="http://schemas.microsoft.com/office/drawing/2014/main" id="{494D45AE-1E70-46DE-8CEB-37E01B080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120" y="0"/>
            <a:ext cx="754888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3" name="Rectangle 2058">
            <a:extLst>
              <a:ext uri="{FF2B5EF4-FFF2-40B4-BE49-F238E27FC236}">
                <a16:creationId xmlns:a16="http://schemas.microsoft.com/office/drawing/2014/main" id="{C844AD36-4F46-4173-8A18-BA4C2267A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3" y="0"/>
            <a:ext cx="4027471" cy="39489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pour une image  4" descr="Une image contenant texte, personne, intérieur, mur&#10;&#10;Description générée automatiquement">
            <a:extLst>
              <a:ext uri="{FF2B5EF4-FFF2-40B4-BE49-F238E27FC236}">
                <a16:creationId xmlns:a16="http://schemas.microsoft.com/office/drawing/2014/main" id="{F924E25C-A667-9CF8-D9ED-24099482231D}"/>
              </a:ext>
            </a:extLst>
          </p:cNvPr>
          <p:cNvPicPr>
            <a:picLocks noGrp="1" noChangeAspect="1"/>
          </p:cNvPicPr>
          <p:nvPr>
            <p:ph type="pic" sz="quarter" idx="13"/>
          </p:nvPr>
        </p:nvPicPr>
        <p:blipFill rotWithShape="1">
          <a:blip r:embed="rId3"/>
          <a:srcRect t="6226" b="6226"/>
          <a:stretch/>
        </p:blipFill>
        <p:spPr>
          <a:xfrm>
            <a:off x="5229017" y="1034024"/>
            <a:ext cx="3376964" cy="1899527"/>
          </a:xfrm>
          <a:prstGeom prst="rect">
            <a:avLst/>
          </a:prstGeom>
        </p:spPr>
      </p:pic>
      <p:sp>
        <p:nvSpPr>
          <p:cNvPr id="2094" name="Rectangle 2060">
            <a:extLst>
              <a:ext uri="{FF2B5EF4-FFF2-40B4-BE49-F238E27FC236}">
                <a16:creationId xmlns:a16="http://schemas.microsoft.com/office/drawing/2014/main" id="{7EDEE670-2A62-4487-B887-E9EE53644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4592" y="0"/>
            <a:ext cx="3107408" cy="282891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5" name="Rectangle 2062">
            <a:extLst>
              <a:ext uri="{FF2B5EF4-FFF2-40B4-BE49-F238E27FC236}">
                <a16:creationId xmlns:a16="http://schemas.microsoft.com/office/drawing/2014/main" id="{0C91C101-B43C-419E-8197-06D7E53B5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84" y="4109826"/>
            <a:ext cx="4016442" cy="274817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6" name="Rectangle 2064">
            <a:extLst>
              <a:ext uri="{FF2B5EF4-FFF2-40B4-BE49-F238E27FC236}">
                <a16:creationId xmlns:a16="http://schemas.microsoft.com/office/drawing/2014/main" id="{DBAE892B-B008-4202-A3A4-E2280B0A0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9034" y="2989781"/>
            <a:ext cx="3092966" cy="38682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im Berners-Lee">
            <a:extLst>
              <a:ext uri="{FF2B5EF4-FFF2-40B4-BE49-F238E27FC236}">
                <a16:creationId xmlns:a16="http://schemas.microsoft.com/office/drawing/2014/main" id="{F87EF3C8-F16B-B813-BE00-F04631A7CDD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10289" y="3396738"/>
            <a:ext cx="2459976" cy="3071910"/>
          </a:xfrm>
          <a:prstGeom prst="rect">
            <a:avLst/>
          </a:prstGeom>
          <a:noFill/>
          <a:extLst>
            <a:ext uri="{909E8E84-426E-40DD-AFC4-6F175D3DCCD1}">
              <a14:hiddenFill xmlns:a14="http://schemas.microsoft.com/office/drawing/2010/main">
                <a:solidFill>
                  <a:srgbClr val="FFFFFF"/>
                </a:solidFill>
              </a14:hiddenFill>
            </a:ext>
          </a:extLst>
        </p:spPr>
      </p:pic>
      <p:sp>
        <p:nvSpPr>
          <p:cNvPr id="16" name="Espace réservé du numéro de diapositive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32059" y="6537155"/>
            <a:ext cx="567362" cy="320040"/>
          </a:xfrm>
        </p:spPr>
        <p:txBody>
          <a:bodyPr vert="horz" lIns="45720" tIns="45720" rIns="91440" bIns="45720" rtlCol="0" anchor="ctr">
            <a:normAutofit/>
          </a:bodyPr>
          <a:lstStyle/>
          <a:p>
            <a:pPr algn="l" defTabSz="914400">
              <a:spcAft>
                <a:spcPts val="600"/>
              </a:spcAft>
            </a:pPr>
            <a:fld id="{11A71338-8BA2-4C79-A6C5-5A8E30081D0C}" type="slidenum">
              <a:rPr lang="en-US" sz="1200" smtClean="0">
                <a:solidFill>
                  <a:schemeClr val="bg2"/>
                </a:solidFill>
              </a:rPr>
              <a:pPr algn="l" defTabSz="914400">
                <a:spcAft>
                  <a:spcPts val="600"/>
                </a:spcAft>
              </a:pPr>
              <a:t>3</a:t>
            </a:fld>
            <a:endParaRPr lang="en-US" sz="1200">
              <a:solidFill>
                <a:schemeClr val="bg2"/>
              </a:solidFill>
            </a:endParaRPr>
          </a:p>
        </p:txBody>
      </p:sp>
      <p:sp>
        <p:nvSpPr>
          <p:cNvPr id="2" name="ZoneTexte 1">
            <a:extLst>
              <a:ext uri="{FF2B5EF4-FFF2-40B4-BE49-F238E27FC236}">
                <a16:creationId xmlns:a16="http://schemas.microsoft.com/office/drawing/2014/main" id="{FC9CD3A7-8CC3-DB04-688D-B6958C60646A}"/>
              </a:ext>
            </a:extLst>
          </p:cNvPr>
          <p:cNvSpPr txBox="1"/>
          <p:nvPr/>
        </p:nvSpPr>
        <p:spPr>
          <a:xfrm>
            <a:off x="5477435" y="4742329"/>
            <a:ext cx="2895600" cy="1477328"/>
          </a:xfrm>
          <a:prstGeom prst="rect">
            <a:avLst/>
          </a:prstGeom>
          <a:noFill/>
        </p:spPr>
        <p:txBody>
          <a:bodyPr wrap="square" rtlCol="0">
            <a:spAutoFit/>
          </a:bodyPr>
          <a:lstStyle/>
          <a:p>
            <a:r>
              <a:rPr lang="fr-FR" dirty="0"/>
              <a:t>En 2021 il a vendu sa première page web sous forme de NFT pour la somme de  5,4 millions de dollars</a:t>
            </a:r>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CD84B76E-1817-4FCB-88F9-1F38E5FEAA17}"/>
              </a:ext>
            </a:extLst>
          </p:cNvPr>
          <p:cNvSpPr>
            <a:spLocks noGrp="1"/>
          </p:cNvSpPr>
          <p:nvPr>
            <p:ph type="ctrTitle"/>
          </p:nvPr>
        </p:nvSpPr>
        <p:spPr>
          <a:xfrm>
            <a:off x="6203" y="244688"/>
            <a:ext cx="4889069" cy="1508760"/>
          </a:xfrm>
        </p:spPr>
        <p:txBody>
          <a:bodyPr vert="horz" lIns="91440" tIns="45720" rIns="91440" bIns="45720" rtlCol="0" anchor="ctr">
            <a:normAutofit/>
          </a:bodyPr>
          <a:lstStyle/>
          <a:p>
            <a:r>
              <a:rPr lang="en-US" dirty="0"/>
              <a:t>Le HTML et le CSS</a:t>
            </a:r>
          </a:p>
        </p:txBody>
      </p:sp>
      <p:sp>
        <p:nvSpPr>
          <p:cNvPr id="9" name="Sous-titre 8">
            <a:extLst>
              <a:ext uri="{FF2B5EF4-FFF2-40B4-BE49-F238E27FC236}">
                <a16:creationId xmlns:a16="http://schemas.microsoft.com/office/drawing/2014/main" id="{62922A0C-B599-4443-A7B4-8AFF6658A57D}"/>
              </a:ext>
            </a:extLst>
          </p:cNvPr>
          <p:cNvSpPr>
            <a:spLocks noGrp="1"/>
          </p:cNvSpPr>
          <p:nvPr>
            <p:ph type="subTitle" idx="1"/>
          </p:nvPr>
        </p:nvSpPr>
        <p:spPr>
          <a:xfrm>
            <a:off x="634277" y="2011680"/>
            <a:ext cx="3676678" cy="4206240"/>
          </a:xfrm>
        </p:spPr>
        <p:txBody>
          <a:bodyPr vert="horz" lIns="91440" tIns="45720" rIns="91440" bIns="45720" rtlCol="0">
            <a:normAutofit/>
          </a:bodyPr>
          <a:lstStyle/>
          <a:p>
            <a:pPr>
              <a:lnSpc>
                <a:spcPct val="90000"/>
              </a:lnSpc>
            </a:pPr>
            <a:r>
              <a:rPr lang="fr-FR" sz="1600" b="1" i="0" dirty="0">
                <a:solidFill>
                  <a:srgbClr val="000000"/>
                </a:solidFill>
                <a:effectLst/>
                <a:latin typeface="Roboto" panose="02000000000000000000" pitchFamily="2" charset="0"/>
              </a:rPr>
              <a:t>HTML</a:t>
            </a:r>
            <a:r>
              <a:rPr lang="fr-FR" sz="1600" b="0" i="0" dirty="0">
                <a:solidFill>
                  <a:srgbClr val="000000"/>
                </a:solidFill>
                <a:effectLst/>
                <a:latin typeface="Roboto" panose="02000000000000000000" pitchFamily="2" charset="0"/>
              </a:rPr>
              <a:t> et </a:t>
            </a:r>
            <a:r>
              <a:rPr lang="fr-FR" sz="1600" b="1" i="0" dirty="0">
                <a:solidFill>
                  <a:srgbClr val="000000"/>
                </a:solidFill>
                <a:effectLst/>
                <a:latin typeface="Roboto" panose="02000000000000000000" pitchFamily="2" charset="0"/>
              </a:rPr>
              <a:t>CSS</a:t>
            </a:r>
            <a:r>
              <a:rPr lang="fr-FR" sz="1600" b="0" i="0" dirty="0">
                <a:solidFill>
                  <a:srgbClr val="000000"/>
                </a:solidFill>
                <a:effectLst/>
                <a:latin typeface="Roboto" panose="02000000000000000000" pitchFamily="2" charset="0"/>
              </a:rPr>
              <a:t> sont des langages permettant respectivement, la structuration et mise en forme de page web.</a:t>
            </a:r>
          </a:p>
          <a:p>
            <a:pPr>
              <a:lnSpc>
                <a:spcPct val="90000"/>
              </a:lnSpc>
            </a:pPr>
            <a:r>
              <a:rPr lang="fr-FR" sz="1600" b="0" i="0" dirty="0">
                <a:solidFill>
                  <a:srgbClr val="000000"/>
                </a:solidFill>
                <a:effectLst/>
                <a:latin typeface="Roboto" panose="02000000000000000000" pitchFamily="2" charset="0"/>
              </a:rPr>
              <a:t>Les dernières évolutions nous conduisent à </a:t>
            </a:r>
            <a:r>
              <a:rPr lang="fr-FR" sz="1600" b="1" i="0" dirty="0">
                <a:solidFill>
                  <a:srgbClr val="000000"/>
                </a:solidFill>
                <a:effectLst/>
                <a:latin typeface="Roboto" panose="02000000000000000000" pitchFamily="2" charset="0"/>
              </a:rPr>
              <a:t>HTML 5</a:t>
            </a:r>
            <a:r>
              <a:rPr lang="fr-FR" sz="1600" b="0" i="0" dirty="0">
                <a:solidFill>
                  <a:srgbClr val="000000"/>
                </a:solidFill>
                <a:effectLst/>
                <a:latin typeface="Roboto" panose="02000000000000000000" pitchFamily="2" charset="0"/>
              </a:rPr>
              <a:t> et </a:t>
            </a:r>
            <a:r>
              <a:rPr lang="fr-FR" sz="1600" b="1" i="0" dirty="0">
                <a:solidFill>
                  <a:srgbClr val="000000"/>
                </a:solidFill>
                <a:effectLst/>
                <a:latin typeface="Roboto" panose="02000000000000000000" pitchFamily="2" charset="0"/>
              </a:rPr>
              <a:t>CSS 3</a:t>
            </a:r>
            <a:r>
              <a:rPr lang="fr-FR" sz="1600" b="0" i="0" dirty="0">
                <a:solidFill>
                  <a:srgbClr val="000000"/>
                </a:solidFill>
                <a:effectLst/>
                <a:latin typeface="Roboto" panose="02000000000000000000" pitchFamily="2" charset="0"/>
              </a:rPr>
              <a:t>.</a:t>
            </a:r>
            <a:br>
              <a:rPr lang="fr-FR" sz="1600" dirty="0"/>
            </a:br>
            <a:br>
              <a:rPr lang="fr-FR" sz="1600" dirty="0"/>
            </a:br>
            <a:r>
              <a:rPr lang="fr-FR" sz="1600" b="0" i="0" dirty="0">
                <a:solidFill>
                  <a:srgbClr val="000000"/>
                </a:solidFill>
                <a:effectLst/>
                <a:latin typeface="Roboto" panose="02000000000000000000" pitchFamily="2" charset="0"/>
              </a:rPr>
              <a:t>Pour observer un code HTML, il suffit de se rendre sur une page web quelconque et d'effectuer un clic droit  code source de la page. Il s'agit d'une suite d'instructions qui forme un Code Source.</a:t>
            </a:r>
            <a:br>
              <a:rPr lang="fr-FR" sz="1600" dirty="0"/>
            </a:br>
            <a:br>
              <a:rPr lang="fr-FR" sz="1600" dirty="0"/>
            </a:br>
            <a:r>
              <a:rPr lang="fr-FR" sz="1600" b="0" i="0" dirty="0">
                <a:solidFill>
                  <a:srgbClr val="000000"/>
                </a:solidFill>
                <a:effectLst/>
                <a:latin typeface="Roboto" panose="02000000000000000000" pitchFamily="2" charset="0"/>
              </a:rPr>
              <a:t>Le code-source forme une suite de lignes qui sera interprétée et donnera le rendu que vous voyez à l'écran.</a:t>
            </a:r>
            <a:endParaRPr lang="en-US" sz="2000" dirty="0"/>
          </a:p>
        </p:txBody>
      </p:sp>
      <p:pic>
        <p:nvPicPr>
          <p:cNvPr id="1026" name="Picture 2" descr="Comprendre les pages web et le HTML | Programming Historian">
            <a:extLst>
              <a:ext uri="{FF2B5EF4-FFF2-40B4-BE49-F238E27FC236}">
                <a16:creationId xmlns:a16="http://schemas.microsoft.com/office/drawing/2014/main" id="{8F40B245-8331-CBC9-A627-B6B7B3ED9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999" y="0"/>
            <a:ext cx="7550001" cy="57912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DB730088-6704-F39A-37E0-990EEA1C451C}"/>
              </a:ext>
            </a:extLst>
          </p:cNvPr>
          <p:cNvSpPr txBox="1"/>
          <p:nvPr/>
        </p:nvSpPr>
        <p:spPr>
          <a:xfrm>
            <a:off x="4895272" y="5844521"/>
            <a:ext cx="6696364" cy="923330"/>
          </a:xfrm>
          <a:prstGeom prst="rect">
            <a:avLst/>
          </a:prstGeom>
          <a:noFill/>
        </p:spPr>
        <p:txBody>
          <a:bodyPr wrap="square" rtlCol="0">
            <a:spAutoFit/>
          </a:bodyPr>
          <a:lstStyle/>
          <a:p>
            <a:r>
              <a:rPr lang="fr-FR" dirty="0">
                <a:solidFill>
                  <a:schemeClr val="bg1"/>
                </a:solidFill>
              </a:rPr>
              <a:t>Cette image vous fait peur ? </a:t>
            </a:r>
          </a:p>
          <a:p>
            <a:r>
              <a:rPr lang="fr-FR" dirty="0">
                <a:solidFill>
                  <a:schemeClr val="bg1"/>
                </a:solidFill>
              </a:rPr>
              <a:t>C’est normal, mais elle n’aura plus de secrets pour vous à la fin de ce cours  </a:t>
            </a:r>
          </a:p>
        </p:txBody>
      </p:sp>
      <p:pic>
        <p:nvPicPr>
          <p:cNvPr id="6" name="Graphique 5" descr="Contour de visage lunettes de soleil contour">
            <a:extLst>
              <a:ext uri="{FF2B5EF4-FFF2-40B4-BE49-F238E27FC236}">
                <a16:creationId xmlns:a16="http://schemas.microsoft.com/office/drawing/2014/main" id="{76972AD0-593A-6CC2-0D82-9035734C19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81435" y="6417659"/>
            <a:ext cx="350192" cy="350192"/>
          </a:xfrm>
          <a:prstGeom prst="rect">
            <a:avLst/>
          </a:prstGeom>
        </p:spPr>
      </p:pic>
    </p:spTree>
    <p:extLst>
      <p:ext uri="{BB962C8B-B14F-4D97-AF65-F5344CB8AC3E}">
        <p14:creationId xmlns:p14="http://schemas.microsoft.com/office/powerpoint/2010/main" val="422693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03" name="Rectangle 3102">
            <a:extLst>
              <a:ext uri="{FF2B5EF4-FFF2-40B4-BE49-F238E27FC236}">
                <a16:creationId xmlns:a16="http://schemas.microsoft.com/office/drawing/2014/main" id="{4025239F-A6FB-43A8-BD4A-3FB7C0B48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05" name="Rectangle 3104">
            <a:extLst>
              <a:ext uri="{FF2B5EF4-FFF2-40B4-BE49-F238E27FC236}">
                <a16:creationId xmlns:a16="http://schemas.microsoft.com/office/drawing/2014/main" id="{918D53E2-5279-4AF5-A32F-3615A67D2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0">
            <a:scrgbClr r="0" g="0" b="0"/>
          </a:lnRef>
          <a:fillRef idx="1001">
            <a:schemeClr val="dk2"/>
          </a:fillRef>
          <a:effectRef idx="0">
            <a:scrgbClr r="0" g="0" b="0"/>
          </a:effectRef>
          <a:fontRef idx="minor">
            <a:schemeClr val="lt1"/>
          </a:fontRef>
        </p:style>
        <p:txBody>
          <a:bodyPr rtlCol="0" anchor="ctr"/>
          <a:lstStyle/>
          <a:p>
            <a:pPr algn="ctr"/>
            <a:endParaRPr lang="en-US" dirty="0"/>
          </a:p>
        </p:txBody>
      </p:sp>
      <p:sp>
        <p:nvSpPr>
          <p:cNvPr id="3107" name="Rectangle 3106">
            <a:extLst>
              <a:ext uri="{FF2B5EF4-FFF2-40B4-BE49-F238E27FC236}">
                <a16:creationId xmlns:a16="http://schemas.microsoft.com/office/drawing/2014/main" id="{22432818-1B2C-408D-93F1-667C5008A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39097"/>
            <a:ext cx="3410810" cy="557882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3" name="Titre 2">
            <a:extLst>
              <a:ext uri="{FF2B5EF4-FFF2-40B4-BE49-F238E27FC236}">
                <a16:creationId xmlns:a16="http://schemas.microsoft.com/office/drawing/2014/main" id="{04C61C91-1897-4EA4-9D14-970E38F45A89}"/>
              </a:ext>
            </a:extLst>
          </p:cNvPr>
          <p:cNvSpPr>
            <a:spLocks noGrp="1"/>
          </p:cNvSpPr>
          <p:nvPr>
            <p:ph type="title"/>
          </p:nvPr>
        </p:nvSpPr>
        <p:spPr>
          <a:xfrm>
            <a:off x="988633" y="1121533"/>
            <a:ext cx="2713703" cy="3240747"/>
          </a:xfrm>
        </p:spPr>
        <p:txBody>
          <a:bodyPr vert="horz" lIns="91440" tIns="45720" rIns="91440" bIns="45720" rtlCol="0" anchor="ctr">
            <a:normAutofit/>
          </a:bodyPr>
          <a:lstStyle/>
          <a:p>
            <a:r>
              <a:rPr lang="en-US" sz="3700" dirty="0">
                <a:solidFill>
                  <a:srgbClr val="099BDD"/>
                </a:solidFill>
              </a:rPr>
              <a:t>La structure d’un </a:t>
            </a:r>
            <a:r>
              <a:rPr lang="en-US" sz="3700" dirty="0" err="1">
                <a:solidFill>
                  <a:srgbClr val="099BDD"/>
                </a:solidFill>
              </a:rPr>
              <a:t>fichier</a:t>
            </a:r>
            <a:r>
              <a:rPr lang="en-US" sz="3700" dirty="0">
                <a:solidFill>
                  <a:srgbClr val="099BDD"/>
                </a:solidFill>
              </a:rPr>
              <a:t> HTML</a:t>
            </a:r>
          </a:p>
        </p:txBody>
      </p:sp>
      <p:pic>
        <p:nvPicPr>
          <p:cNvPr id="3076" name="Picture 4" descr="La syntaxe des balises">
            <a:extLst>
              <a:ext uri="{FF2B5EF4-FFF2-40B4-BE49-F238E27FC236}">
                <a16:creationId xmlns:a16="http://schemas.microsoft.com/office/drawing/2014/main" id="{1FEA7102-5190-F543-3B71-142726E3F7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640081" y="4455459"/>
            <a:ext cx="3410810" cy="1762461"/>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a:extLst>
              <a:ext uri="{FF2B5EF4-FFF2-40B4-BE49-F238E27FC236}">
                <a16:creationId xmlns:a16="http://schemas.microsoft.com/office/drawing/2014/main" id="{134E9AF2-86BD-4674-8439-B6BB38434626}"/>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lgn="l" defTabSz="914400">
              <a:spcAft>
                <a:spcPts val="600"/>
              </a:spcAft>
            </a:pPr>
            <a:fld id="{11A71338-8BA2-4C79-A6C5-5A8E30081D0C}" type="slidenum">
              <a:rPr lang="en-US" sz="1200">
                <a:solidFill>
                  <a:schemeClr val="tx1"/>
                </a:solidFill>
              </a:rPr>
              <a:pPr algn="l" defTabSz="914400">
                <a:spcAft>
                  <a:spcPts val="600"/>
                </a:spcAft>
              </a:pPr>
              <a:t>5</a:t>
            </a:fld>
            <a:endParaRPr lang="en-US" sz="1200">
              <a:solidFill>
                <a:schemeClr val="tx1"/>
              </a:solidFill>
            </a:endParaRPr>
          </a:p>
        </p:txBody>
      </p:sp>
      <p:graphicFrame>
        <p:nvGraphicFramePr>
          <p:cNvPr id="30" name="Espace réservé du contenu 3" descr="Espace réservé de la colonne ">
            <a:extLst>
              <a:ext uri="{FF2B5EF4-FFF2-40B4-BE49-F238E27FC236}">
                <a16:creationId xmlns:a16="http://schemas.microsoft.com/office/drawing/2014/main" id="{DAD2CA0F-DE53-443F-B5FE-0BD64D77B1B6}"/>
              </a:ext>
            </a:extLst>
          </p:cNvPr>
          <p:cNvGraphicFramePr>
            <a:graphicFrameLocks noGrp="1"/>
          </p:cNvGraphicFramePr>
          <p:nvPr>
            <p:ph sz="quarter" idx="13"/>
            <p:extLst>
              <p:ext uri="{D42A27DB-BD31-4B8C-83A1-F6EECF244321}">
                <p14:modId xmlns:p14="http://schemas.microsoft.com/office/powerpoint/2010/main" val="33562016"/>
              </p:ext>
            </p:extLst>
          </p:nvPr>
        </p:nvGraphicFramePr>
        <p:xfrm>
          <a:off x="4729315" y="639098"/>
          <a:ext cx="6822605" cy="55788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0050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47" name="Rectangle 4146">
            <a:extLst>
              <a:ext uri="{FF2B5EF4-FFF2-40B4-BE49-F238E27FC236}">
                <a16:creationId xmlns:a16="http://schemas.microsoft.com/office/drawing/2014/main" id="{4025239F-A6FB-43A8-BD4A-3FB7C0B48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49" name="Rectangle 4148">
            <a:extLst>
              <a:ext uri="{FF2B5EF4-FFF2-40B4-BE49-F238E27FC236}">
                <a16:creationId xmlns:a16="http://schemas.microsoft.com/office/drawing/2014/main" id="{918D53E2-5279-4AF5-A32F-3615A67D2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0">
            <a:scrgbClr r="0" g="0" b="0"/>
          </a:lnRef>
          <a:fillRef idx="1001">
            <a:schemeClr val="dk2"/>
          </a:fillRef>
          <a:effectRef idx="0">
            <a:scrgbClr r="0" g="0" b="0"/>
          </a:effectRef>
          <a:fontRef idx="minor">
            <a:schemeClr val="lt1"/>
          </a:fontRef>
        </p:style>
        <p:txBody>
          <a:bodyPr rtlCol="0" anchor="ctr"/>
          <a:lstStyle/>
          <a:p>
            <a:pPr algn="ctr"/>
            <a:endParaRPr lang="en-US" dirty="0"/>
          </a:p>
        </p:txBody>
      </p:sp>
      <p:sp>
        <p:nvSpPr>
          <p:cNvPr id="4151" name="Rectangle 4150">
            <a:extLst>
              <a:ext uri="{FF2B5EF4-FFF2-40B4-BE49-F238E27FC236}">
                <a16:creationId xmlns:a16="http://schemas.microsoft.com/office/drawing/2014/main" id="{22432818-1B2C-408D-93F1-667C5008A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39097"/>
            <a:ext cx="3410810" cy="557882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3" name="Titre 2">
            <a:extLst>
              <a:ext uri="{FF2B5EF4-FFF2-40B4-BE49-F238E27FC236}">
                <a16:creationId xmlns:a16="http://schemas.microsoft.com/office/drawing/2014/main" id="{04C61C91-1897-4EA4-9D14-970E38F45A89}"/>
              </a:ext>
            </a:extLst>
          </p:cNvPr>
          <p:cNvSpPr>
            <a:spLocks noGrp="1"/>
          </p:cNvSpPr>
          <p:nvPr>
            <p:ph type="title"/>
          </p:nvPr>
        </p:nvSpPr>
        <p:spPr>
          <a:xfrm>
            <a:off x="973393" y="1042219"/>
            <a:ext cx="2713703" cy="4827638"/>
          </a:xfrm>
        </p:spPr>
        <p:txBody>
          <a:bodyPr vert="horz" lIns="91440" tIns="45720" rIns="91440" bIns="45720" rtlCol="0" anchor="ctr">
            <a:normAutofit/>
          </a:bodyPr>
          <a:lstStyle/>
          <a:p>
            <a:br>
              <a:rPr lang="en-US" sz="3700" dirty="0">
                <a:solidFill>
                  <a:srgbClr val="099BDD"/>
                </a:solidFill>
              </a:rPr>
            </a:br>
            <a:br>
              <a:rPr lang="en-US" sz="3700" dirty="0">
                <a:solidFill>
                  <a:srgbClr val="099BDD"/>
                </a:solidFill>
              </a:rPr>
            </a:br>
            <a:br>
              <a:rPr lang="en-US" sz="3700" dirty="0">
                <a:solidFill>
                  <a:srgbClr val="099BDD"/>
                </a:solidFill>
              </a:rPr>
            </a:br>
            <a:r>
              <a:rPr lang="en-US" sz="3700" dirty="0">
                <a:solidFill>
                  <a:srgbClr val="099BDD"/>
                </a:solidFill>
              </a:rPr>
              <a:t>La structure d’un </a:t>
            </a:r>
            <a:r>
              <a:rPr lang="en-US" sz="3700" dirty="0" err="1">
                <a:solidFill>
                  <a:srgbClr val="099BDD"/>
                </a:solidFill>
              </a:rPr>
              <a:t>fichier</a:t>
            </a:r>
            <a:r>
              <a:rPr lang="en-US" sz="3700" dirty="0">
                <a:solidFill>
                  <a:srgbClr val="099BDD"/>
                </a:solidFill>
              </a:rPr>
              <a:t> CSS</a:t>
            </a:r>
          </a:p>
        </p:txBody>
      </p:sp>
      <p:pic>
        <p:nvPicPr>
          <p:cNvPr id="4098" name="Picture 2" descr="CSS">
            <a:extLst>
              <a:ext uri="{FF2B5EF4-FFF2-40B4-BE49-F238E27FC236}">
                <a16:creationId xmlns:a16="http://schemas.microsoft.com/office/drawing/2014/main" id="{B20D49AD-FBCD-227B-37B0-2680E2CB2A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798717" y="843391"/>
            <a:ext cx="3093535" cy="1685977"/>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a:extLst>
              <a:ext uri="{FF2B5EF4-FFF2-40B4-BE49-F238E27FC236}">
                <a16:creationId xmlns:a16="http://schemas.microsoft.com/office/drawing/2014/main" id="{134E9AF2-86BD-4674-8439-B6BB38434626}"/>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lgn="l" defTabSz="914400">
              <a:spcAft>
                <a:spcPts val="600"/>
              </a:spcAft>
            </a:pPr>
            <a:fld id="{11A71338-8BA2-4C79-A6C5-5A8E30081D0C}" type="slidenum">
              <a:rPr lang="en-US" sz="1200" smtClean="0">
                <a:solidFill>
                  <a:schemeClr val="tx1"/>
                </a:solidFill>
              </a:rPr>
              <a:pPr algn="l" defTabSz="914400">
                <a:spcAft>
                  <a:spcPts val="600"/>
                </a:spcAft>
              </a:pPr>
              <a:t>6</a:t>
            </a:fld>
            <a:endParaRPr lang="en-US" sz="1200">
              <a:solidFill>
                <a:schemeClr val="tx1"/>
              </a:solidFill>
            </a:endParaRPr>
          </a:p>
        </p:txBody>
      </p:sp>
      <p:graphicFrame>
        <p:nvGraphicFramePr>
          <p:cNvPr id="30" name="Espace réservé du contenu 3" descr="Espace réservé de la colonne ">
            <a:extLst>
              <a:ext uri="{FF2B5EF4-FFF2-40B4-BE49-F238E27FC236}">
                <a16:creationId xmlns:a16="http://schemas.microsoft.com/office/drawing/2014/main" id="{DAD2CA0F-DE53-443F-B5FE-0BD64D77B1B6}"/>
              </a:ext>
            </a:extLst>
          </p:cNvPr>
          <p:cNvGraphicFramePr>
            <a:graphicFrameLocks noGrp="1"/>
          </p:cNvGraphicFramePr>
          <p:nvPr>
            <p:ph sz="quarter" idx="13"/>
            <p:extLst>
              <p:ext uri="{D42A27DB-BD31-4B8C-83A1-F6EECF244321}">
                <p14:modId xmlns:p14="http://schemas.microsoft.com/office/powerpoint/2010/main" val="450342936"/>
              </p:ext>
            </p:extLst>
          </p:nvPr>
        </p:nvGraphicFramePr>
        <p:xfrm>
          <a:off x="4729315" y="639097"/>
          <a:ext cx="6822605" cy="54210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5680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a:extLst>
              <a:ext uri="{FF2B5EF4-FFF2-40B4-BE49-F238E27FC236}">
                <a16:creationId xmlns:a16="http://schemas.microsoft.com/office/drawing/2014/main" id="{7792430D-0A86-233E-0811-8E00B25CE461}"/>
              </a:ext>
            </a:extLst>
          </p:cNvPr>
          <p:cNvPicPr>
            <a:picLocks noGrp="1" noChangeAspect="1"/>
          </p:cNvPicPr>
          <p:nvPr>
            <p:ph type="pic" sz="quarter" idx="13"/>
          </p:nvPr>
        </p:nvPicPr>
        <p:blipFill>
          <a:blip r:embed="rId3"/>
          <a:srcRect t="156" b="156"/>
          <a:stretch>
            <a:fillRect/>
          </a:stretch>
        </p:blipFill>
        <p:spPr>
          <a:xfrm>
            <a:off x="278638" y="1846209"/>
            <a:ext cx="5665404" cy="3186790"/>
          </a:xfrm>
        </p:spPr>
      </p:pic>
      <p:sp>
        <p:nvSpPr>
          <p:cNvPr id="3" name="Titre 2">
            <a:extLst>
              <a:ext uri="{FF2B5EF4-FFF2-40B4-BE49-F238E27FC236}">
                <a16:creationId xmlns:a16="http://schemas.microsoft.com/office/drawing/2014/main" id="{A6009CC4-B1CB-676D-1956-4E070BE2B41F}"/>
              </a:ext>
            </a:extLst>
          </p:cNvPr>
          <p:cNvSpPr>
            <a:spLocks noGrp="1"/>
          </p:cNvSpPr>
          <p:nvPr>
            <p:ph type="ctrTitle"/>
          </p:nvPr>
        </p:nvSpPr>
        <p:spPr>
          <a:xfrm>
            <a:off x="12192" y="0"/>
            <a:ext cx="12167616" cy="1584960"/>
          </a:xfrm>
        </p:spPr>
        <p:txBody>
          <a:bodyPr anchor="t"/>
          <a:lstStyle/>
          <a:p>
            <a:r>
              <a:rPr lang="fr-FR" dirty="0"/>
              <a:t>Le HTML seul et avec CSS </a:t>
            </a:r>
          </a:p>
        </p:txBody>
      </p:sp>
      <p:sp>
        <p:nvSpPr>
          <p:cNvPr id="12" name="Espace réservé de la date 11">
            <a:extLst>
              <a:ext uri="{FF2B5EF4-FFF2-40B4-BE49-F238E27FC236}">
                <a16:creationId xmlns:a16="http://schemas.microsoft.com/office/drawing/2014/main" id="{235AD095-D800-491F-AA04-477AB8631F9A}"/>
              </a:ext>
            </a:extLst>
          </p:cNvPr>
          <p:cNvSpPr>
            <a:spLocks noGrp="1"/>
          </p:cNvSpPr>
          <p:nvPr>
            <p:ph type="dt" sz="half" idx="10"/>
          </p:nvPr>
        </p:nvSpPr>
        <p:spPr/>
        <p:txBody>
          <a:bodyPr rtlCol="0"/>
          <a:lstStyle/>
          <a:p>
            <a:pPr rtl="0"/>
            <a:r>
              <a:rPr lang="fr-FR"/>
              <a:t>02/02/20XX</a:t>
            </a:r>
          </a:p>
        </p:txBody>
      </p:sp>
      <p:sp>
        <p:nvSpPr>
          <p:cNvPr id="75" name="Espace réservé du pied de page 74">
            <a:extLst>
              <a:ext uri="{FF2B5EF4-FFF2-40B4-BE49-F238E27FC236}">
                <a16:creationId xmlns:a16="http://schemas.microsoft.com/office/drawing/2014/main" id="{A8951722-FA1A-4F09-A3E3-A7AA2499DE79}"/>
              </a:ext>
            </a:extLst>
          </p:cNvPr>
          <p:cNvSpPr>
            <a:spLocks noGrp="1"/>
          </p:cNvSpPr>
          <p:nvPr>
            <p:ph type="ftr" sz="quarter" idx="11"/>
          </p:nvPr>
        </p:nvSpPr>
        <p:spPr/>
        <p:txBody>
          <a:bodyPr rtlCol="0"/>
          <a:lstStyle/>
          <a:p>
            <a:pPr rtl="0"/>
            <a:r>
              <a:rPr lang="fr-FR"/>
              <a:t>TITRE DE LA PRÉSENTATION</a:t>
            </a:r>
          </a:p>
        </p:txBody>
      </p:sp>
      <p:sp>
        <p:nvSpPr>
          <p:cNvPr id="78" name="Espace réservé du numéro de diapositive 77">
            <a:extLst>
              <a:ext uri="{FF2B5EF4-FFF2-40B4-BE49-F238E27FC236}">
                <a16:creationId xmlns:a16="http://schemas.microsoft.com/office/drawing/2014/main" id="{DC58DF8B-67EC-49BD-BDED-797061A72063}"/>
              </a:ext>
            </a:extLst>
          </p:cNvPr>
          <p:cNvSpPr>
            <a:spLocks noGrp="1"/>
          </p:cNvSpPr>
          <p:nvPr>
            <p:ph type="sldNum" sz="quarter" idx="12"/>
          </p:nvPr>
        </p:nvSpPr>
        <p:spPr/>
        <p:txBody>
          <a:bodyPr rtlCol="0"/>
          <a:lstStyle/>
          <a:p>
            <a:pPr rtl="0"/>
            <a:fld id="{11A71338-8BA2-4C79-A6C5-5A8E30081D0C}" type="slidenum">
              <a:rPr lang="fr-FR" smtClean="0"/>
              <a:pPr rtl="0"/>
              <a:t>7</a:t>
            </a:fld>
            <a:endParaRPr lang="fr-FR"/>
          </a:p>
        </p:txBody>
      </p:sp>
      <p:pic>
        <p:nvPicPr>
          <p:cNvPr id="17" name="Image 16" descr="Une image contenant texte, capture d’écran, moniteur, intérieur&#10;&#10;Description générée automatiquement">
            <a:extLst>
              <a:ext uri="{FF2B5EF4-FFF2-40B4-BE49-F238E27FC236}">
                <a16:creationId xmlns:a16="http://schemas.microsoft.com/office/drawing/2014/main" id="{05F5C871-6AE3-D962-061E-344907CC28E8}"/>
              </a:ext>
            </a:extLst>
          </p:cNvPr>
          <p:cNvPicPr>
            <a:picLocks noChangeAspect="1"/>
          </p:cNvPicPr>
          <p:nvPr/>
        </p:nvPicPr>
        <p:blipFill>
          <a:blip r:embed="rId4"/>
          <a:stretch>
            <a:fillRect/>
          </a:stretch>
        </p:blipFill>
        <p:spPr>
          <a:xfrm>
            <a:off x="6192251" y="1844032"/>
            <a:ext cx="5653600" cy="3186790"/>
          </a:xfrm>
          <a:prstGeom prst="rect">
            <a:avLst/>
          </a:prstGeom>
        </p:spPr>
      </p:pic>
      <p:sp>
        <p:nvSpPr>
          <p:cNvPr id="18" name="ZoneTexte 17">
            <a:extLst>
              <a:ext uri="{FF2B5EF4-FFF2-40B4-BE49-F238E27FC236}">
                <a16:creationId xmlns:a16="http://schemas.microsoft.com/office/drawing/2014/main" id="{049E4FA0-1171-2038-22D7-84342AC850EF}"/>
              </a:ext>
            </a:extLst>
          </p:cNvPr>
          <p:cNvSpPr txBox="1"/>
          <p:nvPr/>
        </p:nvSpPr>
        <p:spPr>
          <a:xfrm>
            <a:off x="2120537" y="5408023"/>
            <a:ext cx="7950925" cy="369332"/>
          </a:xfrm>
          <a:prstGeom prst="rect">
            <a:avLst/>
          </a:prstGeom>
          <a:noFill/>
        </p:spPr>
        <p:txBody>
          <a:bodyPr wrap="square" rtlCol="0">
            <a:spAutoFit/>
          </a:bodyPr>
          <a:lstStyle/>
          <a:p>
            <a:pPr algn="ctr"/>
            <a:r>
              <a:rPr lang="fr-FR" dirty="0"/>
              <a:t>Personnellement je préfère la version de droite, et vous ?</a:t>
            </a:r>
          </a:p>
        </p:txBody>
      </p:sp>
    </p:spTree>
    <p:extLst>
      <p:ext uri="{BB962C8B-B14F-4D97-AF65-F5344CB8AC3E}">
        <p14:creationId xmlns:p14="http://schemas.microsoft.com/office/powerpoint/2010/main" val="56931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CD84B76E-1817-4FCB-88F9-1F38E5FEAA17}"/>
              </a:ext>
            </a:extLst>
          </p:cNvPr>
          <p:cNvSpPr>
            <a:spLocks noGrp="1"/>
          </p:cNvSpPr>
          <p:nvPr>
            <p:ph type="ctrTitle"/>
          </p:nvPr>
        </p:nvSpPr>
        <p:spPr>
          <a:xfrm>
            <a:off x="6203" y="244688"/>
            <a:ext cx="4889069" cy="1508760"/>
          </a:xfrm>
        </p:spPr>
        <p:txBody>
          <a:bodyPr vert="horz" lIns="91440" tIns="45720" rIns="91440" bIns="45720" rtlCol="0" anchor="ctr">
            <a:normAutofit/>
          </a:bodyPr>
          <a:lstStyle/>
          <a:p>
            <a:pPr algn="ctr"/>
            <a:r>
              <a:rPr lang="en-US" dirty="0"/>
              <a:t>Le W3C</a:t>
            </a:r>
          </a:p>
        </p:txBody>
      </p:sp>
      <p:sp>
        <p:nvSpPr>
          <p:cNvPr id="9" name="Sous-titre 8">
            <a:extLst>
              <a:ext uri="{FF2B5EF4-FFF2-40B4-BE49-F238E27FC236}">
                <a16:creationId xmlns:a16="http://schemas.microsoft.com/office/drawing/2014/main" id="{62922A0C-B599-4443-A7B4-8AFF6658A57D}"/>
              </a:ext>
            </a:extLst>
          </p:cNvPr>
          <p:cNvSpPr>
            <a:spLocks noGrp="1"/>
          </p:cNvSpPr>
          <p:nvPr>
            <p:ph type="subTitle" idx="1"/>
          </p:nvPr>
        </p:nvSpPr>
        <p:spPr>
          <a:xfrm>
            <a:off x="634277" y="2011679"/>
            <a:ext cx="3676678" cy="4405979"/>
          </a:xfrm>
        </p:spPr>
        <p:txBody>
          <a:bodyPr vert="horz" lIns="91440" tIns="45720" rIns="91440" bIns="45720" rtlCol="0">
            <a:noAutofit/>
          </a:bodyPr>
          <a:lstStyle/>
          <a:p>
            <a:pPr>
              <a:lnSpc>
                <a:spcPct val="90000"/>
              </a:lnSpc>
            </a:pPr>
            <a:r>
              <a:rPr lang="fr-FR" sz="1600" b="0" i="0" dirty="0">
                <a:solidFill>
                  <a:srgbClr val="000000"/>
                </a:solidFill>
                <a:effectLst/>
                <a:latin typeface="Roboto" panose="02000000000000000000" pitchFamily="2" charset="0"/>
                <a:ea typeface="Roboto" panose="02000000000000000000" pitchFamily="2" charset="0"/>
              </a:rPr>
              <a:t>Le W3C est une organisation chargée de standardiser et faire évoluer le langage HTML.</a:t>
            </a:r>
          </a:p>
          <a:p>
            <a:pPr>
              <a:lnSpc>
                <a:spcPct val="90000"/>
              </a:lnSpc>
            </a:pPr>
            <a:br>
              <a:rPr lang="fr-FR" sz="1600" dirty="0">
                <a:latin typeface="Roboto" panose="02000000000000000000" pitchFamily="2" charset="0"/>
                <a:ea typeface="Roboto" panose="02000000000000000000" pitchFamily="2" charset="0"/>
              </a:rPr>
            </a:br>
            <a:r>
              <a:rPr lang="fr-FR" sz="1600" b="0" i="0" dirty="0">
                <a:solidFill>
                  <a:srgbClr val="000000"/>
                </a:solidFill>
                <a:effectLst/>
                <a:latin typeface="Roboto" panose="02000000000000000000" pitchFamily="2" charset="0"/>
                <a:ea typeface="Roboto" panose="02000000000000000000" pitchFamily="2" charset="0"/>
              </a:rPr>
              <a:t>Le W3C dicte des normes d'interprétation que les navigateurs doivent suivre </a:t>
            </a:r>
            <a:r>
              <a:rPr lang="fr-FR" sz="1600" b="0" i="1" dirty="0">
                <a:solidFill>
                  <a:srgbClr val="000000"/>
                </a:solidFill>
                <a:effectLst/>
                <a:latin typeface="Roboto" panose="02000000000000000000" pitchFamily="2" charset="0"/>
                <a:ea typeface="Roboto" panose="02000000000000000000" pitchFamily="2" charset="0"/>
              </a:rPr>
              <a:t>(un peu comme le code de la route)</a:t>
            </a:r>
            <a:r>
              <a:rPr lang="fr-FR" sz="1600" b="0" i="0" dirty="0">
                <a:solidFill>
                  <a:srgbClr val="000000"/>
                </a:solidFill>
                <a:effectLst/>
                <a:latin typeface="Roboto" panose="02000000000000000000" pitchFamily="2" charset="0"/>
                <a:ea typeface="Roboto" panose="02000000000000000000" pitchFamily="2" charset="0"/>
              </a:rPr>
              <a:t>. L'objectif recherché est qu'un même code s'affiche de la même manière sur tous les moteurs de rendus.</a:t>
            </a:r>
            <a:br>
              <a:rPr lang="fr-FR" sz="1600" dirty="0">
                <a:latin typeface="Roboto" panose="02000000000000000000" pitchFamily="2" charset="0"/>
                <a:ea typeface="Roboto" panose="02000000000000000000" pitchFamily="2" charset="0"/>
              </a:rPr>
            </a:br>
            <a:br>
              <a:rPr lang="fr-FR" sz="1600" dirty="0">
                <a:latin typeface="Roboto" panose="02000000000000000000" pitchFamily="2" charset="0"/>
                <a:ea typeface="Roboto" panose="02000000000000000000" pitchFamily="2" charset="0"/>
              </a:rPr>
            </a:br>
            <a:r>
              <a:rPr lang="fr-FR" sz="1600" b="0" i="0" dirty="0">
                <a:solidFill>
                  <a:srgbClr val="000000"/>
                </a:solidFill>
                <a:effectLst/>
                <a:latin typeface="Roboto" panose="02000000000000000000" pitchFamily="2" charset="0"/>
                <a:ea typeface="Roboto" panose="02000000000000000000" pitchFamily="2" charset="0"/>
              </a:rPr>
              <a:t>Le W3C met à disposition un </a:t>
            </a:r>
            <a:r>
              <a:rPr lang="fr-FR" sz="1600" b="0" i="0" dirty="0">
                <a:solidFill>
                  <a:srgbClr val="55A5DC"/>
                </a:solidFill>
                <a:effectLst/>
                <a:latin typeface="Roboto" panose="02000000000000000000" pitchFamily="2" charset="0"/>
                <a:ea typeface="Roboto" panose="02000000000000000000" pitchFamily="2" charset="0"/>
                <a:hlinkClick r:id="rId3"/>
              </a:rPr>
              <a:t>espace de validation</a:t>
            </a:r>
            <a:r>
              <a:rPr lang="fr-FR" sz="1600" b="0" i="0" dirty="0">
                <a:solidFill>
                  <a:srgbClr val="000000"/>
                </a:solidFill>
                <a:effectLst/>
                <a:latin typeface="Roboto" panose="02000000000000000000" pitchFamily="2" charset="0"/>
                <a:ea typeface="Roboto" panose="02000000000000000000" pitchFamily="2" charset="0"/>
              </a:rPr>
              <a:t> pour savoir si le code que l'on écrit respecte bien les </a:t>
            </a:r>
            <a:r>
              <a:rPr lang="fr-FR" sz="1600" b="0" i="0" dirty="0" err="1">
                <a:solidFill>
                  <a:srgbClr val="000000"/>
                </a:solidFill>
                <a:effectLst/>
                <a:latin typeface="Roboto" panose="02000000000000000000" pitchFamily="2" charset="0"/>
                <a:ea typeface="Roboto" panose="02000000000000000000" pitchFamily="2" charset="0"/>
              </a:rPr>
              <a:t>régles</a:t>
            </a:r>
            <a:r>
              <a:rPr lang="fr-FR" sz="1600" b="0" i="0" dirty="0">
                <a:solidFill>
                  <a:srgbClr val="000000"/>
                </a:solidFill>
                <a:effectLst/>
                <a:latin typeface="Roboto" panose="02000000000000000000" pitchFamily="2" charset="0"/>
                <a:ea typeface="Roboto" panose="02000000000000000000" pitchFamily="2" charset="0"/>
              </a:rPr>
              <a:t>.</a:t>
            </a:r>
            <a:br>
              <a:rPr lang="fr-FR" sz="1600" dirty="0">
                <a:latin typeface="Roboto" panose="02000000000000000000" pitchFamily="2" charset="0"/>
                <a:ea typeface="Roboto" panose="02000000000000000000" pitchFamily="2" charset="0"/>
              </a:rPr>
            </a:br>
            <a:br>
              <a:rPr lang="fr-FR" sz="1600" dirty="0">
                <a:latin typeface="Roboto" panose="02000000000000000000" pitchFamily="2" charset="0"/>
                <a:ea typeface="Roboto" panose="02000000000000000000" pitchFamily="2" charset="0"/>
              </a:rPr>
            </a:br>
            <a:endParaRPr lang="en-US" sz="1600" dirty="0">
              <a:latin typeface="Roboto" panose="02000000000000000000" pitchFamily="2" charset="0"/>
              <a:ea typeface="Roboto" panose="02000000000000000000" pitchFamily="2" charset="0"/>
            </a:endParaRPr>
          </a:p>
        </p:txBody>
      </p:sp>
      <p:pic>
        <p:nvPicPr>
          <p:cNvPr id="5122" name="Picture 2" descr="World Wide Web Consortium — Wikipédia">
            <a:extLst>
              <a:ext uri="{FF2B5EF4-FFF2-40B4-BE49-F238E27FC236}">
                <a16:creationId xmlns:a16="http://schemas.microsoft.com/office/drawing/2014/main" id="{781C2A32-0B3C-0E5E-4F2A-9715C0B9C1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219" y="1953408"/>
            <a:ext cx="6337504" cy="431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64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70" name="Rectangle 6169">
            <a:extLst>
              <a:ext uri="{FF2B5EF4-FFF2-40B4-BE49-F238E27FC236}">
                <a16:creationId xmlns:a16="http://schemas.microsoft.com/office/drawing/2014/main" id="{5FEE53ED-925B-49C1-B7A9-DFBD9991D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re 2">
            <a:extLst>
              <a:ext uri="{FF2B5EF4-FFF2-40B4-BE49-F238E27FC236}">
                <a16:creationId xmlns:a16="http://schemas.microsoft.com/office/drawing/2014/main" id="{04C61C91-1897-4EA4-9D14-970E38F45A89}"/>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sz="4000"/>
              <a:t>Quelques Outils</a:t>
            </a:r>
          </a:p>
        </p:txBody>
      </p:sp>
      <p:sp>
        <p:nvSpPr>
          <p:cNvPr id="4" name="Espace réservé de la date 3">
            <a:extLst>
              <a:ext uri="{FF2B5EF4-FFF2-40B4-BE49-F238E27FC236}">
                <a16:creationId xmlns:a16="http://schemas.microsoft.com/office/drawing/2014/main" id="{B0C623AD-7607-4642-BB4F-E516F092148D}"/>
              </a:ext>
            </a:extLst>
          </p:cNvPr>
          <p:cNvSpPr>
            <a:spLocks noGrp="1"/>
          </p:cNvSpPr>
          <p:nvPr>
            <p:ph type="dt" sz="half" idx="10"/>
          </p:nvPr>
        </p:nvSpPr>
        <p:spPr>
          <a:xfrm>
            <a:off x="731520" y="6422854"/>
            <a:ext cx="3000894" cy="365125"/>
          </a:xfrm>
        </p:spPr>
        <p:txBody>
          <a:bodyPr vert="horz" lIns="91440" tIns="45720" rIns="45720" bIns="45720" rtlCol="0" anchor="ctr">
            <a:normAutofit/>
          </a:bodyPr>
          <a:lstStyle/>
          <a:p>
            <a:pPr defTabSz="914400">
              <a:spcAft>
                <a:spcPts val="600"/>
              </a:spcAft>
            </a:pPr>
            <a:r>
              <a:rPr lang="en-US" sz="1050">
                <a:solidFill>
                  <a:schemeClr val="tx1"/>
                </a:solidFill>
              </a:rPr>
              <a:t>02/02/20XX</a:t>
            </a:r>
          </a:p>
        </p:txBody>
      </p:sp>
      <p:sp>
        <p:nvSpPr>
          <p:cNvPr id="6172" name="Rectangle 6171">
            <a:extLst>
              <a:ext uri="{FF2B5EF4-FFF2-40B4-BE49-F238E27FC236}">
                <a16:creationId xmlns:a16="http://schemas.microsoft.com/office/drawing/2014/main" id="{92B62F77-1479-4D2D-B6C8-31B802DC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4720" y="0"/>
            <a:ext cx="7447280" cy="6858000"/>
          </a:xfrm>
          <a:prstGeom prst="rect">
            <a:avLst/>
          </a:prstGeom>
          <a:solidFill>
            <a:schemeClr val="tx2">
              <a:lumMod val="9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6174" name="Rectangle 6173">
            <a:extLst>
              <a:ext uri="{FF2B5EF4-FFF2-40B4-BE49-F238E27FC236}">
                <a16:creationId xmlns:a16="http://schemas.microsoft.com/office/drawing/2014/main" id="{729C1B0C-3DC9-42D7-83F4-4BA553581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6275" y="534115"/>
            <a:ext cx="3490790" cy="3525420"/>
          </a:xfrm>
          <a:prstGeom prst="rect">
            <a:avLst/>
          </a:prstGeom>
          <a:solidFill>
            <a:srgbClr val="FFFFFF"/>
          </a:solidFill>
          <a:ln w="1270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50" name="Picture 6" descr="Visual Studio Code accessible à partir d'un navigateur ! | IT-Connect">
            <a:extLst>
              <a:ext uri="{FF2B5EF4-FFF2-40B4-BE49-F238E27FC236}">
                <a16:creationId xmlns:a16="http://schemas.microsoft.com/office/drawing/2014/main" id="{15007354-6A63-6E61-452D-9FA7F10D86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01" r="4676" b="2"/>
          <a:stretch/>
        </p:blipFill>
        <p:spPr bwMode="auto">
          <a:xfrm>
            <a:off x="5290882" y="1306892"/>
            <a:ext cx="3168665" cy="1979865"/>
          </a:xfrm>
          <a:prstGeom prst="rect">
            <a:avLst/>
          </a:prstGeom>
          <a:noFill/>
          <a:extLst>
            <a:ext uri="{909E8E84-426E-40DD-AFC4-6F175D3DCCD1}">
              <a14:hiddenFill xmlns:a14="http://schemas.microsoft.com/office/drawing/2010/main">
                <a:solidFill>
                  <a:srgbClr val="FFFFFF"/>
                </a:solidFill>
              </a14:hiddenFill>
            </a:ext>
          </a:extLst>
        </p:spPr>
      </p:pic>
      <p:sp>
        <p:nvSpPr>
          <p:cNvPr id="6176" name="Rectangle 6175">
            <a:extLst>
              <a:ext uri="{FF2B5EF4-FFF2-40B4-BE49-F238E27FC236}">
                <a16:creationId xmlns:a16="http://schemas.microsoft.com/office/drawing/2014/main" id="{6843A038-D982-4F12-AA93-4700675D8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7933" y="534118"/>
            <a:ext cx="2919428" cy="25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8" name="Rectangle 6177">
            <a:extLst>
              <a:ext uri="{FF2B5EF4-FFF2-40B4-BE49-F238E27FC236}">
                <a16:creationId xmlns:a16="http://schemas.microsoft.com/office/drawing/2014/main" id="{A31A40F9-5ECE-4397-9B8F-CCA17D87C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6275" y="4213865"/>
            <a:ext cx="3490790" cy="22089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0" name="Rectangle 6179">
            <a:extLst>
              <a:ext uri="{FF2B5EF4-FFF2-40B4-BE49-F238E27FC236}">
                <a16:creationId xmlns:a16="http://schemas.microsoft.com/office/drawing/2014/main" id="{4C55FBB2-EBF1-469C-A635-09EABA04F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359" y="3192739"/>
            <a:ext cx="2914267" cy="3230115"/>
          </a:xfrm>
          <a:prstGeom prst="rect">
            <a:avLst/>
          </a:prstGeom>
          <a:solidFill>
            <a:srgbClr val="FFFFFF"/>
          </a:solidFill>
          <a:ln w="1270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54" name="Picture 10" descr="Éditer et sauvegarder les CSS en direct dans l'inspecteur de Google Chrome  | Grégoire Noyelle">
            <a:extLst>
              <a:ext uri="{FF2B5EF4-FFF2-40B4-BE49-F238E27FC236}">
                <a16:creationId xmlns:a16="http://schemas.microsoft.com/office/drawing/2014/main" id="{B673A081-F7EC-E5BB-CBE5-B32EF5B532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141" r="1362" b="1"/>
          <a:stretch/>
        </p:blipFill>
        <p:spPr bwMode="auto">
          <a:xfrm>
            <a:off x="8953961" y="3374281"/>
            <a:ext cx="2591268" cy="286702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a:extLst>
              <a:ext uri="{FF2B5EF4-FFF2-40B4-BE49-F238E27FC236}">
                <a16:creationId xmlns:a16="http://schemas.microsoft.com/office/drawing/2014/main" id="{B9B857E1-A3B2-4952-A385-4AAD8D0C1B94}"/>
              </a:ext>
            </a:extLst>
          </p:cNvPr>
          <p:cNvSpPr>
            <a:spLocks noGrp="1"/>
          </p:cNvSpPr>
          <p:nvPr>
            <p:ph type="ftr" sz="quarter" idx="11"/>
          </p:nvPr>
        </p:nvSpPr>
        <p:spPr>
          <a:xfrm>
            <a:off x="5090162" y="6422854"/>
            <a:ext cx="5550750" cy="365125"/>
          </a:xfrm>
        </p:spPr>
        <p:txBody>
          <a:bodyPr vert="horz" lIns="91440" tIns="45720" rIns="91440" bIns="45720" rtlCol="0" anchor="ctr">
            <a:normAutofit/>
          </a:bodyPr>
          <a:lstStyle/>
          <a:p>
            <a:pPr algn="r" defTabSz="914400">
              <a:spcAft>
                <a:spcPts val="600"/>
              </a:spcAft>
            </a:pPr>
            <a:r>
              <a:rPr lang="en-US" sz="1050" b="0" i="0" kern="1200">
                <a:solidFill>
                  <a:schemeClr val="bg2"/>
                </a:solidFill>
                <a:effectLst/>
                <a:latin typeface="+mn-lt"/>
                <a:ea typeface="+mn-ea"/>
                <a:cs typeface="+mn-cs"/>
              </a:rPr>
              <a:t>TITRE DE LA PRÉSENTATION</a:t>
            </a:r>
          </a:p>
        </p:txBody>
      </p:sp>
      <p:sp>
        <p:nvSpPr>
          <p:cNvPr id="6" name="Espace réservé du numéro de diapositive 5">
            <a:extLst>
              <a:ext uri="{FF2B5EF4-FFF2-40B4-BE49-F238E27FC236}">
                <a16:creationId xmlns:a16="http://schemas.microsoft.com/office/drawing/2014/main" id="{134E9AF2-86BD-4674-8439-B6BB38434626}"/>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lgn="l" defTabSz="914400">
              <a:spcAft>
                <a:spcPts val="600"/>
              </a:spcAft>
            </a:pPr>
            <a:fld id="{11A71338-8BA2-4C79-A6C5-5A8E30081D0C}" type="slidenum">
              <a:rPr lang="en-US" sz="1200">
                <a:solidFill>
                  <a:schemeClr val="bg2"/>
                </a:solidFill>
              </a:rPr>
              <a:pPr algn="l" defTabSz="914400">
                <a:spcAft>
                  <a:spcPts val="600"/>
                </a:spcAft>
              </a:pPr>
              <a:t>9</a:t>
            </a:fld>
            <a:endParaRPr lang="en-US" sz="1200">
              <a:solidFill>
                <a:schemeClr val="bg2"/>
              </a:solidFill>
            </a:endParaRPr>
          </a:p>
        </p:txBody>
      </p:sp>
      <p:graphicFrame>
        <p:nvGraphicFramePr>
          <p:cNvPr id="30" name="Espace réservé du contenu 3" descr="Espace réservé de la colonne ">
            <a:extLst>
              <a:ext uri="{FF2B5EF4-FFF2-40B4-BE49-F238E27FC236}">
                <a16:creationId xmlns:a16="http://schemas.microsoft.com/office/drawing/2014/main" id="{DAD2CA0F-DE53-443F-B5FE-0BD64D77B1B6}"/>
              </a:ext>
            </a:extLst>
          </p:cNvPr>
          <p:cNvGraphicFramePr>
            <a:graphicFrameLocks noGrp="1"/>
          </p:cNvGraphicFramePr>
          <p:nvPr>
            <p:ph sz="quarter" idx="13"/>
            <p:extLst>
              <p:ext uri="{D42A27DB-BD31-4B8C-83A1-F6EECF244321}">
                <p14:modId xmlns:p14="http://schemas.microsoft.com/office/powerpoint/2010/main" val="3942238432"/>
              </p:ext>
            </p:extLst>
          </p:nvPr>
        </p:nvGraphicFramePr>
        <p:xfrm>
          <a:off x="634277" y="2011680"/>
          <a:ext cx="3676678" cy="42062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158" name="Picture 14" descr="Parts de Marché des Navigateurs Web en 2022 (France et Monde)">
            <a:extLst>
              <a:ext uri="{FF2B5EF4-FFF2-40B4-BE49-F238E27FC236}">
                <a16:creationId xmlns:a16="http://schemas.microsoft.com/office/drawing/2014/main" id="{72FCB141-A981-4371-C67E-F4381CEFF0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7414" y="4451265"/>
            <a:ext cx="289560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609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À bandes">
  <a:themeElements>
    <a:clrScheme name="À bande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À bande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À bande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TM03090430[[fn=À bandes]]</Template>
  <TotalTime>881</TotalTime>
  <Words>778</Words>
  <Application>Microsoft Office PowerPoint</Application>
  <PresentationFormat>Grand écran</PresentationFormat>
  <Paragraphs>106</Paragraphs>
  <Slides>12</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Corbel</vt:lpstr>
      <vt:lpstr>Roboto</vt:lpstr>
      <vt:lpstr>Wingdings</vt:lpstr>
      <vt:lpstr>À bandes</vt:lpstr>
      <vt:lpstr>Introduction Html / CSS</vt:lpstr>
      <vt:lpstr>Sommaire</vt:lpstr>
      <vt:lpstr>Historique</vt:lpstr>
      <vt:lpstr>Le HTML et le CSS</vt:lpstr>
      <vt:lpstr>La structure d’un fichier HTML</vt:lpstr>
      <vt:lpstr>   La structure d’un fichier CSS</vt:lpstr>
      <vt:lpstr>Le HTML seul et avec CSS </vt:lpstr>
      <vt:lpstr>Le W3C</vt:lpstr>
      <vt:lpstr>Quelques Outils</vt:lpstr>
      <vt:lpstr>Un peu de code</vt:lpstr>
      <vt:lpstr>Plan du cours</vt:lpstr>
      <vt:lpstr>Temps d’échange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du Web</dc:title>
  <dc:creator>sylvain campos</dc:creator>
  <cp:lastModifiedBy>sylvain campos</cp:lastModifiedBy>
  <cp:revision>2</cp:revision>
  <dcterms:created xsi:type="dcterms:W3CDTF">2022-06-01T07:26:20Z</dcterms:created>
  <dcterms:modified xsi:type="dcterms:W3CDTF">2023-02-22T08:28:54Z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