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2071-FCC3-4D1C-9FB2-68E443AEEAD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E24F0-F85A-4648-A19F-FF24B91A2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6eb096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6eb096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56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0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2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49fdfa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549fdfa6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40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7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21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1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02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1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682467" y="910800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/>
          <p:nvPr/>
        </p:nvSpPr>
        <p:spPr>
          <a:xfrm>
            <a:off x="24852" y="2010646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4852" y="3225478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50967" y="2059067"/>
            <a:ext cx="5740000" cy="20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9333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964800" y="4627936"/>
            <a:ext cx="3370400" cy="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6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">
  <p:cSld name="Big number 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242400" y="230200"/>
            <a:ext cx="11708333" cy="63976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2038167" y="1454367"/>
            <a:ext cx="8115600" cy="44352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2343967" y="2252867"/>
            <a:ext cx="7504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344100" y="4325600"/>
            <a:ext cx="7504000" cy="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40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40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able of contents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242400" y="230200"/>
            <a:ext cx="11708333" cy="63976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950933" y="1806533"/>
            <a:ext cx="10290000" cy="43384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145267" y="3991752"/>
            <a:ext cx="2338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145267" y="4537400"/>
            <a:ext cx="2338400" cy="1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145267" y="2835667"/>
            <a:ext cx="2338400" cy="9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333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3"/>
          </p:nvPr>
        </p:nvSpPr>
        <p:spPr>
          <a:xfrm>
            <a:off x="3647677" y="3991752"/>
            <a:ext cx="2340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6153689" y="2836496"/>
            <a:ext cx="2338400" cy="98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333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5"/>
          </p:nvPr>
        </p:nvSpPr>
        <p:spPr>
          <a:xfrm>
            <a:off x="8657300" y="3991752"/>
            <a:ext cx="2340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658500" y="2836496"/>
            <a:ext cx="2338400" cy="98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333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7"/>
          </p:nvPr>
        </p:nvSpPr>
        <p:spPr>
          <a:xfrm>
            <a:off x="6152489" y="3991752"/>
            <a:ext cx="2340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3648877" y="2836496"/>
            <a:ext cx="2338400" cy="98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333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3648877" y="4537400"/>
            <a:ext cx="2338400" cy="1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6153689" y="4537400"/>
            <a:ext cx="2338400" cy="1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8658500" y="4537400"/>
            <a:ext cx="2338400" cy="1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950967" y="1051533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34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2152767" y="2579000"/>
            <a:ext cx="8778800" cy="1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608133" y="4212017"/>
            <a:ext cx="4294400" cy="5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682467" y="954433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682467" y="5903567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969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1680960" y="2479057"/>
            <a:ext cx="38248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238160" y="3016660"/>
            <a:ext cx="4710400" cy="29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2"/>
          </p:nvPr>
        </p:nvSpPr>
        <p:spPr>
          <a:xfrm>
            <a:off x="6688440" y="2479057"/>
            <a:ext cx="38248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3"/>
          </p:nvPr>
        </p:nvSpPr>
        <p:spPr>
          <a:xfrm>
            <a:off x="6247840" y="3015460"/>
            <a:ext cx="47060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733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4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93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4183560" y="2778557"/>
            <a:ext cx="38248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021833" y="3750411"/>
            <a:ext cx="49200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2"/>
          </p:nvPr>
        </p:nvSpPr>
        <p:spPr>
          <a:xfrm>
            <a:off x="6254599" y="3749700"/>
            <a:ext cx="49156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733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3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093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6069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8473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1177900" y="3948200"/>
            <a:ext cx="5226000" cy="1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177900" y="2393253"/>
            <a:ext cx="5226000" cy="10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820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960000" y="3313017"/>
            <a:ext cx="3835600" cy="11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960000" y="2407784"/>
            <a:ext cx="3835600" cy="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0" name="Google Shape;130;p20"/>
          <p:cNvCxnSpPr/>
          <p:nvPr/>
        </p:nvCxnSpPr>
        <p:spPr>
          <a:xfrm>
            <a:off x="951000" y="9544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951000" y="5903567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25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242400" y="230200"/>
            <a:ext cx="11708333" cy="63976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2038167" y="1454367"/>
            <a:ext cx="8115600" cy="44352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440800" y="4699400"/>
            <a:ext cx="53104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hasCustomPrompt="1"/>
          </p:nvPr>
        </p:nvSpPr>
        <p:spPr>
          <a:xfrm>
            <a:off x="3438200" y="2172933"/>
            <a:ext cx="5315600" cy="1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2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3440800" y="3747000"/>
            <a:ext cx="5310400" cy="9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6533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519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1"/>
          <p:cNvSpPr txBox="1">
            <a:spLocks noGrp="1"/>
          </p:cNvSpPr>
          <p:nvPr>
            <p:ph type="ctrTitle" idx="2"/>
          </p:nvPr>
        </p:nvSpPr>
        <p:spPr>
          <a:xfrm>
            <a:off x="8212300" y="4877075"/>
            <a:ext cx="2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4618871" y="4274929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67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 idx="3"/>
          </p:nvPr>
        </p:nvSpPr>
        <p:spPr>
          <a:xfrm>
            <a:off x="1030584" y="4274929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1033000" y="4879275"/>
            <a:ext cx="295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ctrTitle" idx="5"/>
          </p:nvPr>
        </p:nvSpPr>
        <p:spPr>
          <a:xfrm>
            <a:off x="8207000" y="4274929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4622729" y="4877075"/>
            <a:ext cx="2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00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2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2"/>
          <p:cNvSpPr txBox="1">
            <a:spLocks noGrp="1"/>
          </p:cNvSpPr>
          <p:nvPr>
            <p:ph type="ctrTitle"/>
          </p:nvPr>
        </p:nvSpPr>
        <p:spPr>
          <a:xfrm>
            <a:off x="5049793" y="2664169"/>
            <a:ext cx="2766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5049193" y="3266383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ctrTitle" idx="2"/>
          </p:nvPr>
        </p:nvSpPr>
        <p:spPr>
          <a:xfrm>
            <a:off x="5049193" y="4570975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3"/>
          </p:nvPr>
        </p:nvSpPr>
        <p:spPr>
          <a:xfrm>
            <a:off x="5049193" y="5169932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ctrTitle" idx="4"/>
          </p:nvPr>
        </p:nvSpPr>
        <p:spPr>
          <a:xfrm>
            <a:off x="8473369" y="2664169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5"/>
          </p:nvPr>
        </p:nvSpPr>
        <p:spPr>
          <a:xfrm>
            <a:off x="8473369" y="3266383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 idx="6"/>
          </p:nvPr>
        </p:nvSpPr>
        <p:spPr>
          <a:xfrm>
            <a:off x="8473369" y="4570975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7"/>
          </p:nvPr>
        </p:nvSpPr>
        <p:spPr>
          <a:xfrm>
            <a:off x="8473369" y="5169932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8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461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3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957000" y="2123576"/>
            <a:ext cx="3115200" cy="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2"/>
          </p:nvPr>
        </p:nvSpPr>
        <p:spPr>
          <a:xfrm>
            <a:off x="4538400" y="2123576"/>
            <a:ext cx="3115200" cy="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3"/>
          </p:nvPr>
        </p:nvSpPr>
        <p:spPr>
          <a:xfrm>
            <a:off x="8122764" y="2123576"/>
            <a:ext cx="3115200" cy="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4"/>
          </p:nvPr>
        </p:nvSpPr>
        <p:spPr>
          <a:xfrm>
            <a:off x="8122764" y="4080128"/>
            <a:ext cx="3115200" cy="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5"/>
          </p:nvPr>
        </p:nvSpPr>
        <p:spPr>
          <a:xfrm>
            <a:off x="4538400" y="4080128"/>
            <a:ext cx="3115200" cy="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6"/>
          </p:nvPr>
        </p:nvSpPr>
        <p:spPr>
          <a:xfrm>
            <a:off x="957000" y="4080128"/>
            <a:ext cx="3115200" cy="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954000" y="2977508"/>
            <a:ext cx="31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7"/>
          </p:nvPr>
        </p:nvSpPr>
        <p:spPr>
          <a:xfrm>
            <a:off x="4535400" y="2977508"/>
            <a:ext cx="31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8"/>
          </p:nvPr>
        </p:nvSpPr>
        <p:spPr>
          <a:xfrm>
            <a:off x="954000" y="4935809"/>
            <a:ext cx="31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9"/>
          </p:nvPr>
        </p:nvSpPr>
        <p:spPr>
          <a:xfrm>
            <a:off x="4535400" y="4935809"/>
            <a:ext cx="31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3"/>
          </p:nvPr>
        </p:nvSpPr>
        <p:spPr>
          <a:xfrm>
            <a:off x="8119764" y="2977508"/>
            <a:ext cx="31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4"/>
          </p:nvPr>
        </p:nvSpPr>
        <p:spPr>
          <a:xfrm>
            <a:off x="8119764" y="4935809"/>
            <a:ext cx="3121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 idx="15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373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4"/>
          <p:cNvSpPr txBox="1">
            <a:spLocks noGrp="1"/>
          </p:cNvSpPr>
          <p:nvPr>
            <p:ph type="title" hasCustomPrompt="1"/>
          </p:nvPr>
        </p:nvSpPr>
        <p:spPr>
          <a:xfrm>
            <a:off x="2249400" y="1083188"/>
            <a:ext cx="7693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2876600" y="2088685"/>
            <a:ext cx="6438800" cy="4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2" hasCustomPrompt="1"/>
          </p:nvPr>
        </p:nvSpPr>
        <p:spPr>
          <a:xfrm>
            <a:off x="2249400" y="2790359"/>
            <a:ext cx="7693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876600" y="3802407"/>
            <a:ext cx="6438800" cy="4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4" hasCustomPrompt="1"/>
          </p:nvPr>
        </p:nvSpPr>
        <p:spPr>
          <a:xfrm>
            <a:off x="2249400" y="4505929"/>
            <a:ext cx="7693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2876600" y="5516699"/>
            <a:ext cx="6438800" cy="4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2133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300"/>
              <a:buNone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7901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5"/>
          <p:cNvSpPr txBox="1">
            <a:spLocks noGrp="1"/>
          </p:cNvSpPr>
          <p:nvPr>
            <p:ph type="ctrTitle" idx="2"/>
          </p:nvPr>
        </p:nvSpPr>
        <p:spPr>
          <a:xfrm>
            <a:off x="8290617" y="5149896"/>
            <a:ext cx="2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33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4620800" y="4547752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67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ctrTitle" idx="3"/>
          </p:nvPr>
        </p:nvSpPr>
        <p:spPr>
          <a:xfrm>
            <a:off x="950959" y="4547752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4"/>
          </p:nvPr>
        </p:nvSpPr>
        <p:spPr>
          <a:xfrm>
            <a:off x="950959" y="5152096"/>
            <a:ext cx="295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ctrTitle" idx="5"/>
          </p:nvPr>
        </p:nvSpPr>
        <p:spPr>
          <a:xfrm>
            <a:off x="8290617" y="4547752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6"/>
          </p:nvPr>
        </p:nvSpPr>
        <p:spPr>
          <a:xfrm>
            <a:off x="4620800" y="5149896"/>
            <a:ext cx="2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7" hasCustomPrompt="1"/>
          </p:nvPr>
        </p:nvSpPr>
        <p:spPr>
          <a:xfrm>
            <a:off x="1803559" y="3770289"/>
            <a:ext cx="12452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8" hasCustomPrompt="1"/>
          </p:nvPr>
        </p:nvSpPr>
        <p:spPr>
          <a:xfrm>
            <a:off x="5473400" y="3770289"/>
            <a:ext cx="12452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 idx="9" hasCustomPrompt="1"/>
          </p:nvPr>
        </p:nvSpPr>
        <p:spPr>
          <a:xfrm>
            <a:off x="9143217" y="3770289"/>
            <a:ext cx="1245200" cy="7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89680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3212467" y="2095456"/>
            <a:ext cx="5767200" cy="37496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3370760" y="5226856"/>
            <a:ext cx="436800" cy="436800"/>
            <a:chOff x="5471550" y="4685975"/>
            <a:chExt cx="327600" cy="327600"/>
          </a:xfrm>
        </p:grpSpPr>
        <p:sp>
          <p:nvSpPr>
            <p:cNvPr id="199" name="Google Shape;199;p2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8343232" y="2270787"/>
            <a:ext cx="436800" cy="436800"/>
            <a:chOff x="9379775" y="1529850"/>
            <a:chExt cx="327600" cy="327600"/>
          </a:xfrm>
        </p:grpSpPr>
        <p:sp>
          <p:nvSpPr>
            <p:cNvPr id="202" name="Google Shape;202;p2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3101600" y="719333"/>
            <a:ext cx="5988800" cy="10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4278767" y="2269867"/>
            <a:ext cx="3714000" cy="11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206" name="Google Shape;206;p26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259133" y="7193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6"/>
          <p:cNvSpPr txBox="1"/>
          <p:nvPr/>
        </p:nvSpPr>
        <p:spPr>
          <a:xfrm>
            <a:off x="3817200" y="4298955"/>
            <a:ext cx="4557600" cy="9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 This presentation template was created by </a:t>
            </a:r>
            <a:r>
              <a:rPr lang="en" sz="1333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lang="en" sz="1333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infographics &amp; images by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333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545583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>
            <a:off x="951000" y="1259800"/>
            <a:ext cx="10290000" cy="4338400"/>
          </a:xfrm>
          <a:prstGeom prst="roundRect">
            <a:avLst>
              <a:gd name="adj" fmla="val 5555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4" name="Google Shape;214;p27"/>
          <p:cNvCxnSpPr/>
          <p:nvPr/>
        </p:nvCxnSpPr>
        <p:spPr>
          <a:xfrm>
            <a:off x="968836" y="1896860"/>
            <a:ext cx="1027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10655000" y="1366200"/>
            <a:ext cx="436800" cy="4368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1099979" y="1366200"/>
            <a:ext cx="436800" cy="4368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1480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242400" y="230200"/>
            <a:ext cx="11707200" cy="6397600"/>
          </a:xfrm>
          <a:prstGeom prst="roundRect">
            <a:avLst>
              <a:gd name="adj" fmla="val 555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28"/>
          <p:cNvSpPr/>
          <p:nvPr/>
        </p:nvSpPr>
        <p:spPr>
          <a:xfrm>
            <a:off x="950933" y="1135933"/>
            <a:ext cx="10290000" cy="5009200"/>
          </a:xfrm>
          <a:prstGeom prst="roundRect">
            <a:avLst>
              <a:gd name="adj" fmla="val 555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4" name="Google Shape;224;p28"/>
          <p:cNvCxnSpPr/>
          <p:nvPr/>
        </p:nvCxnSpPr>
        <p:spPr>
          <a:xfrm>
            <a:off x="968769" y="1636227"/>
            <a:ext cx="1027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259133" y="910800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10654617" y="1286585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47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241767" y="230200"/>
            <a:ext cx="11708800" cy="63976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62300" y="1860800"/>
            <a:ext cx="10267200" cy="4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67"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867"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867"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867"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867"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867"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867"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867"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950967" y="1100000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6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2" name="Google Shape;32;p5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339300" y="2265587"/>
            <a:ext cx="44012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39300" y="3199717"/>
            <a:ext cx="4401200" cy="2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2"/>
          </p:nvPr>
        </p:nvSpPr>
        <p:spPr>
          <a:xfrm>
            <a:off x="6452305" y="2265587"/>
            <a:ext cx="43996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451505" y="3196568"/>
            <a:ext cx="4401200" cy="2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1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44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950967" y="9544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7"/>
          <p:cNvCxnSpPr/>
          <p:nvPr/>
        </p:nvCxnSpPr>
        <p:spPr>
          <a:xfrm>
            <a:off x="950967" y="14085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950967" y="5903567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947300" y="302733"/>
            <a:ext cx="4746400" cy="6096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name="adj" fmla="val 9091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91767" y="2404668"/>
            <a:ext cx="4324400" cy="2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33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191767" y="1613601"/>
            <a:ext cx="43244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08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">
  <p:cSld name="Main point 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659800" y="2434900"/>
            <a:ext cx="6872400" cy="2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951000" y="7193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951000" y="6144767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843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951000" y="9544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>
            <a:off x="951000" y="5903567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945400" y="2187633"/>
            <a:ext cx="83012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3524800" y="3300165"/>
            <a:ext cx="5142400" cy="17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585067" y="1500700"/>
            <a:ext cx="5647600" cy="1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9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37662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ric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inkedin.com/in/fedricos" TargetMode="External"/><Relationship Id="rId4" Type="http://schemas.openxmlformats.org/officeDocument/2006/relationships/hyperlink" Target="mailto:fedricosimatupang34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ashboardTransaksiE-commerce_17067648260090/Dashboard1?:language=en-US&amp;:display_count=n&amp;:origin=viz_share_lin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>
            <a:off x="682467" y="1364900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682467" y="5859933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2"/>
          <p:cNvSpPr/>
          <p:nvPr/>
        </p:nvSpPr>
        <p:spPr>
          <a:xfrm>
            <a:off x="8325533" y="302733"/>
            <a:ext cx="3148000" cy="60960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 flipH="1">
            <a:off x="964800" y="4627936"/>
            <a:ext cx="3370400" cy="91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Fedrico Simatupang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950967" y="2059067"/>
            <a:ext cx="5740000" cy="204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800" dirty="0"/>
              <a:t>DATA ANALYST</a:t>
            </a:r>
            <a:endParaRPr sz="8800" dirty="0"/>
          </a:p>
        </p:txBody>
      </p:sp>
      <p:cxnSp>
        <p:nvCxnSpPr>
          <p:cNvPr id="248" name="Google Shape;248;p32"/>
          <p:cNvCxnSpPr/>
          <p:nvPr/>
        </p:nvCxnSpPr>
        <p:spPr>
          <a:xfrm>
            <a:off x="682467" y="4385200"/>
            <a:ext cx="557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 flipH="1">
            <a:off x="8541221" y="660900"/>
            <a:ext cx="1693200" cy="41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733" b="1" dirty="0"/>
              <a:t>Portofolio</a:t>
            </a:r>
            <a:endParaRPr sz="1733" b="1" dirty="0"/>
          </a:p>
        </p:txBody>
      </p:sp>
      <p:sp>
        <p:nvSpPr>
          <p:cNvPr id="250" name="Google Shape;250;p32"/>
          <p:cNvSpPr txBox="1"/>
          <p:nvPr/>
        </p:nvSpPr>
        <p:spPr>
          <a:xfrm>
            <a:off x="6008767" y="4396167"/>
            <a:ext cx="2204400" cy="1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70000"/>
              </a:lnSpc>
              <a:buClr>
                <a:srgbClr val="000000"/>
              </a:buClr>
            </a:pPr>
            <a:r>
              <a:rPr lang="en" sz="9333" b="1" kern="0" dirty="0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CV</a:t>
            </a:r>
            <a:endParaRPr sz="9333" b="1" kern="0" dirty="0">
              <a:solidFill>
                <a:srgbClr val="000000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1"/>
          </p:nvPr>
        </p:nvSpPr>
        <p:spPr>
          <a:xfrm flipH="1">
            <a:off x="8547533" y="1694824"/>
            <a:ext cx="2704000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200" dirty="0"/>
              <a:t>Sedikit pengalaman yang berkaitan dengan data analyst, saya melakukan penelitian/tugas akhir (skripsi) menggunakan python, dan juga sedikit project data visualization menggunakan Tableau Public </a:t>
            </a:r>
            <a:endParaRPr sz="1200"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 flipH="1">
            <a:off x="8277466" y="3493993"/>
            <a:ext cx="3140534" cy="23659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1200" b="1" dirty="0" err="1">
                <a:latin typeface="Merriweather" panose="00000500000000000000" pitchFamily="2" charset="0"/>
              </a:rPr>
              <a:t>Github</a:t>
            </a:r>
            <a:r>
              <a:rPr lang="en-US" sz="1200" b="1" dirty="0">
                <a:latin typeface="Merriweather" panose="00000500000000000000" pitchFamily="2" charset="0"/>
              </a:rPr>
              <a:t>:</a:t>
            </a:r>
          </a:p>
          <a:p>
            <a:pPr marL="0" indent="0" algn="ctr"/>
            <a:r>
              <a:rPr lang="en-US" sz="1200" dirty="0">
                <a:latin typeface="Merriweather" panose="00000500000000000000" pitchFamily="2" charset="0"/>
                <a:hlinkClick r:id="rId3"/>
              </a:rPr>
              <a:t>https://github.com/FedricoS </a:t>
            </a:r>
            <a:br>
              <a:rPr lang="en-US" sz="1200" dirty="0">
                <a:latin typeface="Merriweather" panose="00000500000000000000" pitchFamily="2" charset="0"/>
              </a:rPr>
            </a:br>
            <a:br>
              <a:rPr lang="en-US" sz="1200" dirty="0">
                <a:latin typeface="Merriweather" panose="00000500000000000000" pitchFamily="2" charset="0"/>
              </a:rPr>
            </a:br>
            <a:r>
              <a:rPr lang="en" sz="1200" b="1" dirty="0"/>
              <a:t>E-mail: </a:t>
            </a:r>
            <a:r>
              <a:rPr lang="en" sz="1200" dirty="0">
                <a:hlinkClick r:id="rId4"/>
              </a:rPr>
              <a:t>fedricosimatupang34@gmail.com</a:t>
            </a:r>
            <a:br>
              <a:rPr lang="en" sz="1200" dirty="0"/>
            </a:br>
            <a:br>
              <a:rPr lang="en" sz="1200" b="1" dirty="0"/>
            </a:br>
            <a:r>
              <a:rPr lang="en" sz="1200" b="1" dirty="0"/>
              <a:t>Linkedin:</a:t>
            </a:r>
          </a:p>
          <a:p>
            <a:pPr marL="0" indent="0" algn="ctr"/>
            <a:r>
              <a:rPr lang="en-US" sz="1200" b="0" i="0" dirty="0">
                <a:effectLst/>
                <a:latin typeface="Merriweather" panose="00000500000000000000" pitchFamily="2" charset="0"/>
                <a:hlinkClick r:id="rId5"/>
              </a:rPr>
              <a:t>www.linkedin.com/in/fedricos</a:t>
            </a:r>
            <a:br>
              <a:rPr lang="en-US" sz="1200" b="0" i="0" dirty="0">
                <a:effectLst/>
                <a:latin typeface="Merriweather" panose="00000500000000000000" pitchFamily="2" charset="0"/>
              </a:rPr>
            </a:br>
            <a:endParaRPr lang="en-US" sz="1200" b="0" i="0" dirty="0">
              <a:effectLst/>
              <a:latin typeface="Merriweather" panose="00000500000000000000" pitchFamily="2" charset="0"/>
            </a:endParaRPr>
          </a:p>
          <a:p>
            <a:pPr marL="0" indent="0" algn="ctr"/>
            <a:r>
              <a:rPr lang="en-US" sz="1200" b="1" dirty="0"/>
              <a:t>IG :</a:t>
            </a:r>
          </a:p>
          <a:p>
            <a:pPr marL="0" indent="0" algn="ctr"/>
            <a:r>
              <a:rPr lang="en-US" sz="1200" dirty="0"/>
              <a:t>https://www.instagram.com/ricos_18/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Bagaimana distribusi customer kita berdasarkan kota?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0B2F1E4-66E4-4EF9-35B1-F034881C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6" y="901336"/>
            <a:ext cx="10439848" cy="56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Bagaimana distribusi customer kita berdasarkan gender?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D0C322-F4A6-94AC-B6AC-2F937CC2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6" y="919622"/>
            <a:ext cx="10439848" cy="56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Transaksi E-commerce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C41A85F-EB03-9625-BCD3-06962450A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920930"/>
            <a:ext cx="10439849" cy="56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5"/>
          <p:cNvGrpSpPr/>
          <p:nvPr/>
        </p:nvGrpSpPr>
        <p:grpSpPr>
          <a:xfrm>
            <a:off x="950933" y="1259800"/>
            <a:ext cx="10290000" cy="4338400"/>
            <a:chOff x="713200" y="944850"/>
            <a:chExt cx="7717500" cy="3253800"/>
          </a:xfrm>
        </p:grpSpPr>
        <p:sp>
          <p:nvSpPr>
            <p:cNvPr id="301" name="Google Shape;301;p35"/>
            <p:cNvSpPr/>
            <p:nvPr/>
          </p:nvSpPr>
          <p:spPr>
            <a:xfrm>
              <a:off x="713200" y="94485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02" name="Google Shape;302;p35"/>
            <p:cNvCxnSpPr/>
            <p:nvPr/>
          </p:nvCxnSpPr>
          <p:spPr>
            <a:xfrm>
              <a:off x="726577" y="142264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1945400" y="2187633"/>
            <a:ext cx="8301200" cy="100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More Detailed: </a:t>
            </a:r>
            <a:endParaRPr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1"/>
          </p:nvPr>
        </p:nvSpPr>
        <p:spPr>
          <a:xfrm>
            <a:off x="1945399" y="3300165"/>
            <a:ext cx="8683317" cy="178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https://public.tableau.com/views/DashboardTransaksiE-commerce_</a:t>
            </a:r>
            <a:r>
              <a:rPr lang="en-U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17067648260090</a:t>
            </a:r>
            <a:r>
              <a:rPr lang="en-U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/Dashboard1?:language=en-US&amp;:display_count=n&amp;:origin=viz_share_link</a:t>
            </a:r>
          </a:p>
        </p:txBody>
      </p:sp>
      <p:sp>
        <p:nvSpPr>
          <p:cNvPr id="305" name="Google Shape;305;p35"/>
          <p:cNvSpPr/>
          <p:nvPr/>
        </p:nvSpPr>
        <p:spPr>
          <a:xfrm>
            <a:off x="10628717" y="1481785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962300" y="1860800"/>
            <a:ext cx="10267200" cy="428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b="0"/>
              <a:t>Here’s what you’ll find in this </a:t>
            </a:r>
            <a:r>
              <a:rPr lang="en" b="1" i="1">
                <a:uFill>
                  <a:noFill/>
                </a:uFill>
                <a:hlinkClick r:id="rId3"/>
              </a:rPr>
              <a:t>Slidesgo</a:t>
            </a:r>
            <a:r>
              <a:rPr lang="en" b="0"/>
              <a:t> template: </a:t>
            </a:r>
            <a:endParaRPr b="0"/>
          </a:p>
          <a:p>
            <a:pPr indent="-397923">
              <a:buSzPts val="1100"/>
            </a:pPr>
            <a:r>
              <a:rPr lang="en" b="0"/>
              <a:t>A slide structure based on a CV presentation, which you can easily adapt to your needs. For more info on how to edit the template, please visit </a:t>
            </a:r>
            <a:r>
              <a:rPr lang="en" b="1" i="1">
                <a:uFill>
                  <a:noFill/>
                </a:uFill>
                <a:hlinkClick r:id="rId4"/>
              </a:rPr>
              <a:t>Slidesgo School</a:t>
            </a:r>
            <a:r>
              <a:rPr lang="en" b="0" i="1"/>
              <a:t> </a:t>
            </a:r>
            <a:r>
              <a:rPr lang="en" b="0"/>
              <a:t>or read our </a:t>
            </a:r>
            <a:r>
              <a:rPr lang="en" b="1" i="1">
                <a:uFill>
                  <a:noFill/>
                </a:uFill>
                <a:hlinkClick r:id="rId5"/>
              </a:rPr>
              <a:t>FAQs</a:t>
            </a:r>
            <a:r>
              <a:rPr lang="en" b="0"/>
              <a:t>.</a:t>
            </a:r>
            <a:endParaRPr b="0"/>
          </a:p>
          <a:p>
            <a:pPr indent="-397923">
              <a:buSzPts val="1100"/>
            </a:pPr>
            <a:r>
              <a:rPr lang="en" b="0"/>
              <a:t>To view this template with the correct fonts in ppt format, download and install on your computer the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fonts that we have used</a:t>
            </a:r>
            <a:r>
              <a:rPr lang="en" b="0"/>
              <a:t>. You can learn how to download and install fonts </a:t>
            </a:r>
            <a:r>
              <a:rPr lang="en" b="1" i="1">
                <a:uFill>
                  <a:noFill/>
                </a:uFill>
                <a:hlinkClick r:id="rId6"/>
              </a:rPr>
              <a:t>here</a:t>
            </a:r>
            <a:r>
              <a:rPr lang="en" b="0"/>
              <a:t>.</a:t>
            </a:r>
            <a:endParaRPr b="0"/>
          </a:p>
          <a:p>
            <a:pPr indent="-397923">
              <a:buSzPts val="1100"/>
            </a:pPr>
            <a:r>
              <a:rPr lang="en" b="0"/>
              <a:t>An assortment of graphic resources that are suitable for use in the presentation can be found in the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alternative resources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slide</a:t>
            </a:r>
            <a:r>
              <a:rPr lang="en" b="0"/>
              <a:t>.</a:t>
            </a:r>
            <a:endParaRPr b="0"/>
          </a:p>
          <a:p>
            <a:pPr indent="-397923">
              <a:buSzPts val="1100"/>
            </a:pPr>
            <a:r>
              <a:rPr lang="en" b="0"/>
              <a:t>A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thanks slide</a:t>
            </a:r>
            <a:r>
              <a:rPr lang="en" b="0"/>
              <a:t>, which you must keep so that proper credits for our design are given.</a:t>
            </a:r>
            <a:endParaRPr b="0"/>
          </a:p>
          <a:p>
            <a:pPr indent="-397923">
              <a:buSzPts val="1100"/>
            </a:pPr>
            <a:r>
              <a:rPr lang="en" b="0"/>
              <a:t>A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 b="0"/>
              <a:t>, where you’ll find links to all the elements used in the template.</a:t>
            </a:r>
            <a:endParaRPr b="0"/>
          </a:p>
          <a:p>
            <a:pPr indent="-397923">
              <a:buSzPts val="1100"/>
            </a:pP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 b="0"/>
              <a:t>.</a:t>
            </a:r>
            <a:endParaRPr b="0"/>
          </a:p>
          <a:p>
            <a:pPr indent="-397923">
              <a:buSzPts val="1100"/>
            </a:pPr>
            <a:r>
              <a:rPr lang="en" b="0"/>
              <a:t>Final slides with:</a:t>
            </a:r>
            <a:endParaRPr b="0"/>
          </a:p>
          <a:p>
            <a:pPr marL="1219170" indent="-385224">
              <a:buSzPts val="950"/>
              <a:buChar char="●"/>
            </a:pPr>
            <a:r>
              <a:rPr lang="en" b="0"/>
              <a:t>The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 b="0"/>
              <a:t> used in the template.</a:t>
            </a:r>
            <a:endParaRPr b="0"/>
          </a:p>
          <a:p>
            <a:pPr marL="1219170" indent="-385224">
              <a:buSzPts val="950"/>
              <a:buChar char="●"/>
            </a:pPr>
            <a:r>
              <a:rPr lang="en" b="0"/>
              <a:t>A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 b="0"/>
              <a:t>. You can also customize and animate them as you wish with the online editor. Visit </a:t>
            </a:r>
            <a:r>
              <a:rPr lang="en" b="1" i="1">
                <a:uFill>
                  <a:noFill/>
                </a:uFill>
                <a:hlinkClick r:id="rId7"/>
              </a:rPr>
              <a:t>Storyset</a:t>
            </a:r>
            <a:r>
              <a:rPr lang="en" b="0"/>
              <a:t> to find more. </a:t>
            </a:r>
            <a:endParaRPr b="0"/>
          </a:p>
          <a:p>
            <a:pPr marL="1219170" indent="-385224">
              <a:buSzPts val="950"/>
              <a:buChar char="●"/>
            </a:pPr>
            <a:r>
              <a:rPr lang="en" b="0"/>
              <a:t>More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 b="0"/>
              <a:t>, whose size and color can be edited. </a:t>
            </a:r>
            <a:endParaRPr b="0"/>
          </a:p>
          <a:p>
            <a:pPr marL="1219170" indent="-385224">
              <a:buSzPts val="950"/>
              <a:buChar char="●"/>
            </a:pPr>
            <a:r>
              <a:rPr lang="en" b="0"/>
              <a:t>Sets of </a:t>
            </a:r>
            <a:r>
              <a:rPr lang="en" b="1" i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 b="0"/>
              <a:t> of the following themes: general, business, avatar, creative process, education, help &amp; support, medical, nature, performing arts, SEO &amp; marketing, and teamwork.</a:t>
            </a:r>
            <a:endParaRPr b="0"/>
          </a:p>
          <a:p>
            <a:pPr marL="0" indent="0">
              <a:buNone/>
            </a:pPr>
            <a:r>
              <a:rPr lang="en" b="0"/>
              <a:t>You can delete this slide when you’re done editing the presentation.</a:t>
            </a:r>
            <a:endParaRPr b="0"/>
          </a:p>
        </p:txBody>
      </p:sp>
      <p:grpSp>
        <p:nvGrpSpPr>
          <p:cNvPr id="265" name="Google Shape;265;p33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66" name="Google Shape;266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69" name="Google Shape;269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950967" y="1100000"/>
            <a:ext cx="10290000" cy="7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CONTENTS OF THIS TEMPLATE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814254" y="1730479"/>
            <a:ext cx="10267200" cy="574673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Question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jumlah transaksi di e-commerce kita perbulan?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total income yang didapat perbulan?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total produk yang terjual di e-commerce kita perbulan?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jumlah transaksi berdasarkan tipe store?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total income berdasarkan tipe store?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total produk yang terjual berdasarkan tipe store?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 distribusi customer kita berdasarkan kota?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 distribusi customer kita berdasarkan gender?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5" name="Google Shape;265;p33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66" name="Google Shape;266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69" name="Google Shape;269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950967" y="1100000"/>
            <a:ext cx="10290000" cy="7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Contoh pertanyaan bisnis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87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48529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jumlah transaksi di e-commerce kita perbulan?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A74DF24-AB41-07B9-AAEE-B0AA62B4D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955238"/>
            <a:ext cx="10522093" cy="55598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total produk yang terjual di e-commerce kita perbulan?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DA0C08E-4017-34B3-3B62-035636563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931351"/>
            <a:ext cx="10439849" cy="565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 total income yang didapat perbulan?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16F9B2-7448-54B2-40CE-4DEE593DE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906236"/>
            <a:ext cx="10439849" cy="568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Berapa jumlah transaksi berdasarkan tipe store?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75BAFA9-FA9E-1856-16F0-AA92940DE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896438"/>
            <a:ext cx="10439849" cy="56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Berapa total income berdasarkan tipe store?</a:t>
            </a: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CFF4518-FD20-D807-9472-9DB32D32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916032"/>
            <a:ext cx="10439849" cy="56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2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252549" y="263107"/>
            <a:ext cx="11686902" cy="70670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Berapa total produk yang terjual berdasarkan tipe store?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AB33E2-0C38-A20B-5C3F-A01E87B0A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916032"/>
            <a:ext cx="10439849" cy="56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8145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522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Cormorant Garamond</vt:lpstr>
      <vt:lpstr>Fira Sans Extra Condensed Medium</vt:lpstr>
      <vt:lpstr>Merriweather</vt:lpstr>
      <vt:lpstr>Playfair Display ExtraBold</vt:lpstr>
      <vt:lpstr>Data Analyst CV by Slidesgo</vt:lpstr>
      <vt:lpstr>DATA ANALYST</vt:lpstr>
      <vt:lpstr>CONTENTS OF THIS TEMPLATE</vt:lpstr>
      <vt:lpstr>Contoh pertanyaan bisnis</vt:lpstr>
      <vt:lpstr>Berapa jumlah transaksi di e-commerce kita perbulan?</vt:lpstr>
      <vt:lpstr>3. Berapa total produk yang terjual di e-commerce kita perbulan?</vt:lpstr>
      <vt:lpstr>2. Berapa total income yang didapat perbulan?</vt:lpstr>
      <vt:lpstr>4. Berapa jumlah transaksi berdasarkan tipe store?</vt:lpstr>
      <vt:lpstr>5. Berapa total income berdasarkan tipe store?</vt:lpstr>
      <vt:lpstr>6. Berapa total produk yang terjual berdasarkan tipe store?</vt:lpstr>
      <vt:lpstr>7. Bagaimana distribusi customer kita berdasarkan kota?</vt:lpstr>
      <vt:lpstr>8. Bagaimana distribusi customer kita berdasarkan gender?</vt:lpstr>
      <vt:lpstr>Dashboard Transaksi E-commerce</vt:lpstr>
      <vt:lpstr>More Detailed: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</dc:title>
  <dc:creator>Fedrico Simatupang</dc:creator>
  <cp:lastModifiedBy>Fedrico Simatupang</cp:lastModifiedBy>
  <cp:revision>1</cp:revision>
  <dcterms:created xsi:type="dcterms:W3CDTF">2024-02-06T10:16:21Z</dcterms:created>
  <dcterms:modified xsi:type="dcterms:W3CDTF">2024-02-07T01:19:22Z</dcterms:modified>
</cp:coreProperties>
</file>