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TransaksiE-commerce_17067648260090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1C818E2-FCF1-42A2-B90D-AFD4C9679E2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 Transaksi E-commerce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98BB45-C6D2-43D9-BE12-B5DD57FA14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2/1/2024 5:22:05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0E8E27A3-609A-4461-8C09-9D551795B8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63" y="0"/>
            <a:ext cx="4571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Transaksi Perbulan" id="2" name="slide2">
            <a:extLst>
              <a:ext uri="{FF2B5EF4-FFF2-40B4-BE49-F238E27FC236}">
                <a16:creationId xmlns:a16="http://schemas.microsoft.com/office/drawing/2014/main" id="{D7CFA621-F27C-4237-8017-180AF1383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73" y="0"/>
            <a:ext cx="4470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fit Perbulan" id="3" name="slide3">
            <a:extLst>
              <a:ext uri="{FF2B5EF4-FFF2-40B4-BE49-F238E27FC236}">
                <a16:creationId xmlns:a16="http://schemas.microsoft.com/office/drawing/2014/main" id="{F9AEA5C8-3877-4051-9A3F-44A568DFE5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73" y="0"/>
            <a:ext cx="4470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duk Terjual Bulanan" id="4" name="slide4">
            <a:extLst>
              <a:ext uri="{FF2B5EF4-FFF2-40B4-BE49-F238E27FC236}">
                <a16:creationId xmlns:a16="http://schemas.microsoft.com/office/drawing/2014/main" id="{CD83FE04-9720-43AB-8627-36BC7CB20C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73" y="0"/>
            <a:ext cx="4470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mlah Total Transaksi Berdasarkan Tipe Store" id="5" name="slide5">
            <a:extLst>
              <a:ext uri="{FF2B5EF4-FFF2-40B4-BE49-F238E27FC236}">
                <a16:creationId xmlns:a16="http://schemas.microsoft.com/office/drawing/2014/main" id="{1C6AB0BD-1D52-44F7-AD14-5BBB9713F2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73" y="0"/>
            <a:ext cx="4470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Income Berdasarkan Tipe Store" id="6" name="slide6">
            <a:extLst>
              <a:ext uri="{FF2B5EF4-FFF2-40B4-BE49-F238E27FC236}">
                <a16:creationId xmlns:a16="http://schemas.microsoft.com/office/drawing/2014/main" id="{94D7C468-F100-4A91-BE0E-D7AD77685D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73" y="0"/>
            <a:ext cx="4470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mlah Produk Terjual Berdasarkan Tipe Store" id="7" name="slide7">
            <a:extLst>
              <a:ext uri="{FF2B5EF4-FFF2-40B4-BE49-F238E27FC236}">
                <a16:creationId xmlns:a16="http://schemas.microsoft.com/office/drawing/2014/main" id="{7E4DD56B-001C-4D6E-A8C0-8FFC5306C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73" y="0"/>
            <a:ext cx="4470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mlah Customer Berdasarkan Kota" id="8" name="slide8">
            <a:extLst>
              <a:ext uri="{FF2B5EF4-FFF2-40B4-BE49-F238E27FC236}">
                <a16:creationId xmlns:a16="http://schemas.microsoft.com/office/drawing/2014/main" id="{43806218-F911-4173-8626-25AF73730B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73" y="0"/>
            <a:ext cx="4470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mlah Customer Berdasarkan Gender" id="9" name="slide9">
            <a:extLst>
              <a:ext uri="{FF2B5EF4-FFF2-40B4-BE49-F238E27FC236}">
                <a16:creationId xmlns:a16="http://schemas.microsoft.com/office/drawing/2014/main" id="{78E86EA1-383C-4DE4-8090-67EF6E181A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73" y="0"/>
            <a:ext cx="4470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2024-02-01T05:22:05Z</dcterms:created>
  <dcterms:modified xsi:type="dcterms:W3CDTF">2024-02-01T05:22:05Z</dcterms:modified>
</cp:coreProperties>
</file>