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C_DAMC2/SC_DAMN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B04E90-0571-4416-92C4-B8DBE372B0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SC_DAMC2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86532D-C881-4125-8D8F-B168CDF73B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2/1/2024 5:23:35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Jumlah Penduduk Penduduk Berdasarkan Kab. Kota" id="2" name="slide2">
            <a:extLst>
              <a:ext uri="{FF2B5EF4-FFF2-40B4-BE49-F238E27FC236}">
                <a16:creationId xmlns:a16="http://schemas.microsoft.com/office/drawing/2014/main" id="{98A8F803-E1F9-4DED-987A-9914FBF78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5750"/>
            <a:ext cx="10591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mlah Penduduk Berdasarkan Jaminan Kesehatan" id="3" name="slide3">
            <a:extLst>
              <a:ext uri="{FF2B5EF4-FFF2-40B4-BE49-F238E27FC236}">
                <a16:creationId xmlns:a16="http://schemas.microsoft.com/office/drawing/2014/main" id="{7478B2FC-B168-4901-886D-19C542BCD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19" y="0"/>
            <a:ext cx="5887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_DAMN2" id="4" name="slide4">
            <a:extLst>
              <a:ext uri="{FF2B5EF4-FFF2-40B4-BE49-F238E27FC236}">
                <a16:creationId xmlns:a16="http://schemas.microsoft.com/office/drawing/2014/main" id="{2ECE823B-A439-4D4F-B6E1-15CB4A71E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01" y="0"/>
            <a:ext cx="6095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2024-02-01T05:23:35Z</dcterms:created>
  <dcterms:modified xsi:type="dcterms:W3CDTF">2024-02-01T05:23:35Z</dcterms:modified>
</cp:coreProperties>
</file>