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BC8AA-EE71-8A5B-CF1E-4FFFDCE96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BD64E6-C1C7-3649-22D3-CC894F4F0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C44CA-FEC8-A526-A90C-BF9A962B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89092-E33F-EFEA-4425-6CDB58C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D2F2F-39A7-054B-E5FB-D0AD0BAB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9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C4407-AE3A-A059-E316-9669F52A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BE406F-0521-D683-ACCC-D765917D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BAFF17-E47F-40D4-82AC-BE2FA5CA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A0DBB2-23CA-FA6F-D0F6-BA57FEB6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30529-2426-7C7C-51DC-CC42F524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92E7B8-1E56-27E2-7593-D6D10EC41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531D03-F4BC-BB53-DC8E-389848A0F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70B9C5-6388-2F5B-C6F3-41F16AC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C4D9B-B1E2-6338-D973-E5C576D4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21B8D-DF8A-D207-3943-41FC48B2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58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01123-5BF4-58A1-EA50-9984A952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BC2F6-D9DA-28FC-524D-EE3B4D7E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1F2823-5893-95E4-389E-089F5919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F59713-BE5C-0824-617B-7232BE0C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4A0052-1320-F261-EBB3-B4C06D55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43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76779-93D9-1098-697E-16720D51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E91167-F9E4-F581-EEAB-CF640855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8DFBE-95F0-9F26-732F-31AF1287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0D4DBC-6E4F-F825-9111-D9FA7509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C3F3D3-2783-8258-2F8F-992003ED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1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75C42-7421-B3D2-B5FD-CE43B61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C955D-71B7-8D7B-AC11-4CF7886E2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3DCEE9-2842-A163-660F-F0D577848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3D9777-2AB1-343B-F40E-110649B4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BE90BC-1066-5682-516E-F68FC754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91045E-CA32-7C51-C654-B96122D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4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9E6F0-DB7C-758A-C5BC-3CDECA78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880A32-1191-F01A-206E-B32B7625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521EAD-E3F3-C6C4-3C1C-D2AACAB6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3CA385-656C-8707-FC1B-0AC4410B4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58715B-E6BC-0E76-8C79-2B9FDEC7B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B76FFEC-C086-DADF-06D1-8519E7D0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74CE8C-C70C-F0C3-C655-2A1866BE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91F521-803D-91F0-8CC8-691F337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18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95D9A-4505-C7A0-4DC9-FA002D98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2A75DC-7392-53D5-F528-F770ABE8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1F466E-F617-803A-3691-57ADB808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64B94-D14E-255A-AF07-62848D5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3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915B9D-27D8-ADAE-F6D6-1D9F48B4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226AF9-D032-06A4-C94E-C02F0F7E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CFA6AE-CD4B-AB65-D882-AB8F65EA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0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CA6A8-1A25-AEAA-0AA1-091DFCD9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A981D7-13EF-6C6E-BDCB-BF1BC524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EB4779-0F2E-ED75-E5B6-B7E831C2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8B243C-B457-9F0D-542F-8EDAF6A1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FF22E-AF73-EFCB-AC3B-E8C5D8B0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8BD020-1EB0-D37C-9FCD-B7451E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46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6DBF9-7C89-413C-64D4-DF2A882E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4BD57D-D785-4509-0127-AE0F3603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B32541-4655-27FF-35F6-00747B3C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F28538-A98B-CE08-8DDC-E158E3D9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78E751-BFD6-D447-18F0-1F80D19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91E086-C879-C532-7CE3-316835E5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75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790D9D-0E7F-25C1-23E3-B2295A8A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C04F55-4F99-F6CA-5794-4DA61425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B20352-D80C-354D-0D99-CCCC85C12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F8F2-57D2-48AF-9D59-71D2A568D05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B3A9AB-7B3E-35A4-A5BC-389EB5639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8A1EC6-69E6-BAC6-345C-9C5E18AA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0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edrosauro-chet-application-chet-login-c65w2j.streamlitapp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rosauro/CHET-APPLIC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70320" y="87042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52861DB2-60D5-51A2-2B7E-C0310D46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767841"/>
            <a:ext cx="11053632" cy="3032782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187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CHET APP</a:t>
            </a:r>
          </a:p>
          <a:p>
            <a:pPr marL="0" indent="0" algn="ctr">
              <a:buNone/>
            </a:pPr>
            <a:r>
              <a:rPr lang="it-IT" sz="3900" i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</a:t>
            </a:r>
            <a:r>
              <a:rPr lang="it-IT" sz="3900" i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endParaRPr lang="it-IT" sz="3900" i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70320" y="87041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06"/>
            <a:ext cx="9372600" cy="111823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BRAINSTORMING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799140B-9387-BD6F-BE06-A02D150D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1196467"/>
            <a:ext cx="8910320" cy="5694061"/>
          </a:xfrm>
        </p:spPr>
      </p:pic>
    </p:spTree>
    <p:extLst>
      <p:ext uri="{BB962C8B-B14F-4D97-AF65-F5344CB8AC3E}">
        <p14:creationId xmlns:p14="http://schemas.microsoft.com/office/powerpoint/2010/main" val="25638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80480" y="87041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06"/>
            <a:ext cx="9372600" cy="111823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ARCHITECTURE: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50E47C-058C-07D6-667F-74733FA1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Python with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HTML e CSS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Tools: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Spyder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relazionale: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Supabase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hosting: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Cloud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1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70320" y="92144"/>
            <a:ext cx="5242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1122876E-7010-B57F-8DAB-C92C8DF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Suddivisione ruoli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173475-8C6B-8529-99AE-0EC778F9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 anchor="ctr"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Federico Pellizzaro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back-end developer and HTML/CSS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Giovanni Zanin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back-end developer and web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administrator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Ludovica Caiola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front-end developer and graphic designer  </a:t>
            </a: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Simone Cossaro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front-end developer and graphic designer  </a:t>
            </a: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Federico Monti-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Bragadin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manager and human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80480" y="87041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06"/>
            <a:ext cx="9372600" cy="111823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CHARTS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E81B21B-4DC8-C639-DC54-712F1E3D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1361292"/>
            <a:ext cx="9077960" cy="5218675"/>
          </a:xfrm>
        </p:spPr>
      </p:pic>
    </p:spTree>
    <p:extLst>
      <p:ext uri="{BB962C8B-B14F-4D97-AF65-F5344CB8AC3E}">
        <p14:creationId xmlns:p14="http://schemas.microsoft.com/office/powerpoint/2010/main" val="202566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94824" y="87042"/>
            <a:ext cx="49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479045"/>
            <a:ext cx="11324964" cy="22351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</a:t>
            </a:r>
            <a:b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https://fedrosauro-chet-application-chet-login-c65w2j.streamlitapp.com/</a:t>
            </a:r>
            <a:endParaRPr lang="it-IT" sz="4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6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80480" y="87041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24" y="2791145"/>
            <a:ext cx="11079480" cy="1275709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More in </a:t>
            </a:r>
            <a:r>
              <a:rPr lang="it-IT" sz="4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</a:t>
            </a:r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b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https://github.com/Fedrosauro/CHET-APPLICATION</a:t>
            </a:r>
            <a:endParaRPr lang="it-IT" sz="4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6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Lato</vt:lpstr>
      <vt:lpstr>Tahoma</vt:lpstr>
      <vt:lpstr>Wingdings</vt:lpstr>
      <vt:lpstr>Tema di Office</vt:lpstr>
      <vt:lpstr>Presentazione standard di PowerPoint</vt:lpstr>
      <vt:lpstr>BRAINSTORMING</vt:lpstr>
      <vt:lpstr>TECHNICAL ARCHITECTURE:</vt:lpstr>
      <vt:lpstr>Suddivisione ruoli:</vt:lpstr>
      <vt:lpstr>FLOW CHARTS</vt:lpstr>
      <vt:lpstr>Let’s chet!   https://fedrosauro-chet-application-chet-login-c65w2j.streamlitapp.com/</vt:lpstr>
      <vt:lpstr>    More in details:  https://github.com/Fedrosauro/CHET-APPLICATION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CAIOLA LUDOVICA [IN2000211]</dc:creator>
  <cp:lastModifiedBy>CAIOLA LUDOVICA [IN2000211]</cp:lastModifiedBy>
  <cp:revision>4</cp:revision>
  <dcterms:created xsi:type="dcterms:W3CDTF">2022-11-10T09:52:29Z</dcterms:created>
  <dcterms:modified xsi:type="dcterms:W3CDTF">2022-11-10T11:05:06Z</dcterms:modified>
</cp:coreProperties>
</file>