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4" r:id="rId6"/>
    <p:sldId id="267" r:id="rId7"/>
    <p:sldId id="276" r:id="rId8"/>
    <p:sldId id="269" r:id="rId9"/>
    <p:sldId id="282" r:id="rId10"/>
    <p:sldId id="270" r:id="rId11"/>
    <p:sldId id="271" r:id="rId12"/>
    <p:sldId id="273" r:id="rId13"/>
    <p:sldId id="274" r:id="rId14"/>
    <p:sldId id="28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4649BD-54F5-4054-8698-2C3B8AD7000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632848" cy="14425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сайта для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РКСИ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3717032"/>
            <a:ext cx="4608512" cy="192176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Руководитель </a:t>
            </a:r>
            <a:r>
              <a:rPr lang="ru-RU" dirty="0" smtClean="0"/>
              <a:t>Манакова О.П.</a:t>
            </a:r>
            <a:endParaRPr lang="ru-RU" dirty="0" smtClean="0"/>
          </a:p>
          <a:p>
            <a:pPr algn="r"/>
            <a:r>
              <a:rPr lang="ru-RU" dirty="0" smtClean="0"/>
              <a:t>Гр ПОКС </a:t>
            </a:r>
            <a:r>
              <a:rPr lang="ru-RU" dirty="0" smtClean="0"/>
              <a:t>44 </a:t>
            </a:r>
            <a:endParaRPr lang="ru-RU" dirty="0" smtClean="0"/>
          </a:p>
          <a:p>
            <a:pPr algn="r"/>
            <a:r>
              <a:rPr lang="ru-RU" dirty="0" smtClean="0"/>
              <a:t>Студентов </a:t>
            </a:r>
            <a:r>
              <a:rPr lang="ru-RU" dirty="0" err="1" smtClean="0"/>
              <a:t>Палова</a:t>
            </a:r>
            <a:r>
              <a:rPr lang="ru-RU" dirty="0" smtClean="0"/>
              <a:t> Д.А. Соловьёва Е.И.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1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13807" y="1556792"/>
            <a:ext cx="8229600" cy="74868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Было проведено ручное функциональное </a:t>
            </a:r>
            <a:r>
              <a:rPr lang="ru-RU" sz="2400" dirty="0" smtClean="0"/>
              <a:t>тестирование авторизации пользователя Администратор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287568"/>
            <a:ext cx="6000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274042"/>
          </a:xfrm>
        </p:spPr>
        <p:txBody>
          <a:bodyPr>
            <a:no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83" y="1844824"/>
            <a:ext cx="68728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Тестирование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1650"/>
            <a:ext cx="7868612" cy="38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9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7920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65410" cy="401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55" y="1628800"/>
            <a:ext cx="64713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Сбор требований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84976" cy="3456384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С целью сбора требований  был проведен анкетный опрос заказчика (или была сформулирована идея </a:t>
            </a:r>
            <a:r>
              <a:rPr lang="ru-RU" sz="2400" dirty="0" err="1" smtClean="0"/>
              <a:t>стартапа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Цель проекта: </a:t>
            </a:r>
            <a:r>
              <a:rPr lang="ru-RU" sz="2400" dirty="0"/>
              <a:t>Разработка автоматизированной информационной системы «Компьютерный салон». </a:t>
            </a:r>
            <a:endParaRPr lang="ru-RU" sz="2400" dirty="0" smtClean="0"/>
          </a:p>
          <a:p>
            <a:r>
              <a:rPr lang="ru-RU" sz="2400" dirty="0" smtClean="0"/>
              <a:t>Требования к программному продукту: </a:t>
            </a:r>
            <a:r>
              <a:rPr lang="ru-RU" sz="2400" dirty="0"/>
              <a:t>База данных должна содержать сведения о поступлении и реализации компьютеров и их комплектующих: дата поступления, номер документа, поставщик, тип комплектующего устройства, его модель и производитель.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57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248" y="404664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и </a:t>
            </a:r>
            <a:r>
              <a:rPr lang="ru-RU" sz="2800" dirty="0" smtClean="0"/>
              <a:t>архитектура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44" y="1635229"/>
            <a:ext cx="5472608" cy="5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83880" cy="517808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Проектирование и архитектура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83940" y="1556792"/>
            <a:ext cx="7859216" cy="648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	Для представления функций сайта составлены </a:t>
            </a:r>
            <a:r>
              <a:rPr lang="en-US" sz="2400" dirty="0" smtClean="0"/>
              <a:t>UML</a:t>
            </a:r>
            <a:r>
              <a:rPr lang="ru-RU" sz="2400" dirty="0" smtClean="0"/>
              <a:t> диаграммы  </a:t>
            </a:r>
            <a:r>
              <a:rPr lang="en-US" sz="2400" dirty="0" smtClean="0"/>
              <a:t>Use Case </a:t>
            </a:r>
            <a:endParaRPr lang="ru-RU" sz="2400" dirty="0"/>
          </a:p>
        </p:txBody>
      </p:sp>
      <p:pic>
        <p:nvPicPr>
          <p:cNvPr id="1026" name="Picture 2" descr="https://raw.githubusercontent.com/Fedry75/SDLS/main/%D0%BF%D0%B78/%D0%BF%D0%B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14" y="2204864"/>
            <a:ext cx="4536356" cy="45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928992" cy="45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64" y="404664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229600" cy="53265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Схема развертывания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1"/>
            <a:ext cx="6768752" cy="42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40650" cy="60113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инструментальных средств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115616" y="1844824"/>
            <a:ext cx="7128908" cy="4419853"/>
          </a:xfrm>
        </p:spPr>
        <p:txBody>
          <a:bodyPr>
            <a:normAutofit/>
          </a:bodyPr>
          <a:lstStyle/>
          <a:p>
            <a:r>
              <a:rPr lang="ru-RU" dirty="0" smtClean="0"/>
              <a:t>На основе требований </a:t>
            </a:r>
            <a:r>
              <a:rPr lang="ru-RU" dirty="0"/>
              <a:t>заказчика о </a:t>
            </a:r>
            <a:r>
              <a:rPr lang="ru-RU" dirty="0" smtClean="0"/>
              <a:t>простоте, быстродействии и простом </a:t>
            </a:r>
            <a:r>
              <a:rPr lang="ru-RU" dirty="0"/>
              <a:t>функционале </a:t>
            </a:r>
            <a:r>
              <a:rPr lang="ru-RU" dirty="0" smtClean="0"/>
              <a:t>для </a:t>
            </a:r>
            <a:r>
              <a:rPr lang="ru-RU" dirty="0"/>
              <a:t>разработки </a:t>
            </a:r>
            <a:r>
              <a:rPr lang="ru-RU" dirty="0" smtClean="0"/>
              <a:t>информационной системы</a:t>
            </a:r>
            <a:r>
              <a:rPr lang="ru-RU" dirty="0" smtClean="0"/>
              <a:t> использовались </a:t>
            </a:r>
            <a:r>
              <a:rPr lang="en-US" dirty="0" err="1" smtClean="0"/>
              <a:t>Kotlin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Postgre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</a:t>
            </a:r>
            <a:r>
              <a:rPr lang="ru-RU" sz="3200" dirty="0" err="1" smtClean="0"/>
              <a:t>Гантта</a:t>
            </a:r>
            <a:r>
              <a:rPr lang="ru-RU" sz="3200" dirty="0" smtClean="0"/>
              <a:t> – календарный график работ</a:t>
            </a:r>
            <a:endParaRPr lang="ru-RU" sz="3200" dirty="0"/>
          </a:p>
        </p:txBody>
      </p:sp>
      <p:pic>
        <p:nvPicPr>
          <p:cNvPr id="4" name="Изображение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20" y="1772816"/>
            <a:ext cx="86409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Обоснование выбора метода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Мною было выбрано ручное функциональное тестирование в связи с простым алгоритмом тестирования и функционалом </a:t>
            </a:r>
            <a:r>
              <a:rPr lang="ru-RU" dirty="0" smtClean="0"/>
              <a:t>информационной системы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Были составлены тест план и тест-кейсы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38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</TotalTime>
  <Words>164</Words>
  <Application>Microsoft Office PowerPoint</Application>
  <PresentationFormat>Экран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Wingdings 2</vt:lpstr>
      <vt:lpstr>Обычная</vt:lpstr>
      <vt:lpstr>Разработка сайта для  РКСИ</vt:lpstr>
      <vt:lpstr>Сбор требований</vt:lpstr>
      <vt:lpstr>Проектирование и архитектура </vt:lpstr>
      <vt:lpstr>Проектирование и архитектура </vt:lpstr>
      <vt:lpstr>Прототип интерфейса пользователя</vt:lpstr>
      <vt:lpstr>Архитектура</vt:lpstr>
      <vt:lpstr>Выбор инструментальных средств</vt:lpstr>
      <vt:lpstr>Диаграмма Гантта – календарный график работ</vt:lpstr>
      <vt:lpstr>Обоснование выбора метода тестирования</vt:lpstr>
      <vt:lpstr>Тестирование</vt:lpstr>
      <vt:lpstr>Тестирование</vt:lpstr>
      <vt:lpstr>Тестирование </vt:lpstr>
      <vt:lpstr>Тестирование</vt:lpstr>
      <vt:lpstr>Тестирование</vt:lpstr>
    </vt:vector>
  </TitlesOfParts>
  <Company>RSEU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Данила</cp:lastModifiedBy>
  <cp:revision>35</cp:revision>
  <dcterms:created xsi:type="dcterms:W3CDTF">2015-06-01T12:10:32Z</dcterms:created>
  <dcterms:modified xsi:type="dcterms:W3CDTF">2022-10-18T19:10:17Z</dcterms:modified>
</cp:coreProperties>
</file>