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FS Gravity" charset="1" panose="00000400000000000000"/>
      <p:regular r:id="rId26"/>
    </p:embeddedFont>
    <p:embeddedFont>
      <p:font typeface="Poppins" charset="1" panose="00000500000000000000"/>
      <p:regular r:id="rId27"/>
    </p:embeddedFont>
    <p:embeddedFont>
      <p:font typeface="Poppins Bold" charset="1" panose="00000800000000000000"/>
      <p:regular r:id="rId28"/>
    </p:embeddedFont>
    <p:embeddedFont>
      <p:font typeface="Poppins Ultra-Bold" charset="1" panose="000009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4.jpe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06420" y="3314439"/>
            <a:ext cx="10275160" cy="2031274"/>
            <a:chOff x="0" y="0"/>
            <a:chExt cx="6995336" cy="13828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6835316" cy="1222619"/>
            </a:xfrm>
            <a:custGeom>
              <a:avLst/>
              <a:gdLst/>
              <a:ahLst/>
              <a:cxnLst/>
              <a:rect r="r" b="b" t="t" l="l"/>
              <a:pathLst>
                <a:path h="1222619" w="6835316">
                  <a:moveTo>
                    <a:pt x="6835316" y="1222619"/>
                  </a:moveTo>
                  <a:lnTo>
                    <a:pt x="0" y="1222619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2619"/>
                  </a:lnTo>
                  <a:lnTo>
                    <a:pt x="6835316" y="1222619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6848016" cy="1235446"/>
            </a:xfrm>
            <a:custGeom>
              <a:avLst/>
              <a:gdLst/>
              <a:ahLst/>
              <a:cxnLst/>
              <a:rect r="r" b="b" t="t" l="l"/>
              <a:pathLst>
                <a:path h="1235446" w="6848016">
                  <a:moveTo>
                    <a:pt x="6848016" y="1235446"/>
                  </a:moveTo>
                  <a:lnTo>
                    <a:pt x="0" y="1235446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35446"/>
                  </a:lnTo>
                  <a:lnTo>
                    <a:pt x="6848016" y="1235446"/>
                  </a:lnTo>
                  <a:close/>
                  <a:moveTo>
                    <a:pt x="12700" y="1222746"/>
                  </a:moveTo>
                  <a:lnTo>
                    <a:pt x="6835189" y="1222746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27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6982636" cy="1370193"/>
            </a:xfrm>
            <a:custGeom>
              <a:avLst/>
              <a:gdLst/>
              <a:ahLst/>
              <a:cxnLst/>
              <a:rect r="r" b="b" t="t" l="l"/>
              <a:pathLst>
                <a:path h="1370193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0193"/>
                  </a:moveTo>
                  <a:lnTo>
                    <a:pt x="6982636" y="1370193"/>
                  </a:lnTo>
                  <a:lnTo>
                    <a:pt x="6982636" y="1222746"/>
                  </a:lnTo>
                  <a:lnTo>
                    <a:pt x="6835189" y="1222746"/>
                  </a:lnTo>
                  <a:lnTo>
                    <a:pt x="6835189" y="1370193"/>
                  </a:lnTo>
                  <a:close/>
                  <a:moveTo>
                    <a:pt x="0" y="1370193"/>
                  </a:moveTo>
                  <a:lnTo>
                    <a:pt x="147447" y="1370193"/>
                  </a:lnTo>
                  <a:lnTo>
                    <a:pt x="147447" y="1222746"/>
                  </a:lnTo>
                  <a:lnTo>
                    <a:pt x="0" y="1222746"/>
                  </a:lnTo>
                  <a:lnTo>
                    <a:pt x="0" y="13701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5336" cy="1382893"/>
            </a:xfrm>
            <a:custGeom>
              <a:avLst/>
              <a:gdLst/>
              <a:ahLst/>
              <a:cxnLst/>
              <a:rect r="r" b="b" t="t" l="l"/>
              <a:pathLst>
                <a:path h="1382893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2893"/>
                  </a:moveTo>
                  <a:lnTo>
                    <a:pt x="6995336" y="1382893"/>
                  </a:lnTo>
                  <a:lnTo>
                    <a:pt x="6995336" y="1222746"/>
                  </a:lnTo>
                  <a:lnTo>
                    <a:pt x="6835189" y="1222746"/>
                  </a:lnTo>
                  <a:lnTo>
                    <a:pt x="6835189" y="1382893"/>
                  </a:lnTo>
                  <a:close/>
                  <a:moveTo>
                    <a:pt x="6847889" y="1235446"/>
                  </a:moveTo>
                  <a:lnTo>
                    <a:pt x="6982636" y="1235446"/>
                  </a:lnTo>
                  <a:lnTo>
                    <a:pt x="6982636" y="1370193"/>
                  </a:lnTo>
                  <a:lnTo>
                    <a:pt x="6847889" y="1370193"/>
                  </a:lnTo>
                  <a:lnTo>
                    <a:pt x="6847889" y="1235446"/>
                  </a:lnTo>
                  <a:close/>
                  <a:moveTo>
                    <a:pt x="0" y="1382893"/>
                  </a:moveTo>
                  <a:lnTo>
                    <a:pt x="160147" y="1382893"/>
                  </a:lnTo>
                  <a:lnTo>
                    <a:pt x="160147" y="1222746"/>
                  </a:lnTo>
                  <a:lnTo>
                    <a:pt x="0" y="1222746"/>
                  </a:lnTo>
                  <a:lnTo>
                    <a:pt x="0" y="1382893"/>
                  </a:lnTo>
                  <a:close/>
                  <a:moveTo>
                    <a:pt x="12700" y="1235446"/>
                  </a:moveTo>
                  <a:lnTo>
                    <a:pt x="147447" y="1235446"/>
                  </a:lnTo>
                  <a:lnTo>
                    <a:pt x="147447" y="1370193"/>
                  </a:lnTo>
                  <a:lnTo>
                    <a:pt x="12700" y="1370193"/>
                  </a:lnTo>
                  <a:lnTo>
                    <a:pt x="12700" y="12354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179481" y="3685233"/>
            <a:ext cx="10102099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5"/>
              </a:lnSpc>
            </a:pPr>
            <a:r>
              <a:rPr lang="en-US" sz="95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PROTOTYPE POLLUTION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825296" y="6369414"/>
            <a:ext cx="6637408" cy="1271131"/>
            <a:chOff x="0" y="0"/>
            <a:chExt cx="4518752" cy="8653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175572" y="6617629"/>
            <a:ext cx="393685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By Darrshan (Fedwig)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7175572" y="5862181"/>
            <a:ext cx="3936856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06232" y="2666436"/>
            <a:ext cx="8675537" cy="475923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38811" y="6993480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6" y="0"/>
                </a:lnTo>
                <a:lnTo>
                  <a:pt x="1170966" y="864386"/>
                </a:lnTo>
                <a:lnTo>
                  <a:pt x="0" y="8643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5434" y="8465185"/>
            <a:ext cx="12757132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‘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alice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 inherits the greet method from 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Person.prototype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3920"/>
              </a:lnSpc>
            </a:pP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alice doesn't have a property, JavaScript checks 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Person.prototype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PROTOTYPAL INHERITANCE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32007" y="2909063"/>
            <a:ext cx="2708849" cy="1386562"/>
            <a:chOff x="0" y="0"/>
            <a:chExt cx="762502" cy="390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32007" y="5703746"/>
            <a:ext cx="2708849" cy="1386562"/>
            <a:chOff x="0" y="0"/>
            <a:chExt cx="762502" cy="3902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Object()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1586432" y="4295626"/>
            <a:ext cx="0" cy="14081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5737047" y="5703746"/>
            <a:ext cx="2708849" cy="1386562"/>
            <a:chOff x="0" y="0"/>
            <a:chExt cx="762502" cy="3902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Person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7091472" y="3602344"/>
            <a:ext cx="3140536" cy="2101401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-2044116">
            <a:off x="7744786" y="4140500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550451" y="220834"/>
            <a:ext cx="2708849" cy="1386562"/>
            <a:chOff x="0" y="0"/>
            <a:chExt cx="762502" cy="3902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null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11586432" y="914115"/>
            <a:ext cx="2964019" cy="199494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-2049564">
            <a:off x="12058317" y="1463643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737047" y="8334335"/>
            <a:ext cx="2708849" cy="1386562"/>
            <a:chOff x="0" y="0"/>
            <a:chExt cx="762502" cy="3902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Person()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7091472" y="7090308"/>
            <a:ext cx="0" cy="12440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49025" y="8334335"/>
            <a:ext cx="2708849" cy="1386562"/>
            <a:chOff x="0" y="0"/>
            <a:chExt cx="762502" cy="3902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Alice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2903449" y="6397027"/>
            <a:ext cx="2833598" cy="193730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-2044116">
            <a:off x="3375335" y="6890389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sp>
        <p:nvSpPr>
          <p:cNvPr name="AutoShape 30" id="30"/>
          <p:cNvSpPr/>
          <p:nvPr/>
        </p:nvSpPr>
        <p:spPr>
          <a:xfrm flipH="true">
            <a:off x="4257874" y="9027616"/>
            <a:ext cx="147917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45394" y="4674433"/>
            <a:ext cx="11767009" cy="2334898"/>
            <a:chOff x="0" y="0"/>
            <a:chExt cx="6995336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6835316" cy="1227793"/>
            </a:xfrm>
            <a:custGeom>
              <a:avLst/>
              <a:gdLst/>
              <a:ahLst/>
              <a:cxnLst/>
              <a:rect r="r" b="b" t="t" l="l"/>
              <a:pathLst>
                <a:path h="1227793" w="6835316">
                  <a:moveTo>
                    <a:pt x="6835316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7793"/>
                  </a:lnTo>
                  <a:lnTo>
                    <a:pt x="6835316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6848016" cy="1240620"/>
            </a:xfrm>
            <a:custGeom>
              <a:avLst/>
              <a:gdLst/>
              <a:ahLst/>
              <a:cxnLst/>
              <a:rect r="r" b="b" t="t" l="l"/>
              <a:pathLst>
                <a:path h="1240620" w="6848016">
                  <a:moveTo>
                    <a:pt x="6848016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40620"/>
                  </a:lnTo>
                  <a:lnTo>
                    <a:pt x="6848016" y="1240620"/>
                  </a:lnTo>
                  <a:close/>
                  <a:moveTo>
                    <a:pt x="12700" y="1227920"/>
                  </a:moveTo>
                  <a:lnTo>
                    <a:pt x="6835189" y="1227920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82636" cy="1375367"/>
            </a:xfrm>
            <a:custGeom>
              <a:avLst/>
              <a:gdLst/>
              <a:ahLst/>
              <a:cxnLst/>
              <a:rect r="r" b="b" t="t" l="l"/>
              <a:pathLst>
                <a:path h="1375367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5367"/>
                  </a:moveTo>
                  <a:lnTo>
                    <a:pt x="6982636" y="1375367"/>
                  </a:lnTo>
                  <a:lnTo>
                    <a:pt x="6982636" y="1227920"/>
                  </a:lnTo>
                  <a:lnTo>
                    <a:pt x="6835189" y="1227920"/>
                  </a:lnTo>
                  <a:lnTo>
                    <a:pt x="6835189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5336" cy="1388067"/>
            </a:xfrm>
            <a:custGeom>
              <a:avLst/>
              <a:gdLst/>
              <a:ahLst/>
              <a:cxnLst/>
              <a:rect r="r" b="b" t="t" l="l"/>
              <a:pathLst>
                <a:path h="1388067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8067"/>
                  </a:moveTo>
                  <a:lnTo>
                    <a:pt x="6995336" y="1388067"/>
                  </a:lnTo>
                  <a:lnTo>
                    <a:pt x="6995336" y="1227920"/>
                  </a:lnTo>
                  <a:lnTo>
                    <a:pt x="6835189" y="1227920"/>
                  </a:lnTo>
                  <a:lnTo>
                    <a:pt x="6835189" y="1388067"/>
                  </a:lnTo>
                  <a:close/>
                  <a:moveTo>
                    <a:pt x="6847889" y="1240620"/>
                  </a:moveTo>
                  <a:lnTo>
                    <a:pt x="6982636" y="1240620"/>
                  </a:lnTo>
                  <a:lnTo>
                    <a:pt x="6982636" y="1375367"/>
                  </a:lnTo>
                  <a:lnTo>
                    <a:pt x="6847889" y="1375367"/>
                  </a:lnTo>
                  <a:lnTo>
                    <a:pt x="6847889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398036" y="5310387"/>
            <a:ext cx="11260896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WHAT’S PROTOTYPE POLLUTION?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595395" y="2618708"/>
            <a:ext cx="5605282" cy="2391109"/>
            <a:chOff x="0" y="0"/>
            <a:chExt cx="2028655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1868635" cy="705113"/>
            </a:xfrm>
            <a:custGeom>
              <a:avLst/>
              <a:gdLst/>
              <a:ahLst/>
              <a:cxnLst/>
              <a:rect r="r" b="b" t="t" l="l"/>
              <a:pathLst>
                <a:path h="705113" w="1868635">
                  <a:moveTo>
                    <a:pt x="1868635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1868508" y="0"/>
                  </a:lnTo>
                  <a:lnTo>
                    <a:pt x="1868508" y="705113"/>
                  </a:lnTo>
                  <a:lnTo>
                    <a:pt x="1868635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1881335" cy="717940"/>
            </a:xfrm>
            <a:custGeom>
              <a:avLst/>
              <a:gdLst/>
              <a:ahLst/>
              <a:cxnLst/>
              <a:rect r="r" b="b" t="t" l="l"/>
              <a:pathLst>
                <a:path h="717940" w="1881335">
                  <a:moveTo>
                    <a:pt x="1881335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1881208" y="0"/>
                  </a:lnTo>
                  <a:lnTo>
                    <a:pt x="1881208" y="717940"/>
                  </a:lnTo>
                  <a:lnTo>
                    <a:pt x="1881335" y="717940"/>
                  </a:lnTo>
                  <a:close/>
                  <a:moveTo>
                    <a:pt x="12700" y="705240"/>
                  </a:moveTo>
                  <a:lnTo>
                    <a:pt x="1868508" y="705240"/>
                  </a:lnTo>
                  <a:lnTo>
                    <a:pt x="1868508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015955" cy="852687"/>
            </a:xfrm>
            <a:custGeom>
              <a:avLst/>
              <a:gdLst/>
              <a:ahLst/>
              <a:cxnLst/>
              <a:rect r="r" b="b" t="t" l="l"/>
              <a:pathLst>
                <a:path h="852687" w="2015955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1868508" y="0"/>
                  </a:moveTo>
                  <a:lnTo>
                    <a:pt x="1868508" y="147447"/>
                  </a:lnTo>
                  <a:lnTo>
                    <a:pt x="2015955" y="147447"/>
                  </a:lnTo>
                  <a:lnTo>
                    <a:pt x="2015955" y="0"/>
                  </a:lnTo>
                  <a:lnTo>
                    <a:pt x="1868508" y="0"/>
                  </a:lnTo>
                  <a:close/>
                  <a:moveTo>
                    <a:pt x="1868508" y="852687"/>
                  </a:moveTo>
                  <a:lnTo>
                    <a:pt x="2015955" y="852687"/>
                  </a:lnTo>
                  <a:lnTo>
                    <a:pt x="2015955" y="705240"/>
                  </a:lnTo>
                  <a:lnTo>
                    <a:pt x="1868508" y="705240"/>
                  </a:lnTo>
                  <a:lnTo>
                    <a:pt x="1868508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8655" cy="865387"/>
            </a:xfrm>
            <a:custGeom>
              <a:avLst/>
              <a:gdLst/>
              <a:ahLst/>
              <a:cxnLst/>
              <a:rect r="r" b="b" t="t" l="l"/>
              <a:pathLst>
                <a:path h="865387" w="2028655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1868508" y="0"/>
                  </a:moveTo>
                  <a:lnTo>
                    <a:pt x="1868508" y="160147"/>
                  </a:lnTo>
                  <a:lnTo>
                    <a:pt x="2028655" y="160147"/>
                  </a:lnTo>
                  <a:lnTo>
                    <a:pt x="2028655" y="0"/>
                  </a:lnTo>
                  <a:lnTo>
                    <a:pt x="1868508" y="0"/>
                  </a:lnTo>
                  <a:close/>
                  <a:moveTo>
                    <a:pt x="2015955" y="147447"/>
                  </a:moveTo>
                  <a:lnTo>
                    <a:pt x="1881209" y="147447"/>
                  </a:lnTo>
                  <a:lnTo>
                    <a:pt x="1881209" y="12700"/>
                  </a:lnTo>
                  <a:lnTo>
                    <a:pt x="2015955" y="12700"/>
                  </a:lnTo>
                  <a:lnTo>
                    <a:pt x="2015955" y="147447"/>
                  </a:lnTo>
                  <a:close/>
                  <a:moveTo>
                    <a:pt x="1868508" y="865387"/>
                  </a:moveTo>
                  <a:lnTo>
                    <a:pt x="2028655" y="865387"/>
                  </a:lnTo>
                  <a:lnTo>
                    <a:pt x="2028655" y="705240"/>
                  </a:lnTo>
                  <a:lnTo>
                    <a:pt x="1868508" y="705240"/>
                  </a:lnTo>
                  <a:lnTo>
                    <a:pt x="1868508" y="865387"/>
                  </a:lnTo>
                  <a:close/>
                  <a:moveTo>
                    <a:pt x="1881208" y="717940"/>
                  </a:moveTo>
                  <a:lnTo>
                    <a:pt x="2015955" y="717940"/>
                  </a:lnTo>
                  <a:lnTo>
                    <a:pt x="2015955" y="852686"/>
                  </a:lnTo>
                  <a:lnTo>
                    <a:pt x="1881208" y="852686"/>
                  </a:lnTo>
                  <a:lnTo>
                    <a:pt x="1881208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29616" y="2935741"/>
            <a:ext cx="233684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NOW...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394854" y="1989626"/>
            <a:ext cx="11498292" cy="630774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60236" y="2438551"/>
            <a:ext cx="86618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So then what is prototype pollution?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60236" y="3839091"/>
            <a:ext cx="10767529" cy="411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Prototype Pollution is a type of vulnerability where an attacker can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add or modify properties 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 an object’s prototype, affecting all objects that inherit from that prototype.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involves either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directly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indirectly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modifying the property of an object  via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Basically its when we use methods that extend object properties without proper validation.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658244" y="7706877"/>
            <a:ext cx="1366416" cy="1008663"/>
          </a:xfrm>
          <a:custGeom>
            <a:avLst/>
            <a:gdLst/>
            <a:ahLst/>
            <a:cxnLst/>
            <a:rect r="r" b="b" t="t" l="l"/>
            <a:pathLst>
              <a:path h="1008663" w="1366416">
                <a:moveTo>
                  <a:pt x="0" y="0"/>
                </a:moveTo>
                <a:lnTo>
                  <a:pt x="1366415" y="0"/>
                </a:lnTo>
                <a:lnTo>
                  <a:pt x="1366415" y="1008663"/>
                </a:lnTo>
                <a:lnTo>
                  <a:pt x="0" y="1008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5434" y="8803005"/>
            <a:ext cx="12757132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Now by using the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property, we are able to create a chain that is able to pollute the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Object prototype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(basically the root of the chain).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71174" y="751456"/>
            <a:ext cx="7345652" cy="7585192"/>
            <a:chOff x="0" y="0"/>
            <a:chExt cx="9794203" cy="10113589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9794203" cy="5372916"/>
              <a:chOff x="0" y="0"/>
              <a:chExt cx="5908040" cy="32410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6350" y="6350"/>
                <a:ext cx="5895340" cy="180340"/>
              </a:xfrm>
              <a:custGeom>
                <a:avLst/>
                <a:gdLst/>
                <a:ahLst/>
                <a:cxnLst/>
                <a:rect r="r" b="b" t="t" l="l"/>
                <a:pathLst>
                  <a:path h="180340" w="5895340">
                    <a:moveTo>
                      <a:pt x="0" y="0"/>
                    </a:moveTo>
                    <a:lnTo>
                      <a:pt x="5895340" y="0"/>
                    </a:lnTo>
                    <a:lnTo>
                      <a:pt x="5895340" y="180340"/>
                    </a:lnTo>
                    <a:lnTo>
                      <a:pt x="0" y="1803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6350" y="193040"/>
                <a:ext cx="5895340" cy="3041650"/>
              </a:xfrm>
              <a:custGeom>
                <a:avLst/>
                <a:gdLst/>
                <a:ahLst/>
                <a:cxnLst/>
                <a:rect r="r" b="b" t="t" l="l"/>
                <a:pathLst>
                  <a:path h="3041650" w="5895340">
                    <a:moveTo>
                      <a:pt x="5895340" y="3041650"/>
                    </a:moveTo>
                    <a:lnTo>
                      <a:pt x="0" y="3041650"/>
                    </a:lnTo>
                    <a:lnTo>
                      <a:pt x="0" y="0"/>
                    </a:lnTo>
                    <a:lnTo>
                      <a:pt x="5895340" y="0"/>
                    </a:lnTo>
                    <a:lnTo>
                      <a:pt x="5895340" y="304165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4512" r="0" b="-4512"/>
                </a:stretch>
              </a:blip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908040" cy="3241040"/>
              </a:xfrm>
              <a:custGeom>
                <a:avLst/>
                <a:gdLst/>
                <a:ahLst/>
                <a:cxnLst/>
                <a:rect r="r" b="b" t="t" l="l"/>
                <a:pathLst>
                  <a:path h="3241040" w="5908040">
                    <a:moveTo>
                      <a:pt x="5908040" y="3241040"/>
                    </a:moveTo>
                    <a:lnTo>
                      <a:pt x="0" y="3241040"/>
                    </a:lnTo>
                    <a:lnTo>
                      <a:pt x="0" y="0"/>
                    </a:lnTo>
                    <a:lnTo>
                      <a:pt x="5908040" y="0"/>
                    </a:lnTo>
                    <a:lnTo>
                      <a:pt x="5908040" y="3241040"/>
                    </a:lnTo>
                    <a:close/>
                    <a:moveTo>
                      <a:pt x="12700" y="3228340"/>
                    </a:moveTo>
                    <a:lnTo>
                      <a:pt x="5895340" y="3228340"/>
                    </a:lnTo>
                    <a:lnTo>
                      <a:pt x="5895340" y="12700"/>
                    </a:lnTo>
                    <a:lnTo>
                      <a:pt x="12700" y="12700"/>
                    </a:lnTo>
                    <a:lnTo>
                      <a:pt x="12700" y="3228340"/>
                    </a:lnTo>
                    <a:close/>
                    <a:moveTo>
                      <a:pt x="5895340" y="186690"/>
                    </a:moveTo>
                    <a:lnTo>
                      <a:pt x="12700" y="186690"/>
                    </a:lnTo>
                    <a:lnTo>
                      <a:pt x="12700" y="199390"/>
                    </a:lnTo>
                    <a:lnTo>
                      <a:pt x="5895340" y="199390"/>
                    </a:lnTo>
                    <a:lnTo>
                      <a:pt x="5895340" y="1866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149860" y="73660"/>
                <a:ext cx="299720" cy="63500"/>
              </a:xfrm>
              <a:custGeom>
                <a:avLst/>
                <a:gdLst/>
                <a:ahLst/>
                <a:cxnLst/>
                <a:rect r="r" b="b" t="t" l="l"/>
                <a:pathLst>
                  <a:path h="63500" w="299720">
                    <a:moveTo>
                      <a:pt x="118110" y="0"/>
                    </a:moveTo>
                    <a:lnTo>
                      <a:pt x="181610" y="0"/>
                    </a:lnTo>
                    <a:lnTo>
                      <a:pt x="181610" y="63500"/>
                    </a:lnTo>
                    <a:lnTo>
                      <a:pt x="118110" y="63500"/>
                    </a:lnTo>
                    <a:lnTo>
                      <a:pt x="118110" y="0"/>
                    </a:lnTo>
                    <a:close/>
                    <a:moveTo>
                      <a:pt x="31750" y="0"/>
                    </a:moveTo>
                    <a:cubicBezTo>
                      <a:pt x="49530" y="0"/>
                      <a:pt x="63500" y="13970"/>
                      <a:pt x="63500" y="31750"/>
                    </a:cubicBezTo>
                    <a:cubicBezTo>
                      <a:pt x="63500" y="49530"/>
                      <a:pt x="49530" y="63500"/>
                      <a:pt x="31750" y="63500"/>
                    </a:cubicBezTo>
                    <a:cubicBezTo>
                      <a:pt x="13970" y="63500"/>
                      <a:pt x="0" y="49530"/>
                      <a:pt x="0" y="31750"/>
                    </a:cubicBezTo>
                    <a:cubicBezTo>
                      <a:pt x="0" y="13970"/>
                      <a:pt x="13970" y="0"/>
                      <a:pt x="31750" y="0"/>
                    </a:cubicBezTo>
                    <a:close/>
                    <a:moveTo>
                      <a:pt x="267970" y="0"/>
                    </a:moveTo>
                    <a:lnTo>
                      <a:pt x="236220" y="63500"/>
                    </a:lnTo>
                    <a:lnTo>
                      <a:pt x="299720" y="63500"/>
                    </a:lnTo>
                    <a:lnTo>
                      <a:pt x="26797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591820" y="88900"/>
                <a:ext cx="5175250" cy="33020"/>
              </a:xfrm>
              <a:custGeom>
                <a:avLst/>
                <a:gdLst/>
                <a:ahLst/>
                <a:cxnLst/>
                <a:rect r="r" b="b" t="t" l="l"/>
                <a:pathLst>
                  <a:path h="33020" w="5175250">
                    <a:moveTo>
                      <a:pt x="5158740" y="33020"/>
                    </a:moveTo>
                    <a:lnTo>
                      <a:pt x="16510" y="33020"/>
                    </a:lnTo>
                    <a:cubicBezTo>
                      <a:pt x="7620" y="33020"/>
                      <a:pt x="0" y="25400"/>
                      <a:pt x="0" y="16510"/>
                    </a:cubicBezTo>
                    <a:lnTo>
                      <a:pt x="0" y="16510"/>
                    </a:lnTo>
                    <a:cubicBezTo>
                      <a:pt x="0" y="7620"/>
                      <a:pt x="7620" y="0"/>
                      <a:pt x="16510" y="0"/>
                    </a:cubicBezTo>
                    <a:lnTo>
                      <a:pt x="5158740" y="0"/>
                    </a:lnTo>
                    <a:cubicBezTo>
                      <a:pt x="5167630" y="0"/>
                      <a:pt x="5175250" y="7620"/>
                      <a:pt x="5175250" y="16510"/>
                    </a:cubicBezTo>
                    <a:lnTo>
                      <a:pt x="5175250" y="16510"/>
                    </a:lnTo>
                    <a:cubicBezTo>
                      <a:pt x="5173980" y="25400"/>
                      <a:pt x="5167630" y="33020"/>
                      <a:pt x="5158740" y="330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319386"/>
              <a:ext cx="9794203" cy="9794203"/>
            </a:xfrm>
            <a:custGeom>
              <a:avLst/>
              <a:gdLst/>
              <a:ahLst/>
              <a:cxnLst/>
              <a:rect r="r" b="b" t="t" l="l"/>
              <a:pathLst>
                <a:path h="9794203" w="9794203">
                  <a:moveTo>
                    <a:pt x="0" y="0"/>
                  </a:moveTo>
                  <a:lnTo>
                    <a:pt x="9794203" y="0"/>
                  </a:lnTo>
                  <a:lnTo>
                    <a:pt x="9794203" y="9794203"/>
                  </a:lnTo>
                  <a:lnTo>
                    <a:pt x="0" y="9794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32007" y="2909063"/>
            <a:ext cx="2708849" cy="1386562"/>
            <a:chOff x="0" y="0"/>
            <a:chExt cx="762502" cy="390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32007" y="5703746"/>
            <a:ext cx="2708849" cy="1386562"/>
            <a:chOff x="0" y="0"/>
            <a:chExt cx="762502" cy="3902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Object()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1586432" y="4295626"/>
            <a:ext cx="0" cy="14081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5737047" y="5703746"/>
            <a:ext cx="2708849" cy="1386562"/>
            <a:chOff x="0" y="0"/>
            <a:chExt cx="762502" cy="3902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Person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7091472" y="3602344"/>
            <a:ext cx="3140536" cy="2101401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-2044116">
            <a:off x="7691479" y="4140500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550451" y="220834"/>
            <a:ext cx="2708849" cy="1386562"/>
            <a:chOff x="0" y="0"/>
            <a:chExt cx="762502" cy="3902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null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11586432" y="914115"/>
            <a:ext cx="2964019" cy="199494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-2049564">
            <a:off x="12059679" y="1463225"/>
            <a:ext cx="1749100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737047" y="8334335"/>
            <a:ext cx="2708849" cy="1386562"/>
            <a:chOff x="0" y="0"/>
            <a:chExt cx="762502" cy="3902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Person()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7091472" y="7090308"/>
            <a:ext cx="0" cy="12440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49025" y="8334335"/>
            <a:ext cx="2708849" cy="1386562"/>
            <a:chOff x="0" y="0"/>
            <a:chExt cx="762502" cy="3902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Alice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2903449" y="6397027"/>
            <a:ext cx="2833598" cy="193730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-2044116">
            <a:off x="3375335" y="6890389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sp>
        <p:nvSpPr>
          <p:cNvPr name="TextBox 30" id="30"/>
          <p:cNvSpPr txBox="true"/>
          <p:nvPr/>
        </p:nvSpPr>
        <p:spPr>
          <a:xfrm rot="-2044116">
            <a:off x="2534454" y="3186927"/>
            <a:ext cx="569901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30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alice.__proto__.__proto__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2486206" y="2909063"/>
            <a:ext cx="9100226" cy="5108024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66135" y="2620585"/>
            <a:ext cx="8602246" cy="4719031"/>
            <a:chOff x="0" y="0"/>
            <a:chExt cx="5908040" cy="3241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7"/>
              <a:stretch>
                <a:fillRect l="0" t="-46910" r="0" b="-4691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441858" y="2620585"/>
            <a:ext cx="8602246" cy="4719031"/>
            <a:chOff x="0" y="0"/>
            <a:chExt cx="5908040" cy="3241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8"/>
              <a:stretch>
                <a:fillRect l="0" t="-46910" r="0" b="-4691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771596" y="7538085"/>
            <a:ext cx="3532369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Direct Pollution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93766" y="7538085"/>
            <a:ext cx="3898431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Indirect Pollution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45394" y="4674433"/>
            <a:ext cx="11767009" cy="2334898"/>
            <a:chOff x="0" y="0"/>
            <a:chExt cx="6995336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6835316" cy="1227793"/>
            </a:xfrm>
            <a:custGeom>
              <a:avLst/>
              <a:gdLst/>
              <a:ahLst/>
              <a:cxnLst/>
              <a:rect r="r" b="b" t="t" l="l"/>
              <a:pathLst>
                <a:path h="1227793" w="6835316">
                  <a:moveTo>
                    <a:pt x="6835316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7793"/>
                  </a:lnTo>
                  <a:lnTo>
                    <a:pt x="6835316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6848016" cy="1240620"/>
            </a:xfrm>
            <a:custGeom>
              <a:avLst/>
              <a:gdLst/>
              <a:ahLst/>
              <a:cxnLst/>
              <a:rect r="r" b="b" t="t" l="l"/>
              <a:pathLst>
                <a:path h="1240620" w="6848016">
                  <a:moveTo>
                    <a:pt x="6848016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40620"/>
                  </a:lnTo>
                  <a:lnTo>
                    <a:pt x="6848016" y="1240620"/>
                  </a:lnTo>
                  <a:close/>
                  <a:moveTo>
                    <a:pt x="12700" y="1227920"/>
                  </a:moveTo>
                  <a:lnTo>
                    <a:pt x="6835189" y="1227920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82636" cy="1375367"/>
            </a:xfrm>
            <a:custGeom>
              <a:avLst/>
              <a:gdLst/>
              <a:ahLst/>
              <a:cxnLst/>
              <a:rect r="r" b="b" t="t" l="l"/>
              <a:pathLst>
                <a:path h="1375367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5367"/>
                  </a:moveTo>
                  <a:lnTo>
                    <a:pt x="6982636" y="1375367"/>
                  </a:lnTo>
                  <a:lnTo>
                    <a:pt x="6982636" y="1227920"/>
                  </a:lnTo>
                  <a:lnTo>
                    <a:pt x="6835189" y="1227920"/>
                  </a:lnTo>
                  <a:lnTo>
                    <a:pt x="6835189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5336" cy="1388067"/>
            </a:xfrm>
            <a:custGeom>
              <a:avLst/>
              <a:gdLst/>
              <a:ahLst/>
              <a:cxnLst/>
              <a:rect r="r" b="b" t="t" l="l"/>
              <a:pathLst>
                <a:path h="1388067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8067"/>
                  </a:moveTo>
                  <a:lnTo>
                    <a:pt x="6995336" y="1388067"/>
                  </a:lnTo>
                  <a:lnTo>
                    <a:pt x="6995336" y="1227920"/>
                  </a:lnTo>
                  <a:lnTo>
                    <a:pt x="6835189" y="1227920"/>
                  </a:lnTo>
                  <a:lnTo>
                    <a:pt x="6835189" y="1388067"/>
                  </a:lnTo>
                  <a:close/>
                  <a:moveTo>
                    <a:pt x="6847889" y="1240620"/>
                  </a:moveTo>
                  <a:lnTo>
                    <a:pt x="6982636" y="1240620"/>
                  </a:lnTo>
                  <a:lnTo>
                    <a:pt x="6982636" y="1375367"/>
                  </a:lnTo>
                  <a:lnTo>
                    <a:pt x="6847889" y="1375367"/>
                  </a:lnTo>
                  <a:lnTo>
                    <a:pt x="6847889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398036" y="5310387"/>
            <a:ext cx="11260896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CTF CHALLENGE EXAMPLES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595395" y="2618708"/>
            <a:ext cx="5605282" cy="2391109"/>
            <a:chOff x="0" y="0"/>
            <a:chExt cx="2028655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1868635" cy="705113"/>
            </a:xfrm>
            <a:custGeom>
              <a:avLst/>
              <a:gdLst/>
              <a:ahLst/>
              <a:cxnLst/>
              <a:rect r="r" b="b" t="t" l="l"/>
              <a:pathLst>
                <a:path h="705113" w="1868635">
                  <a:moveTo>
                    <a:pt x="1868635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1868508" y="0"/>
                  </a:lnTo>
                  <a:lnTo>
                    <a:pt x="1868508" y="705113"/>
                  </a:lnTo>
                  <a:lnTo>
                    <a:pt x="1868635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1881335" cy="717940"/>
            </a:xfrm>
            <a:custGeom>
              <a:avLst/>
              <a:gdLst/>
              <a:ahLst/>
              <a:cxnLst/>
              <a:rect r="r" b="b" t="t" l="l"/>
              <a:pathLst>
                <a:path h="717940" w="1881335">
                  <a:moveTo>
                    <a:pt x="1881335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1881208" y="0"/>
                  </a:lnTo>
                  <a:lnTo>
                    <a:pt x="1881208" y="717940"/>
                  </a:lnTo>
                  <a:lnTo>
                    <a:pt x="1881335" y="717940"/>
                  </a:lnTo>
                  <a:close/>
                  <a:moveTo>
                    <a:pt x="12700" y="705240"/>
                  </a:moveTo>
                  <a:lnTo>
                    <a:pt x="1868508" y="705240"/>
                  </a:lnTo>
                  <a:lnTo>
                    <a:pt x="1868508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015955" cy="852687"/>
            </a:xfrm>
            <a:custGeom>
              <a:avLst/>
              <a:gdLst/>
              <a:ahLst/>
              <a:cxnLst/>
              <a:rect r="r" b="b" t="t" l="l"/>
              <a:pathLst>
                <a:path h="852687" w="2015955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1868508" y="0"/>
                  </a:moveTo>
                  <a:lnTo>
                    <a:pt x="1868508" y="147447"/>
                  </a:lnTo>
                  <a:lnTo>
                    <a:pt x="2015955" y="147447"/>
                  </a:lnTo>
                  <a:lnTo>
                    <a:pt x="2015955" y="0"/>
                  </a:lnTo>
                  <a:lnTo>
                    <a:pt x="1868508" y="0"/>
                  </a:lnTo>
                  <a:close/>
                  <a:moveTo>
                    <a:pt x="1868508" y="852687"/>
                  </a:moveTo>
                  <a:lnTo>
                    <a:pt x="2015955" y="852687"/>
                  </a:lnTo>
                  <a:lnTo>
                    <a:pt x="2015955" y="705240"/>
                  </a:lnTo>
                  <a:lnTo>
                    <a:pt x="1868508" y="705240"/>
                  </a:lnTo>
                  <a:lnTo>
                    <a:pt x="1868508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8655" cy="865387"/>
            </a:xfrm>
            <a:custGeom>
              <a:avLst/>
              <a:gdLst/>
              <a:ahLst/>
              <a:cxnLst/>
              <a:rect r="r" b="b" t="t" l="l"/>
              <a:pathLst>
                <a:path h="865387" w="2028655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1868508" y="0"/>
                  </a:moveTo>
                  <a:lnTo>
                    <a:pt x="1868508" y="160147"/>
                  </a:lnTo>
                  <a:lnTo>
                    <a:pt x="2028655" y="160147"/>
                  </a:lnTo>
                  <a:lnTo>
                    <a:pt x="2028655" y="0"/>
                  </a:lnTo>
                  <a:lnTo>
                    <a:pt x="1868508" y="0"/>
                  </a:lnTo>
                  <a:close/>
                  <a:moveTo>
                    <a:pt x="2015955" y="147447"/>
                  </a:moveTo>
                  <a:lnTo>
                    <a:pt x="1881209" y="147447"/>
                  </a:lnTo>
                  <a:lnTo>
                    <a:pt x="1881209" y="12700"/>
                  </a:lnTo>
                  <a:lnTo>
                    <a:pt x="2015955" y="12700"/>
                  </a:lnTo>
                  <a:lnTo>
                    <a:pt x="2015955" y="147447"/>
                  </a:lnTo>
                  <a:close/>
                  <a:moveTo>
                    <a:pt x="1868508" y="865387"/>
                  </a:moveTo>
                  <a:lnTo>
                    <a:pt x="2028655" y="865387"/>
                  </a:lnTo>
                  <a:lnTo>
                    <a:pt x="2028655" y="705240"/>
                  </a:lnTo>
                  <a:lnTo>
                    <a:pt x="1868508" y="705240"/>
                  </a:lnTo>
                  <a:lnTo>
                    <a:pt x="1868508" y="865387"/>
                  </a:lnTo>
                  <a:close/>
                  <a:moveTo>
                    <a:pt x="1881208" y="717940"/>
                  </a:moveTo>
                  <a:lnTo>
                    <a:pt x="2015955" y="717940"/>
                  </a:lnTo>
                  <a:lnTo>
                    <a:pt x="2015955" y="852686"/>
                  </a:lnTo>
                  <a:lnTo>
                    <a:pt x="1881208" y="852686"/>
                  </a:lnTo>
                  <a:lnTo>
                    <a:pt x="1881208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29616" y="2935741"/>
            <a:ext cx="233684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NOW...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60123" y="3883963"/>
            <a:ext cx="9864377" cy="2606541"/>
            <a:chOff x="0" y="0"/>
            <a:chExt cx="5253098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5093078" cy="1227793"/>
            </a:xfrm>
            <a:custGeom>
              <a:avLst/>
              <a:gdLst/>
              <a:ahLst/>
              <a:cxnLst/>
              <a:rect r="r" b="b" t="t" l="l"/>
              <a:pathLst>
                <a:path h="1227793" w="5093078">
                  <a:moveTo>
                    <a:pt x="5093078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5092951" y="0"/>
                  </a:lnTo>
                  <a:lnTo>
                    <a:pt x="5092951" y="1227793"/>
                  </a:lnTo>
                  <a:lnTo>
                    <a:pt x="5093078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5105778" cy="1240620"/>
            </a:xfrm>
            <a:custGeom>
              <a:avLst/>
              <a:gdLst/>
              <a:ahLst/>
              <a:cxnLst/>
              <a:rect r="r" b="b" t="t" l="l"/>
              <a:pathLst>
                <a:path h="1240620" w="5105778">
                  <a:moveTo>
                    <a:pt x="5105778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5105651" y="0"/>
                  </a:lnTo>
                  <a:lnTo>
                    <a:pt x="5105651" y="1240620"/>
                  </a:lnTo>
                  <a:lnTo>
                    <a:pt x="5105778" y="1240620"/>
                  </a:lnTo>
                  <a:close/>
                  <a:moveTo>
                    <a:pt x="12700" y="1227920"/>
                  </a:moveTo>
                  <a:lnTo>
                    <a:pt x="5092951" y="1227920"/>
                  </a:lnTo>
                  <a:lnTo>
                    <a:pt x="5092951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5240398" cy="1375367"/>
            </a:xfrm>
            <a:custGeom>
              <a:avLst/>
              <a:gdLst/>
              <a:ahLst/>
              <a:cxnLst/>
              <a:rect r="r" b="b" t="t" l="l"/>
              <a:pathLst>
                <a:path h="1375367" w="524039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092951" y="0"/>
                  </a:moveTo>
                  <a:lnTo>
                    <a:pt x="5092951" y="147447"/>
                  </a:lnTo>
                  <a:lnTo>
                    <a:pt x="5240398" y="147447"/>
                  </a:lnTo>
                  <a:lnTo>
                    <a:pt x="5240398" y="0"/>
                  </a:lnTo>
                  <a:lnTo>
                    <a:pt x="5092951" y="0"/>
                  </a:lnTo>
                  <a:close/>
                  <a:moveTo>
                    <a:pt x="5092951" y="1375367"/>
                  </a:moveTo>
                  <a:lnTo>
                    <a:pt x="5240398" y="1375367"/>
                  </a:lnTo>
                  <a:lnTo>
                    <a:pt x="5240398" y="1227920"/>
                  </a:lnTo>
                  <a:lnTo>
                    <a:pt x="5092951" y="1227920"/>
                  </a:lnTo>
                  <a:lnTo>
                    <a:pt x="5092951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3098" cy="1388067"/>
            </a:xfrm>
            <a:custGeom>
              <a:avLst/>
              <a:gdLst/>
              <a:ahLst/>
              <a:cxnLst/>
              <a:rect r="r" b="b" t="t" l="l"/>
              <a:pathLst>
                <a:path h="1388067" w="525309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092951" y="0"/>
                  </a:moveTo>
                  <a:lnTo>
                    <a:pt x="5092951" y="160147"/>
                  </a:lnTo>
                  <a:lnTo>
                    <a:pt x="5253098" y="160147"/>
                  </a:lnTo>
                  <a:lnTo>
                    <a:pt x="5253098" y="0"/>
                  </a:lnTo>
                  <a:lnTo>
                    <a:pt x="5092951" y="0"/>
                  </a:lnTo>
                  <a:close/>
                  <a:moveTo>
                    <a:pt x="5240398" y="147447"/>
                  </a:moveTo>
                  <a:lnTo>
                    <a:pt x="5105652" y="147447"/>
                  </a:lnTo>
                  <a:lnTo>
                    <a:pt x="5105652" y="12700"/>
                  </a:lnTo>
                  <a:lnTo>
                    <a:pt x="5240398" y="12700"/>
                  </a:lnTo>
                  <a:lnTo>
                    <a:pt x="5240398" y="147447"/>
                  </a:lnTo>
                  <a:close/>
                  <a:moveTo>
                    <a:pt x="5092951" y="1388067"/>
                  </a:moveTo>
                  <a:lnTo>
                    <a:pt x="5253098" y="1388067"/>
                  </a:lnTo>
                  <a:lnTo>
                    <a:pt x="5253098" y="1227920"/>
                  </a:lnTo>
                  <a:lnTo>
                    <a:pt x="5092951" y="1227920"/>
                  </a:lnTo>
                  <a:lnTo>
                    <a:pt x="5092951" y="1388067"/>
                  </a:lnTo>
                  <a:close/>
                  <a:moveTo>
                    <a:pt x="5105651" y="1240620"/>
                  </a:moveTo>
                  <a:lnTo>
                    <a:pt x="5240398" y="1240620"/>
                  </a:lnTo>
                  <a:lnTo>
                    <a:pt x="5240398" y="1375367"/>
                  </a:lnTo>
                  <a:lnTo>
                    <a:pt x="5105651" y="1375367"/>
                  </a:lnTo>
                  <a:lnTo>
                    <a:pt x="5105651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539125" y="4575514"/>
            <a:ext cx="9209749" cy="129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893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FILESTORAGE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81700" y="2477110"/>
            <a:ext cx="4889160" cy="1895556"/>
            <a:chOff x="0" y="0"/>
            <a:chExt cx="2232069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238897" y="2781147"/>
            <a:ext cx="3774765" cy="115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7"/>
              </a:lnSpc>
            </a:pPr>
            <a:r>
              <a:rPr lang="en-US" sz="6698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Challenge #1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17140" y="6028634"/>
            <a:ext cx="4889160" cy="1895556"/>
            <a:chOff x="0" y="0"/>
            <a:chExt cx="2232069" cy="8653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661533" y="6423954"/>
            <a:ext cx="300037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Dreamhack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60123" y="3883963"/>
            <a:ext cx="9864377" cy="2606541"/>
            <a:chOff x="0" y="0"/>
            <a:chExt cx="5253098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5093078" cy="1227793"/>
            </a:xfrm>
            <a:custGeom>
              <a:avLst/>
              <a:gdLst/>
              <a:ahLst/>
              <a:cxnLst/>
              <a:rect r="r" b="b" t="t" l="l"/>
              <a:pathLst>
                <a:path h="1227793" w="5093078">
                  <a:moveTo>
                    <a:pt x="5093078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5092951" y="0"/>
                  </a:lnTo>
                  <a:lnTo>
                    <a:pt x="5092951" y="1227793"/>
                  </a:lnTo>
                  <a:lnTo>
                    <a:pt x="5093078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5105778" cy="1240620"/>
            </a:xfrm>
            <a:custGeom>
              <a:avLst/>
              <a:gdLst/>
              <a:ahLst/>
              <a:cxnLst/>
              <a:rect r="r" b="b" t="t" l="l"/>
              <a:pathLst>
                <a:path h="1240620" w="5105778">
                  <a:moveTo>
                    <a:pt x="5105778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5105651" y="0"/>
                  </a:lnTo>
                  <a:lnTo>
                    <a:pt x="5105651" y="1240620"/>
                  </a:lnTo>
                  <a:lnTo>
                    <a:pt x="5105778" y="1240620"/>
                  </a:lnTo>
                  <a:close/>
                  <a:moveTo>
                    <a:pt x="12700" y="1227920"/>
                  </a:moveTo>
                  <a:lnTo>
                    <a:pt x="5092951" y="1227920"/>
                  </a:lnTo>
                  <a:lnTo>
                    <a:pt x="5092951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5240398" cy="1375367"/>
            </a:xfrm>
            <a:custGeom>
              <a:avLst/>
              <a:gdLst/>
              <a:ahLst/>
              <a:cxnLst/>
              <a:rect r="r" b="b" t="t" l="l"/>
              <a:pathLst>
                <a:path h="1375367" w="524039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092951" y="0"/>
                  </a:moveTo>
                  <a:lnTo>
                    <a:pt x="5092951" y="147447"/>
                  </a:lnTo>
                  <a:lnTo>
                    <a:pt x="5240398" y="147447"/>
                  </a:lnTo>
                  <a:lnTo>
                    <a:pt x="5240398" y="0"/>
                  </a:lnTo>
                  <a:lnTo>
                    <a:pt x="5092951" y="0"/>
                  </a:lnTo>
                  <a:close/>
                  <a:moveTo>
                    <a:pt x="5092951" y="1375367"/>
                  </a:moveTo>
                  <a:lnTo>
                    <a:pt x="5240398" y="1375367"/>
                  </a:lnTo>
                  <a:lnTo>
                    <a:pt x="5240398" y="1227920"/>
                  </a:lnTo>
                  <a:lnTo>
                    <a:pt x="5092951" y="1227920"/>
                  </a:lnTo>
                  <a:lnTo>
                    <a:pt x="5092951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3098" cy="1388067"/>
            </a:xfrm>
            <a:custGeom>
              <a:avLst/>
              <a:gdLst/>
              <a:ahLst/>
              <a:cxnLst/>
              <a:rect r="r" b="b" t="t" l="l"/>
              <a:pathLst>
                <a:path h="1388067" w="525309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092951" y="0"/>
                  </a:moveTo>
                  <a:lnTo>
                    <a:pt x="5092951" y="160147"/>
                  </a:lnTo>
                  <a:lnTo>
                    <a:pt x="5253098" y="160147"/>
                  </a:lnTo>
                  <a:lnTo>
                    <a:pt x="5253098" y="0"/>
                  </a:lnTo>
                  <a:lnTo>
                    <a:pt x="5092951" y="0"/>
                  </a:lnTo>
                  <a:close/>
                  <a:moveTo>
                    <a:pt x="5240398" y="147447"/>
                  </a:moveTo>
                  <a:lnTo>
                    <a:pt x="5105652" y="147447"/>
                  </a:lnTo>
                  <a:lnTo>
                    <a:pt x="5105652" y="12700"/>
                  </a:lnTo>
                  <a:lnTo>
                    <a:pt x="5240398" y="12700"/>
                  </a:lnTo>
                  <a:lnTo>
                    <a:pt x="5240398" y="147447"/>
                  </a:lnTo>
                  <a:close/>
                  <a:moveTo>
                    <a:pt x="5092951" y="1388067"/>
                  </a:moveTo>
                  <a:lnTo>
                    <a:pt x="5253098" y="1388067"/>
                  </a:lnTo>
                  <a:lnTo>
                    <a:pt x="5253098" y="1227920"/>
                  </a:lnTo>
                  <a:lnTo>
                    <a:pt x="5092951" y="1227920"/>
                  </a:lnTo>
                  <a:lnTo>
                    <a:pt x="5092951" y="1388067"/>
                  </a:lnTo>
                  <a:close/>
                  <a:moveTo>
                    <a:pt x="5105651" y="1240620"/>
                  </a:moveTo>
                  <a:lnTo>
                    <a:pt x="5240398" y="1240620"/>
                  </a:lnTo>
                  <a:lnTo>
                    <a:pt x="5240398" y="1375367"/>
                  </a:lnTo>
                  <a:lnTo>
                    <a:pt x="5105651" y="1375367"/>
                  </a:lnTo>
                  <a:lnTo>
                    <a:pt x="5105651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539125" y="4575514"/>
            <a:ext cx="9209749" cy="129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893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FUNNYLOGIN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81700" y="2477110"/>
            <a:ext cx="4889160" cy="1895556"/>
            <a:chOff x="0" y="0"/>
            <a:chExt cx="2232069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185732" y="2781147"/>
            <a:ext cx="3881097" cy="115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7"/>
              </a:lnSpc>
            </a:pPr>
            <a:r>
              <a:rPr lang="en-US" sz="6698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Challenge #2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17140" y="6028634"/>
            <a:ext cx="4889160" cy="1895556"/>
            <a:chOff x="0" y="0"/>
            <a:chExt cx="2232069" cy="8653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8158" y="6423954"/>
            <a:ext cx="366712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DiceCTF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45394" y="4674433"/>
            <a:ext cx="11767009" cy="2334898"/>
            <a:chOff x="0" y="0"/>
            <a:chExt cx="15689346" cy="311319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689346" cy="3113198"/>
              <a:chOff x="0" y="0"/>
              <a:chExt cx="6995336" cy="138806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80010" y="80137"/>
                <a:ext cx="6835316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6835316">
                    <a:moveTo>
                      <a:pt x="6835316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6835189" y="0"/>
                    </a:lnTo>
                    <a:lnTo>
                      <a:pt x="6835189" y="1227793"/>
                    </a:lnTo>
                    <a:lnTo>
                      <a:pt x="6835316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73660" y="73787"/>
                <a:ext cx="6848016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6848016">
                    <a:moveTo>
                      <a:pt x="6848016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6847889" y="0"/>
                    </a:lnTo>
                    <a:lnTo>
                      <a:pt x="6847889" y="1240620"/>
                    </a:lnTo>
                    <a:lnTo>
                      <a:pt x="6848016" y="1240620"/>
                    </a:lnTo>
                    <a:close/>
                    <a:moveTo>
                      <a:pt x="12700" y="1227920"/>
                    </a:moveTo>
                    <a:lnTo>
                      <a:pt x="6835189" y="1227920"/>
                    </a:lnTo>
                    <a:lnTo>
                      <a:pt x="6835189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6350" y="6350"/>
                <a:ext cx="6982636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6982636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6835189" y="0"/>
                    </a:moveTo>
                    <a:lnTo>
                      <a:pt x="6835189" y="147447"/>
                    </a:lnTo>
                    <a:lnTo>
                      <a:pt x="6982636" y="147447"/>
                    </a:lnTo>
                    <a:lnTo>
                      <a:pt x="6982636" y="0"/>
                    </a:lnTo>
                    <a:lnTo>
                      <a:pt x="6835189" y="0"/>
                    </a:lnTo>
                    <a:close/>
                    <a:moveTo>
                      <a:pt x="6835189" y="1375367"/>
                    </a:moveTo>
                    <a:lnTo>
                      <a:pt x="6982636" y="1375367"/>
                    </a:lnTo>
                    <a:lnTo>
                      <a:pt x="6982636" y="1227920"/>
                    </a:lnTo>
                    <a:lnTo>
                      <a:pt x="6835189" y="1227920"/>
                    </a:lnTo>
                    <a:lnTo>
                      <a:pt x="6835189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995336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6995336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6835189" y="0"/>
                    </a:moveTo>
                    <a:lnTo>
                      <a:pt x="6835189" y="160147"/>
                    </a:lnTo>
                    <a:lnTo>
                      <a:pt x="6995336" y="160147"/>
                    </a:lnTo>
                    <a:lnTo>
                      <a:pt x="6995336" y="0"/>
                    </a:lnTo>
                    <a:lnTo>
                      <a:pt x="6835189" y="0"/>
                    </a:lnTo>
                    <a:close/>
                    <a:moveTo>
                      <a:pt x="6982636" y="147447"/>
                    </a:moveTo>
                    <a:lnTo>
                      <a:pt x="6847889" y="147447"/>
                    </a:lnTo>
                    <a:lnTo>
                      <a:pt x="6847889" y="12700"/>
                    </a:lnTo>
                    <a:lnTo>
                      <a:pt x="6982636" y="12700"/>
                    </a:lnTo>
                    <a:lnTo>
                      <a:pt x="6982636" y="147447"/>
                    </a:lnTo>
                    <a:close/>
                    <a:moveTo>
                      <a:pt x="6835189" y="1388067"/>
                    </a:moveTo>
                    <a:lnTo>
                      <a:pt x="6995336" y="1388067"/>
                    </a:lnTo>
                    <a:lnTo>
                      <a:pt x="6995336" y="1227920"/>
                    </a:lnTo>
                    <a:lnTo>
                      <a:pt x="6835189" y="1227920"/>
                    </a:lnTo>
                    <a:lnTo>
                      <a:pt x="6835189" y="1388067"/>
                    </a:lnTo>
                    <a:close/>
                    <a:moveTo>
                      <a:pt x="6847889" y="1240620"/>
                    </a:moveTo>
                    <a:lnTo>
                      <a:pt x="6982636" y="1240620"/>
                    </a:lnTo>
                    <a:lnTo>
                      <a:pt x="6982636" y="1375367"/>
                    </a:lnTo>
                    <a:lnTo>
                      <a:pt x="6847889" y="1375367"/>
                    </a:lnTo>
                    <a:lnTo>
                      <a:pt x="6847889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320923" y="689570"/>
              <a:ext cx="13415950" cy="1800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12"/>
                </a:lnSpc>
              </a:pPr>
              <a:r>
                <a:rPr lang="en-US" sz="9200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WHAT ARE PROTOTYPES?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95395" y="2618708"/>
            <a:ext cx="5605282" cy="2391109"/>
            <a:chOff x="0" y="0"/>
            <a:chExt cx="2028655" cy="8653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80010" y="80137"/>
              <a:ext cx="1868635" cy="705113"/>
            </a:xfrm>
            <a:custGeom>
              <a:avLst/>
              <a:gdLst/>
              <a:ahLst/>
              <a:cxnLst/>
              <a:rect r="r" b="b" t="t" l="l"/>
              <a:pathLst>
                <a:path h="705113" w="1868635">
                  <a:moveTo>
                    <a:pt x="1868635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1868508" y="0"/>
                  </a:lnTo>
                  <a:lnTo>
                    <a:pt x="1868508" y="705113"/>
                  </a:lnTo>
                  <a:lnTo>
                    <a:pt x="1868635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3660" y="73787"/>
              <a:ext cx="1881335" cy="717940"/>
            </a:xfrm>
            <a:custGeom>
              <a:avLst/>
              <a:gdLst/>
              <a:ahLst/>
              <a:cxnLst/>
              <a:rect r="r" b="b" t="t" l="l"/>
              <a:pathLst>
                <a:path h="717940" w="1881335">
                  <a:moveTo>
                    <a:pt x="1881335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1881208" y="0"/>
                  </a:lnTo>
                  <a:lnTo>
                    <a:pt x="1881208" y="717940"/>
                  </a:lnTo>
                  <a:lnTo>
                    <a:pt x="1881335" y="717940"/>
                  </a:lnTo>
                  <a:close/>
                  <a:moveTo>
                    <a:pt x="12700" y="705240"/>
                  </a:moveTo>
                  <a:lnTo>
                    <a:pt x="1868508" y="705240"/>
                  </a:lnTo>
                  <a:lnTo>
                    <a:pt x="1868508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2015955" cy="852687"/>
            </a:xfrm>
            <a:custGeom>
              <a:avLst/>
              <a:gdLst/>
              <a:ahLst/>
              <a:cxnLst/>
              <a:rect r="r" b="b" t="t" l="l"/>
              <a:pathLst>
                <a:path h="852687" w="2015955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1868508" y="0"/>
                  </a:moveTo>
                  <a:lnTo>
                    <a:pt x="1868508" y="147447"/>
                  </a:lnTo>
                  <a:lnTo>
                    <a:pt x="2015955" y="147447"/>
                  </a:lnTo>
                  <a:lnTo>
                    <a:pt x="2015955" y="0"/>
                  </a:lnTo>
                  <a:lnTo>
                    <a:pt x="1868508" y="0"/>
                  </a:lnTo>
                  <a:close/>
                  <a:moveTo>
                    <a:pt x="1868508" y="852687"/>
                  </a:moveTo>
                  <a:lnTo>
                    <a:pt x="2015955" y="852687"/>
                  </a:lnTo>
                  <a:lnTo>
                    <a:pt x="2015955" y="705240"/>
                  </a:lnTo>
                  <a:lnTo>
                    <a:pt x="1868508" y="705240"/>
                  </a:lnTo>
                  <a:lnTo>
                    <a:pt x="1868508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28655" cy="865387"/>
            </a:xfrm>
            <a:custGeom>
              <a:avLst/>
              <a:gdLst/>
              <a:ahLst/>
              <a:cxnLst/>
              <a:rect r="r" b="b" t="t" l="l"/>
              <a:pathLst>
                <a:path h="865387" w="2028655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1868508" y="0"/>
                  </a:moveTo>
                  <a:lnTo>
                    <a:pt x="1868508" y="160147"/>
                  </a:lnTo>
                  <a:lnTo>
                    <a:pt x="2028655" y="160147"/>
                  </a:lnTo>
                  <a:lnTo>
                    <a:pt x="2028655" y="0"/>
                  </a:lnTo>
                  <a:lnTo>
                    <a:pt x="1868508" y="0"/>
                  </a:lnTo>
                  <a:close/>
                  <a:moveTo>
                    <a:pt x="2015955" y="147447"/>
                  </a:moveTo>
                  <a:lnTo>
                    <a:pt x="1881209" y="147447"/>
                  </a:lnTo>
                  <a:lnTo>
                    <a:pt x="1881209" y="12700"/>
                  </a:lnTo>
                  <a:lnTo>
                    <a:pt x="2015955" y="12700"/>
                  </a:lnTo>
                  <a:lnTo>
                    <a:pt x="2015955" y="147447"/>
                  </a:lnTo>
                  <a:close/>
                  <a:moveTo>
                    <a:pt x="1868508" y="865387"/>
                  </a:moveTo>
                  <a:lnTo>
                    <a:pt x="2028655" y="865387"/>
                  </a:lnTo>
                  <a:lnTo>
                    <a:pt x="2028655" y="705240"/>
                  </a:lnTo>
                  <a:lnTo>
                    <a:pt x="1868508" y="705240"/>
                  </a:lnTo>
                  <a:lnTo>
                    <a:pt x="1868508" y="865387"/>
                  </a:lnTo>
                  <a:close/>
                  <a:moveTo>
                    <a:pt x="1881208" y="717940"/>
                  </a:moveTo>
                  <a:lnTo>
                    <a:pt x="2015955" y="717940"/>
                  </a:lnTo>
                  <a:lnTo>
                    <a:pt x="2015955" y="852686"/>
                  </a:lnTo>
                  <a:lnTo>
                    <a:pt x="1881208" y="852686"/>
                  </a:lnTo>
                  <a:lnTo>
                    <a:pt x="1881208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389885" y="2935741"/>
            <a:ext cx="401630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FIRSTLY...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06420" y="4127863"/>
            <a:ext cx="10275160" cy="2031274"/>
            <a:chOff x="0" y="0"/>
            <a:chExt cx="6995336" cy="13828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6835316" cy="1222619"/>
            </a:xfrm>
            <a:custGeom>
              <a:avLst/>
              <a:gdLst/>
              <a:ahLst/>
              <a:cxnLst/>
              <a:rect r="r" b="b" t="t" l="l"/>
              <a:pathLst>
                <a:path h="1222619" w="6835316">
                  <a:moveTo>
                    <a:pt x="6835316" y="1222619"/>
                  </a:moveTo>
                  <a:lnTo>
                    <a:pt x="0" y="1222619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2619"/>
                  </a:lnTo>
                  <a:lnTo>
                    <a:pt x="6835316" y="1222619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6848016" cy="1235446"/>
            </a:xfrm>
            <a:custGeom>
              <a:avLst/>
              <a:gdLst/>
              <a:ahLst/>
              <a:cxnLst/>
              <a:rect r="r" b="b" t="t" l="l"/>
              <a:pathLst>
                <a:path h="1235446" w="6848016">
                  <a:moveTo>
                    <a:pt x="6848016" y="1235446"/>
                  </a:moveTo>
                  <a:lnTo>
                    <a:pt x="0" y="1235446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35446"/>
                  </a:lnTo>
                  <a:lnTo>
                    <a:pt x="6848016" y="1235446"/>
                  </a:lnTo>
                  <a:close/>
                  <a:moveTo>
                    <a:pt x="12700" y="1222746"/>
                  </a:moveTo>
                  <a:lnTo>
                    <a:pt x="6835189" y="1222746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27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6982636" cy="1370193"/>
            </a:xfrm>
            <a:custGeom>
              <a:avLst/>
              <a:gdLst/>
              <a:ahLst/>
              <a:cxnLst/>
              <a:rect r="r" b="b" t="t" l="l"/>
              <a:pathLst>
                <a:path h="1370193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0193"/>
                  </a:moveTo>
                  <a:lnTo>
                    <a:pt x="6982636" y="1370193"/>
                  </a:lnTo>
                  <a:lnTo>
                    <a:pt x="6982636" y="1222746"/>
                  </a:lnTo>
                  <a:lnTo>
                    <a:pt x="6835189" y="1222746"/>
                  </a:lnTo>
                  <a:lnTo>
                    <a:pt x="6835189" y="1370193"/>
                  </a:lnTo>
                  <a:close/>
                  <a:moveTo>
                    <a:pt x="0" y="1370193"/>
                  </a:moveTo>
                  <a:lnTo>
                    <a:pt x="147447" y="1370193"/>
                  </a:lnTo>
                  <a:lnTo>
                    <a:pt x="147447" y="1222746"/>
                  </a:lnTo>
                  <a:lnTo>
                    <a:pt x="0" y="1222746"/>
                  </a:lnTo>
                  <a:lnTo>
                    <a:pt x="0" y="13701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5336" cy="1382893"/>
            </a:xfrm>
            <a:custGeom>
              <a:avLst/>
              <a:gdLst/>
              <a:ahLst/>
              <a:cxnLst/>
              <a:rect r="r" b="b" t="t" l="l"/>
              <a:pathLst>
                <a:path h="1382893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2893"/>
                  </a:moveTo>
                  <a:lnTo>
                    <a:pt x="6995336" y="1382893"/>
                  </a:lnTo>
                  <a:lnTo>
                    <a:pt x="6995336" y="1222746"/>
                  </a:lnTo>
                  <a:lnTo>
                    <a:pt x="6835189" y="1222746"/>
                  </a:lnTo>
                  <a:lnTo>
                    <a:pt x="6835189" y="1382893"/>
                  </a:lnTo>
                  <a:close/>
                  <a:moveTo>
                    <a:pt x="6847889" y="1235446"/>
                  </a:moveTo>
                  <a:lnTo>
                    <a:pt x="6982636" y="1235446"/>
                  </a:lnTo>
                  <a:lnTo>
                    <a:pt x="6982636" y="1370193"/>
                  </a:lnTo>
                  <a:lnTo>
                    <a:pt x="6847889" y="1370193"/>
                  </a:lnTo>
                  <a:lnTo>
                    <a:pt x="6847889" y="1235446"/>
                  </a:lnTo>
                  <a:close/>
                  <a:moveTo>
                    <a:pt x="0" y="1382893"/>
                  </a:moveTo>
                  <a:lnTo>
                    <a:pt x="160147" y="1382893"/>
                  </a:lnTo>
                  <a:lnTo>
                    <a:pt x="160147" y="1222746"/>
                  </a:lnTo>
                  <a:lnTo>
                    <a:pt x="0" y="1222746"/>
                  </a:lnTo>
                  <a:lnTo>
                    <a:pt x="0" y="1382893"/>
                  </a:lnTo>
                  <a:close/>
                  <a:moveTo>
                    <a:pt x="12700" y="1235446"/>
                  </a:moveTo>
                  <a:lnTo>
                    <a:pt x="147447" y="1235446"/>
                  </a:lnTo>
                  <a:lnTo>
                    <a:pt x="147447" y="1370193"/>
                  </a:lnTo>
                  <a:lnTo>
                    <a:pt x="12700" y="1370193"/>
                  </a:lnTo>
                  <a:lnTo>
                    <a:pt x="12700" y="12354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179481" y="4498657"/>
            <a:ext cx="9937166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5"/>
              </a:lnSpc>
            </a:pPr>
            <a:r>
              <a:rPr lang="en-US" sz="95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394854" y="1989626"/>
            <a:ext cx="11498292" cy="630774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58244" y="7706877"/>
            <a:ext cx="1366416" cy="1008663"/>
          </a:xfrm>
          <a:custGeom>
            <a:avLst/>
            <a:gdLst/>
            <a:ahLst/>
            <a:cxnLst/>
            <a:rect r="r" b="b" t="t" l="l"/>
            <a:pathLst>
              <a:path h="1008663" w="1366416">
                <a:moveTo>
                  <a:pt x="0" y="0"/>
                </a:moveTo>
                <a:lnTo>
                  <a:pt x="1366415" y="0"/>
                </a:lnTo>
                <a:lnTo>
                  <a:pt x="1366415" y="1008663"/>
                </a:lnTo>
                <a:lnTo>
                  <a:pt x="0" y="1008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60236" y="2438551"/>
            <a:ext cx="86618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FS Gravity"/>
                <a:ea typeface="FS Gravity"/>
                <a:cs typeface="FS Gravity"/>
                <a:sym typeface="FS Gravity"/>
              </a:rPr>
              <a:t>&gt;</a:t>
            </a:r>
            <a:r>
              <a:rPr lang="en-US" sz="5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 What are prototypes in JavaScript?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0236" y="3877191"/>
            <a:ext cx="10767529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Prototypes in JavaScript are objects that other objects can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inherit properties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such as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keys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methods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is a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prototypal language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meaning it uses prototypes to define object behavior instead of traditional class-based inheritance like in Java or C++.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788103" y="2838826"/>
            <a:ext cx="10711795" cy="5876290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02620" y="8393915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5" y="0"/>
                </a:lnTo>
                <a:lnTo>
                  <a:pt x="1170965" y="864385"/>
                </a:lnTo>
                <a:lnTo>
                  <a:pt x="0" y="8643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PROTOTYPE EXAMPLE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788103" y="2838826"/>
            <a:ext cx="10711795" cy="5876290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97845" y="8479640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5" y="0"/>
                </a:lnTo>
                <a:lnTo>
                  <a:pt x="1170965" y="864385"/>
                </a:lnTo>
                <a:lnTo>
                  <a:pt x="0" y="8643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PROTOTYPE EXAMPLE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598492" y="750418"/>
            <a:ext cx="11091017" cy="6084324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98492" y="1428013"/>
            <a:ext cx="11091017" cy="8345486"/>
          </a:xfrm>
          <a:custGeom>
            <a:avLst/>
            <a:gdLst/>
            <a:ahLst/>
            <a:cxnLst/>
            <a:rect r="r" b="b" t="t" l="l"/>
            <a:pathLst>
              <a:path h="8345486" w="11091017">
                <a:moveTo>
                  <a:pt x="0" y="0"/>
                </a:moveTo>
                <a:lnTo>
                  <a:pt x="11091016" y="0"/>
                </a:lnTo>
                <a:lnTo>
                  <a:pt x="11091016" y="8345486"/>
                </a:lnTo>
                <a:lnTo>
                  <a:pt x="0" y="83454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021" t="0" r="-19021" b="-319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922543" y="9394797"/>
            <a:ext cx="922812" cy="681203"/>
          </a:xfrm>
          <a:custGeom>
            <a:avLst/>
            <a:gdLst/>
            <a:ahLst/>
            <a:cxnLst/>
            <a:rect r="r" b="b" t="t" l="l"/>
            <a:pathLst>
              <a:path h="681203" w="922812">
                <a:moveTo>
                  <a:pt x="0" y="0"/>
                </a:moveTo>
                <a:lnTo>
                  <a:pt x="922811" y="0"/>
                </a:lnTo>
                <a:lnTo>
                  <a:pt x="922811" y="681203"/>
                </a:lnTo>
                <a:lnTo>
                  <a:pt x="0" y="6812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50931" y="1079985"/>
            <a:ext cx="6795802" cy="82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2"/>
              </a:lnSpc>
            </a:pPr>
            <a:r>
              <a:rPr lang="en-US" sz="4822">
                <a:solidFill>
                  <a:srgbClr val="FFFFFF"/>
                </a:solidFill>
                <a:latin typeface="FS Gravity"/>
                <a:ea typeface="FS Gravity"/>
                <a:cs typeface="FS Gravity"/>
                <a:sym typeface="FS Gravity"/>
              </a:rPr>
              <a:t>&gt; </a:t>
            </a:r>
            <a:r>
              <a:rPr lang="en-US" sz="4822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Prototypes vs Classes...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3931079" y="2025640"/>
          <a:ext cx="10056553" cy="7222401"/>
        </p:xfrm>
        <a:graphic>
          <a:graphicData uri="http://schemas.openxmlformats.org/drawingml/2006/table">
            <a:tbl>
              <a:tblPr/>
              <a:tblGrid>
                <a:gridCol w="5028276"/>
                <a:gridCol w="5028276"/>
              </a:tblGrid>
              <a:tr h="728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Prototypes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Classes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571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Objects that other objects inherit from.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Templates for creating objects (a.k.a blueprints)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Prototype-based inheritance.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Class-based inheritance.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3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Objects are created from other objects.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Objects are instantiated from classes.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1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dynamic, can modify prototypes at runtime.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structured, defined at design-time.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3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Shared through the prototype chain.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Shared through class instances.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Defined on the prototype.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Defined inside the class.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94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Methods shared via prototype save memory.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Each instance gets its own copy of methods (unless using static methods).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06232" y="2666436"/>
            <a:ext cx="8675537" cy="475923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20749" y="6993480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5" y="0"/>
                </a:lnTo>
                <a:lnTo>
                  <a:pt x="1170965" y="864386"/>
                </a:lnTo>
                <a:lnTo>
                  <a:pt x="0" y="8643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5434" y="8712835"/>
            <a:ext cx="12757132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`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myObj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` object is defined as a blank object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default, it will inherit whatever properties from `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Object.prototype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`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PROTOTYPAL INHERITANCE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075327" y="4158808"/>
            <a:ext cx="2892415" cy="1480523"/>
            <a:chOff x="0" y="0"/>
            <a:chExt cx="762502" cy="3902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75327" y="7142873"/>
            <a:ext cx="2892415" cy="1480523"/>
            <a:chOff x="0" y="0"/>
            <a:chExt cx="762502" cy="3902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Object()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521535" y="5639331"/>
            <a:ext cx="0" cy="15035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275765" y="7142873"/>
            <a:ext cx="2892415" cy="1480523"/>
            <a:chOff x="0" y="0"/>
            <a:chExt cx="762502" cy="3902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myObj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>
            <a:off x="6168180" y="7883135"/>
            <a:ext cx="190714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4721972" y="4899070"/>
            <a:ext cx="3353355" cy="2243803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-2044116">
            <a:off x="5229040" y="5590547"/>
            <a:ext cx="1867628" cy="39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sz="24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130827" y="1657077"/>
            <a:ext cx="2892415" cy="1480523"/>
            <a:chOff x="0" y="0"/>
            <a:chExt cx="762502" cy="3902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null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9521535" y="2397338"/>
            <a:ext cx="2609292" cy="176147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-2049564">
            <a:off x="9690194" y="2850412"/>
            <a:ext cx="1867628" cy="39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sz="24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2882042" y="9069390"/>
            <a:ext cx="1430796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394854" y="1989626"/>
            <a:ext cx="11498292" cy="6307747"/>
            <a:chOff x="0" y="0"/>
            <a:chExt cx="5908040" cy="32410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60236" y="2438551"/>
            <a:ext cx="86618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What is __proto__?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0236" y="3382920"/>
            <a:ext cx="10767529" cy="502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(pronounced as “</a:t>
            </a:r>
            <a:r>
              <a:rPr lang="en-US" sz="2599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dunder proto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”) is a special property in JavaScript that points to the prototype of the object. 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establishes the link to another object from which properties and methods can be inherited.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creates a chain of prototypes. If a property or method is not found on the current object, JavaScript looks up the chain to find it.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658244" y="7706877"/>
            <a:ext cx="1366416" cy="1008663"/>
          </a:xfrm>
          <a:custGeom>
            <a:avLst/>
            <a:gdLst/>
            <a:ahLst/>
            <a:cxnLst/>
            <a:rect r="r" b="b" t="t" l="l"/>
            <a:pathLst>
              <a:path h="1008663" w="1366416">
                <a:moveTo>
                  <a:pt x="0" y="0"/>
                </a:moveTo>
                <a:lnTo>
                  <a:pt x="1366415" y="0"/>
                </a:lnTo>
                <a:lnTo>
                  <a:pt x="1366415" y="1008663"/>
                </a:lnTo>
                <a:lnTo>
                  <a:pt x="0" y="1008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DAGLxJNa_mM</dc:identifier>
  <dcterms:modified xsi:type="dcterms:W3CDTF">2011-08-01T06:04:30Z</dcterms:modified>
  <cp:revision>1</cp:revision>
  <dc:title>Project Kickoff</dc:title>
</cp:coreProperties>
</file>