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FS Gravity" charset="1" panose="00000400000000000000"/>
      <p:regular r:id="rId29"/>
    </p:embeddedFont>
    <p:embeddedFont>
      <p:font typeface="Poppins" charset="1" panose="00000500000000000000"/>
      <p:regular r:id="rId30"/>
    </p:embeddedFont>
    <p:embeddedFont>
      <p:font typeface="Poppins Bold" charset="1" panose="00000800000000000000"/>
      <p:regular r:id="rId31"/>
    </p:embeddedFont>
    <p:embeddedFont>
      <p:font typeface="Poppins Ultra-Bold" charset="1" panose="000009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4.jpe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4.jpe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06420" y="3314439"/>
            <a:ext cx="10275160" cy="2031274"/>
            <a:chOff x="0" y="0"/>
            <a:chExt cx="6995336" cy="13828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6835316" cy="1222619"/>
            </a:xfrm>
            <a:custGeom>
              <a:avLst/>
              <a:gdLst/>
              <a:ahLst/>
              <a:cxnLst/>
              <a:rect r="r" b="b" t="t" l="l"/>
              <a:pathLst>
                <a:path h="1222619" w="6835316">
                  <a:moveTo>
                    <a:pt x="6835316" y="1222619"/>
                  </a:moveTo>
                  <a:lnTo>
                    <a:pt x="0" y="1222619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222619"/>
                  </a:lnTo>
                  <a:lnTo>
                    <a:pt x="6835316" y="1222619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6848016" cy="1235446"/>
            </a:xfrm>
            <a:custGeom>
              <a:avLst/>
              <a:gdLst/>
              <a:ahLst/>
              <a:cxnLst/>
              <a:rect r="r" b="b" t="t" l="l"/>
              <a:pathLst>
                <a:path h="1235446" w="6848016">
                  <a:moveTo>
                    <a:pt x="6848016" y="1235446"/>
                  </a:moveTo>
                  <a:lnTo>
                    <a:pt x="0" y="1235446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235446"/>
                  </a:lnTo>
                  <a:lnTo>
                    <a:pt x="6848016" y="1235446"/>
                  </a:lnTo>
                  <a:close/>
                  <a:moveTo>
                    <a:pt x="12700" y="1222746"/>
                  </a:moveTo>
                  <a:lnTo>
                    <a:pt x="6835189" y="1222746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2227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6982636" cy="1370193"/>
            </a:xfrm>
            <a:custGeom>
              <a:avLst/>
              <a:gdLst/>
              <a:ahLst/>
              <a:cxnLst/>
              <a:rect r="r" b="b" t="t" l="l"/>
              <a:pathLst>
                <a:path h="1370193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370193"/>
                  </a:moveTo>
                  <a:lnTo>
                    <a:pt x="6982636" y="1370193"/>
                  </a:lnTo>
                  <a:lnTo>
                    <a:pt x="6982636" y="1222746"/>
                  </a:lnTo>
                  <a:lnTo>
                    <a:pt x="6835189" y="1222746"/>
                  </a:lnTo>
                  <a:lnTo>
                    <a:pt x="6835189" y="1370193"/>
                  </a:lnTo>
                  <a:close/>
                  <a:moveTo>
                    <a:pt x="0" y="1370193"/>
                  </a:moveTo>
                  <a:lnTo>
                    <a:pt x="147447" y="1370193"/>
                  </a:lnTo>
                  <a:lnTo>
                    <a:pt x="147447" y="1222746"/>
                  </a:lnTo>
                  <a:lnTo>
                    <a:pt x="0" y="1222746"/>
                  </a:lnTo>
                  <a:lnTo>
                    <a:pt x="0" y="13701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5336" cy="1382893"/>
            </a:xfrm>
            <a:custGeom>
              <a:avLst/>
              <a:gdLst/>
              <a:ahLst/>
              <a:cxnLst/>
              <a:rect r="r" b="b" t="t" l="l"/>
              <a:pathLst>
                <a:path h="1382893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382893"/>
                  </a:moveTo>
                  <a:lnTo>
                    <a:pt x="6995336" y="1382893"/>
                  </a:lnTo>
                  <a:lnTo>
                    <a:pt x="6995336" y="1222746"/>
                  </a:lnTo>
                  <a:lnTo>
                    <a:pt x="6835189" y="1222746"/>
                  </a:lnTo>
                  <a:lnTo>
                    <a:pt x="6835189" y="1382893"/>
                  </a:lnTo>
                  <a:close/>
                  <a:moveTo>
                    <a:pt x="6847889" y="1235446"/>
                  </a:moveTo>
                  <a:lnTo>
                    <a:pt x="6982636" y="1235446"/>
                  </a:lnTo>
                  <a:lnTo>
                    <a:pt x="6982636" y="1370193"/>
                  </a:lnTo>
                  <a:lnTo>
                    <a:pt x="6847889" y="1370193"/>
                  </a:lnTo>
                  <a:lnTo>
                    <a:pt x="6847889" y="1235446"/>
                  </a:lnTo>
                  <a:close/>
                  <a:moveTo>
                    <a:pt x="0" y="1382893"/>
                  </a:moveTo>
                  <a:lnTo>
                    <a:pt x="160147" y="1382893"/>
                  </a:lnTo>
                  <a:lnTo>
                    <a:pt x="160147" y="1222746"/>
                  </a:lnTo>
                  <a:lnTo>
                    <a:pt x="0" y="1222746"/>
                  </a:lnTo>
                  <a:lnTo>
                    <a:pt x="0" y="1382893"/>
                  </a:lnTo>
                  <a:close/>
                  <a:moveTo>
                    <a:pt x="12700" y="1235446"/>
                  </a:moveTo>
                  <a:lnTo>
                    <a:pt x="147447" y="1235446"/>
                  </a:lnTo>
                  <a:lnTo>
                    <a:pt x="147447" y="1370193"/>
                  </a:lnTo>
                  <a:lnTo>
                    <a:pt x="12700" y="1370193"/>
                  </a:lnTo>
                  <a:lnTo>
                    <a:pt x="12700" y="12354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179481" y="3685233"/>
            <a:ext cx="10102099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5"/>
              </a:lnSpc>
            </a:pPr>
            <a:r>
              <a:rPr lang="en-US" sz="95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PROTOTYPE POLLUTION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825296" y="6369414"/>
            <a:ext cx="6637408" cy="1271131"/>
            <a:chOff x="0" y="0"/>
            <a:chExt cx="4518752" cy="8653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80010" y="80137"/>
              <a:ext cx="4358731" cy="705113"/>
            </a:xfrm>
            <a:custGeom>
              <a:avLst/>
              <a:gdLst/>
              <a:ahLst/>
              <a:cxnLst/>
              <a:rect r="r" b="b" t="t" l="l"/>
              <a:pathLst>
                <a:path h="705113" w="4358731">
                  <a:moveTo>
                    <a:pt x="4358731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4358604" y="0"/>
                  </a:lnTo>
                  <a:lnTo>
                    <a:pt x="4358604" y="705113"/>
                  </a:lnTo>
                  <a:lnTo>
                    <a:pt x="4358731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660" y="73787"/>
              <a:ext cx="4371431" cy="717940"/>
            </a:xfrm>
            <a:custGeom>
              <a:avLst/>
              <a:gdLst/>
              <a:ahLst/>
              <a:cxnLst/>
              <a:rect r="r" b="b" t="t" l="l"/>
              <a:pathLst>
                <a:path h="717940" w="4371431">
                  <a:moveTo>
                    <a:pt x="4371431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4371304" y="0"/>
                  </a:lnTo>
                  <a:lnTo>
                    <a:pt x="4371304" y="717940"/>
                  </a:lnTo>
                  <a:lnTo>
                    <a:pt x="4371431" y="717940"/>
                  </a:lnTo>
                  <a:close/>
                  <a:moveTo>
                    <a:pt x="12700" y="705240"/>
                  </a:moveTo>
                  <a:lnTo>
                    <a:pt x="4358604" y="705240"/>
                  </a:lnTo>
                  <a:lnTo>
                    <a:pt x="4358604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4506051" cy="852687"/>
            </a:xfrm>
            <a:custGeom>
              <a:avLst/>
              <a:gdLst/>
              <a:ahLst/>
              <a:cxnLst/>
              <a:rect r="r" b="b" t="t" l="l"/>
              <a:pathLst>
                <a:path h="852687" w="4506051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4358604" y="0"/>
                  </a:moveTo>
                  <a:lnTo>
                    <a:pt x="4358604" y="147447"/>
                  </a:lnTo>
                  <a:lnTo>
                    <a:pt x="4506051" y="147447"/>
                  </a:lnTo>
                  <a:lnTo>
                    <a:pt x="4506051" y="0"/>
                  </a:lnTo>
                  <a:lnTo>
                    <a:pt x="4358604" y="0"/>
                  </a:lnTo>
                  <a:close/>
                  <a:moveTo>
                    <a:pt x="4358604" y="852687"/>
                  </a:moveTo>
                  <a:lnTo>
                    <a:pt x="4506051" y="852687"/>
                  </a:lnTo>
                  <a:lnTo>
                    <a:pt x="4506051" y="705240"/>
                  </a:lnTo>
                  <a:lnTo>
                    <a:pt x="4358604" y="705240"/>
                  </a:lnTo>
                  <a:lnTo>
                    <a:pt x="4358604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18751" cy="865387"/>
            </a:xfrm>
            <a:custGeom>
              <a:avLst/>
              <a:gdLst/>
              <a:ahLst/>
              <a:cxnLst/>
              <a:rect r="r" b="b" t="t" l="l"/>
              <a:pathLst>
                <a:path h="865387" w="4518751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4358604" y="0"/>
                  </a:moveTo>
                  <a:lnTo>
                    <a:pt x="4358604" y="160147"/>
                  </a:lnTo>
                  <a:lnTo>
                    <a:pt x="4518751" y="160147"/>
                  </a:lnTo>
                  <a:lnTo>
                    <a:pt x="4518751" y="0"/>
                  </a:lnTo>
                  <a:lnTo>
                    <a:pt x="4358604" y="0"/>
                  </a:lnTo>
                  <a:close/>
                  <a:moveTo>
                    <a:pt x="4506052" y="147447"/>
                  </a:moveTo>
                  <a:lnTo>
                    <a:pt x="4371305" y="147447"/>
                  </a:lnTo>
                  <a:lnTo>
                    <a:pt x="4371305" y="12700"/>
                  </a:lnTo>
                  <a:lnTo>
                    <a:pt x="4506052" y="12700"/>
                  </a:lnTo>
                  <a:lnTo>
                    <a:pt x="4506052" y="147447"/>
                  </a:lnTo>
                  <a:close/>
                  <a:moveTo>
                    <a:pt x="4358604" y="865387"/>
                  </a:moveTo>
                  <a:lnTo>
                    <a:pt x="4518751" y="865387"/>
                  </a:lnTo>
                  <a:lnTo>
                    <a:pt x="4518751" y="705240"/>
                  </a:lnTo>
                  <a:lnTo>
                    <a:pt x="4358604" y="705240"/>
                  </a:lnTo>
                  <a:lnTo>
                    <a:pt x="4358604" y="865387"/>
                  </a:lnTo>
                  <a:close/>
                  <a:moveTo>
                    <a:pt x="4371304" y="717940"/>
                  </a:moveTo>
                  <a:lnTo>
                    <a:pt x="4506051" y="717940"/>
                  </a:lnTo>
                  <a:lnTo>
                    <a:pt x="4506051" y="852686"/>
                  </a:lnTo>
                  <a:lnTo>
                    <a:pt x="4371304" y="852686"/>
                  </a:lnTo>
                  <a:lnTo>
                    <a:pt x="4371304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175572" y="6617629"/>
            <a:ext cx="3936856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By Darrshan (Fedwig)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7175572" y="5862181"/>
            <a:ext cx="3936856" cy="0"/>
          </a:xfrm>
          <a:prstGeom prst="line">
            <a:avLst/>
          </a:prstGeom>
          <a:ln cap="flat" w="4762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06232" y="2666436"/>
            <a:ext cx="8675537" cy="4759237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6910" r="0" b="-46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38811" y="6993480"/>
            <a:ext cx="1170965" cy="864385"/>
          </a:xfrm>
          <a:custGeom>
            <a:avLst/>
            <a:gdLst/>
            <a:ahLst/>
            <a:cxnLst/>
            <a:rect r="r" b="b" t="t" l="l"/>
            <a:pathLst>
              <a:path h="864385" w="1170965">
                <a:moveTo>
                  <a:pt x="0" y="0"/>
                </a:moveTo>
                <a:lnTo>
                  <a:pt x="1170966" y="0"/>
                </a:lnTo>
                <a:lnTo>
                  <a:pt x="1170966" y="864386"/>
                </a:lnTo>
                <a:lnTo>
                  <a:pt x="0" y="8643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5434" y="8465185"/>
            <a:ext cx="12757132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‘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alice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 inherits the greet method from 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Person.prototype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3920"/>
              </a:lnSpc>
            </a:pP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 alice doesn't have a property, JavaScript checks 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Person.prototype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10789" y="331658"/>
            <a:ext cx="7666422" cy="1394083"/>
            <a:chOff x="0" y="0"/>
            <a:chExt cx="10221896" cy="185877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221896" cy="1858778"/>
              <a:chOff x="0" y="0"/>
              <a:chExt cx="7633338" cy="138806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80010" y="80137"/>
                <a:ext cx="7473317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7473317">
                    <a:moveTo>
                      <a:pt x="7473317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7473190" y="0"/>
                    </a:lnTo>
                    <a:lnTo>
                      <a:pt x="7473190" y="1227793"/>
                    </a:lnTo>
                    <a:lnTo>
                      <a:pt x="7473317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73660" y="73787"/>
                <a:ext cx="7486017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7486017">
                    <a:moveTo>
                      <a:pt x="7486017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7485890" y="0"/>
                    </a:lnTo>
                    <a:lnTo>
                      <a:pt x="7485890" y="1240620"/>
                    </a:lnTo>
                    <a:lnTo>
                      <a:pt x="7486017" y="1240620"/>
                    </a:lnTo>
                    <a:close/>
                    <a:moveTo>
                      <a:pt x="12700" y="1227920"/>
                    </a:moveTo>
                    <a:lnTo>
                      <a:pt x="7473190" y="1227920"/>
                    </a:lnTo>
                    <a:lnTo>
                      <a:pt x="7473190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6350" y="6350"/>
                <a:ext cx="7620637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7620637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7473190" y="0"/>
                    </a:moveTo>
                    <a:lnTo>
                      <a:pt x="7473190" y="147447"/>
                    </a:lnTo>
                    <a:lnTo>
                      <a:pt x="7620637" y="147447"/>
                    </a:lnTo>
                    <a:lnTo>
                      <a:pt x="7620637" y="0"/>
                    </a:lnTo>
                    <a:lnTo>
                      <a:pt x="7473190" y="0"/>
                    </a:lnTo>
                    <a:close/>
                    <a:moveTo>
                      <a:pt x="7473190" y="1375367"/>
                    </a:moveTo>
                    <a:lnTo>
                      <a:pt x="7620637" y="1375367"/>
                    </a:lnTo>
                    <a:lnTo>
                      <a:pt x="7620637" y="1227920"/>
                    </a:lnTo>
                    <a:lnTo>
                      <a:pt x="7473190" y="1227920"/>
                    </a:lnTo>
                    <a:lnTo>
                      <a:pt x="7473190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633337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7633337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7473190" y="0"/>
                    </a:moveTo>
                    <a:lnTo>
                      <a:pt x="7473190" y="160147"/>
                    </a:lnTo>
                    <a:lnTo>
                      <a:pt x="7633337" y="160147"/>
                    </a:lnTo>
                    <a:lnTo>
                      <a:pt x="7633337" y="0"/>
                    </a:lnTo>
                    <a:lnTo>
                      <a:pt x="7473190" y="0"/>
                    </a:lnTo>
                    <a:close/>
                    <a:moveTo>
                      <a:pt x="7620638" y="147447"/>
                    </a:moveTo>
                    <a:lnTo>
                      <a:pt x="7485891" y="147447"/>
                    </a:lnTo>
                    <a:lnTo>
                      <a:pt x="7485891" y="12700"/>
                    </a:lnTo>
                    <a:lnTo>
                      <a:pt x="7620638" y="12700"/>
                    </a:lnTo>
                    <a:lnTo>
                      <a:pt x="7620638" y="147447"/>
                    </a:lnTo>
                    <a:close/>
                    <a:moveTo>
                      <a:pt x="7473190" y="1388067"/>
                    </a:moveTo>
                    <a:lnTo>
                      <a:pt x="7633337" y="1388067"/>
                    </a:lnTo>
                    <a:lnTo>
                      <a:pt x="7633337" y="1227920"/>
                    </a:lnTo>
                    <a:lnTo>
                      <a:pt x="7473190" y="1227920"/>
                    </a:lnTo>
                    <a:lnTo>
                      <a:pt x="7473190" y="1388067"/>
                    </a:lnTo>
                    <a:close/>
                    <a:moveTo>
                      <a:pt x="7485890" y="1240620"/>
                    </a:moveTo>
                    <a:lnTo>
                      <a:pt x="7620637" y="1240620"/>
                    </a:lnTo>
                    <a:lnTo>
                      <a:pt x="7620637" y="1375367"/>
                    </a:lnTo>
                    <a:lnTo>
                      <a:pt x="7485890" y="1375367"/>
                    </a:lnTo>
                    <a:lnTo>
                      <a:pt x="7485890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860605" y="410008"/>
              <a:ext cx="8740738" cy="107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</a:pPr>
              <a:r>
                <a:rPr lang="en-US" sz="5493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PROTOTYPAL INHERITANCE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32007" y="2909063"/>
            <a:ext cx="2708849" cy="1386562"/>
            <a:chOff x="0" y="0"/>
            <a:chExt cx="762502" cy="3902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32007" y="5703746"/>
            <a:ext cx="2708849" cy="1386562"/>
            <a:chOff x="0" y="0"/>
            <a:chExt cx="762502" cy="3902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Object()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1586432" y="4295626"/>
            <a:ext cx="0" cy="14081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5737047" y="5703746"/>
            <a:ext cx="2708849" cy="1386562"/>
            <a:chOff x="0" y="0"/>
            <a:chExt cx="762502" cy="3902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Person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7091472" y="3602344"/>
            <a:ext cx="3140536" cy="2101401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-2044116">
            <a:off x="7744786" y="4140500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550451" y="220834"/>
            <a:ext cx="2708849" cy="1386562"/>
            <a:chOff x="0" y="0"/>
            <a:chExt cx="762502" cy="3902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null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11586432" y="914115"/>
            <a:ext cx="2964019" cy="199494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-2049564">
            <a:off x="12058317" y="1463643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737047" y="8334335"/>
            <a:ext cx="2708849" cy="1386562"/>
            <a:chOff x="0" y="0"/>
            <a:chExt cx="762502" cy="39029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Person()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7091472" y="7090308"/>
            <a:ext cx="0" cy="12440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49025" y="8334335"/>
            <a:ext cx="2708849" cy="1386562"/>
            <a:chOff x="0" y="0"/>
            <a:chExt cx="762502" cy="3902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Alice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V="true">
            <a:off x="2903449" y="6397027"/>
            <a:ext cx="2833598" cy="193730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-2044116">
            <a:off x="3375335" y="6890389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sp>
        <p:nvSpPr>
          <p:cNvPr name="AutoShape 30" id="30"/>
          <p:cNvSpPr/>
          <p:nvPr/>
        </p:nvSpPr>
        <p:spPr>
          <a:xfrm flipH="true">
            <a:off x="4257874" y="9027616"/>
            <a:ext cx="147917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145394" y="4674433"/>
            <a:ext cx="11767009" cy="2334898"/>
            <a:chOff x="0" y="0"/>
            <a:chExt cx="6995336" cy="1388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010" y="80137"/>
              <a:ext cx="6835316" cy="1227793"/>
            </a:xfrm>
            <a:custGeom>
              <a:avLst/>
              <a:gdLst/>
              <a:ahLst/>
              <a:cxnLst/>
              <a:rect r="r" b="b" t="t" l="l"/>
              <a:pathLst>
                <a:path h="1227793" w="6835316">
                  <a:moveTo>
                    <a:pt x="6835316" y="1227793"/>
                  </a:moveTo>
                  <a:lnTo>
                    <a:pt x="0" y="1227793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227793"/>
                  </a:lnTo>
                  <a:lnTo>
                    <a:pt x="6835316" y="1227793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660" y="73787"/>
              <a:ext cx="6848016" cy="1240620"/>
            </a:xfrm>
            <a:custGeom>
              <a:avLst/>
              <a:gdLst/>
              <a:ahLst/>
              <a:cxnLst/>
              <a:rect r="r" b="b" t="t" l="l"/>
              <a:pathLst>
                <a:path h="1240620" w="6848016">
                  <a:moveTo>
                    <a:pt x="6848016" y="1240620"/>
                  </a:moveTo>
                  <a:lnTo>
                    <a:pt x="0" y="1240620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240620"/>
                  </a:lnTo>
                  <a:lnTo>
                    <a:pt x="6848016" y="1240620"/>
                  </a:lnTo>
                  <a:close/>
                  <a:moveTo>
                    <a:pt x="12700" y="1227920"/>
                  </a:moveTo>
                  <a:lnTo>
                    <a:pt x="6835189" y="1227920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2279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6982636" cy="1375367"/>
            </a:xfrm>
            <a:custGeom>
              <a:avLst/>
              <a:gdLst/>
              <a:ahLst/>
              <a:cxnLst/>
              <a:rect r="r" b="b" t="t" l="l"/>
              <a:pathLst>
                <a:path h="1375367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375367"/>
                  </a:moveTo>
                  <a:lnTo>
                    <a:pt x="6982636" y="1375367"/>
                  </a:lnTo>
                  <a:lnTo>
                    <a:pt x="6982636" y="1227920"/>
                  </a:lnTo>
                  <a:lnTo>
                    <a:pt x="6835189" y="1227920"/>
                  </a:lnTo>
                  <a:lnTo>
                    <a:pt x="6835189" y="1375367"/>
                  </a:lnTo>
                  <a:close/>
                  <a:moveTo>
                    <a:pt x="0" y="1375367"/>
                  </a:moveTo>
                  <a:lnTo>
                    <a:pt x="147447" y="1375367"/>
                  </a:lnTo>
                  <a:lnTo>
                    <a:pt x="147447" y="1227920"/>
                  </a:lnTo>
                  <a:lnTo>
                    <a:pt x="0" y="1227920"/>
                  </a:lnTo>
                  <a:lnTo>
                    <a:pt x="0" y="13753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95336" cy="1388067"/>
            </a:xfrm>
            <a:custGeom>
              <a:avLst/>
              <a:gdLst/>
              <a:ahLst/>
              <a:cxnLst/>
              <a:rect r="r" b="b" t="t" l="l"/>
              <a:pathLst>
                <a:path h="1388067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388067"/>
                  </a:moveTo>
                  <a:lnTo>
                    <a:pt x="6995336" y="1388067"/>
                  </a:lnTo>
                  <a:lnTo>
                    <a:pt x="6995336" y="1227920"/>
                  </a:lnTo>
                  <a:lnTo>
                    <a:pt x="6835189" y="1227920"/>
                  </a:lnTo>
                  <a:lnTo>
                    <a:pt x="6835189" y="1388067"/>
                  </a:lnTo>
                  <a:close/>
                  <a:moveTo>
                    <a:pt x="6847889" y="1240620"/>
                  </a:moveTo>
                  <a:lnTo>
                    <a:pt x="6982636" y="1240620"/>
                  </a:lnTo>
                  <a:lnTo>
                    <a:pt x="6982636" y="1375367"/>
                  </a:lnTo>
                  <a:lnTo>
                    <a:pt x="6847889" y="1375367"/>
                  </a:lnTo>
                  <a:lnTo>
                    <a:pt x="6847889" y="1240620"/>
                  </a:lnTo>
                  <a:close/>
                  <a:moveTo>
                    <a:pt x="0" y="1388067"/>
                  </a:moveTo>
                  <a:lnTo>
                    <a:pt x="160147" y="1388067"/>
                  </a:lnTo>
                  <a:lnTo>
                    <a:pt x="160147" y="1227920"/>
                  </a:lnTo>
                  <a:lnTo>
                    <a:pt x="0" y="1227920"/>
                  </a:lnTo>
                  <a:lnTo>
                    <a:pt x="0" y="1388067"/>
                  </a:lnTo>
                  <a:close/>
                  <a:moveTo>
                    <a:pt x="12700" y="1240620"/>
                  </a:moveTo>
                  <a:lnTo>
                    <a:pt x="147447" y="1240620"/>
                  </a:lnTo>
                  <a:lnTo>
                    <a:pt x="147447" y="1375367"/>
                  </a:lnTo>
                  <a:lnTo>
                    <a:pt x="12700" y="1375367"/>
                  </a:lnTo>
                  <a:lnTo>
                    <a:pt x="12700" y="124062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398036" y="5310387"/>
            <a:ext cx="11260896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WHAT’S PROTOTYPE POLLUTION?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595395" y="2618708"/>
            <a:ext cx="5605282" cy="2391109"/>
            <a:chOff x="0" y="0"/>
            <a:chExt cx="2028655" cy="8653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010" y="80137"/>
              <a:ext cx="1868635" cy="705113"/>
            </a:xfrm>
            <a:custGeom>
              <a:avLst/>
              <a:gdLst/>
              <a:ahLst/>
              <a:cxnLst/>
              <a:rect r="r" b="b" t="t" l="l"/>
              <a:pathLst>
                <a:path h="705113" w="1868635">
                  <a:moveTo>
                    <a:pt x="1868635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1868508" y="0"/>
                  </a:lnTo>
                  <a:lnTo>
                    <a:pt x="1868508" y="705113"/>
                  </a:lnTo>
                  <a:lnTo>
                    <a:pt x="1868635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660" y="73787"/>
              <a:ext cx="1881335" cy="717940"/>
            </a:xfrm>
            <a:custGeom>
              <a:avLst/>
              <a:gdLst/>
              <a:ahLst/>
              <a:cxnLst/>
              <a:rect r="r" b="b" t="t" l="l"/>
              <a:pathLst>
                <a:path h="717940" w="1881335">
                  <a:moveTo>
                    <a:pt x="1881335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1881208" y="0"/>
                  </a:lnTo>
                  <a:lnTo>
                    <a:pt x="1881208" y="717940"/>
                  </a:lnTo>
                  <a:lnTo>
                    <a:pt x="1881335" y="717940"/>
                  </a:lnTo>
                  <a:close/>
                  <a:moveTo>
                    <a:pt x="12700" y="705240"/>
                  </a:moveTo>
                  <a:lnTo>
                    <a:pt x="1868508" y="705240"/>
                  </a:lnTo>
                  <a:lnTo>
                    <a:pt x="1868508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015955" cy="852687"/>
            </a:xfrm>
            <a:custGeom>
              <a:avLst/>
              <a:gdLst/>
              <a:ahLst/>
              <a:cxnLst/>
              <a:rect r="r" b="b" t="t" l="l"/>
              <a:pathLst>
                <a:path h="852687" w="2015955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1868508" y="0"/>
                  </a:moveTo>
                  <a:lnTo>
                    <a:pt x="1868508" y="147447"/>
                  </a:lnTo>
                  <a:lnTo>
                    <a:pt x="2015955" y="147447"/>
                  </a:lnTo>
                  <a:lnTo>
                    <a:pt x="2015955" y="0"/>
                  </a:lnTo>
                  <a:lnTo>
                    <a:pt x="1868508" y="0"/>
                  </a:lnTo>
                  <a:close/>
                  <a:moveTo>
                    <a:pt x="1868508" y="852687"/>
                  </a:moveTo>
                  <a:lnTo>
                    <a:pt x="2015955" y="852687"/>
                  </a:lnTo>
                  <a:lnTo>
                    <a:pt x="2015955" y="705240"/>
                  </a:lnTo>
                  <a:lnTo>
                    <a:pt x="1868508" y="705240"/>
                  </a:lnTo>
                  <a:lnTo>
                    <a:pt x="1868508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28655" cy="865387"/>
            </a:xfrm>
            <a:custGeom>
              <a:avLst/>
              <a:gdLst/>
              <a:ahLst/>
              <a:cxnLst/>
              <a:rect r="r" b="b" t="t" l="l"/>
              <a:pathLst>
                <a:path h="865387" w="2028655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1868508" y="0"/>
                  </a:moveTo>
                  <a:lnTo>
                    <a:pt x="1868508" y="160147"/>
                  </a:lnTo>
                  <a:lnTo>
                    <a:pt x="2028655" y="160147"/>
                  </a:lnTo>
                  <a:lnTo>
                    <a:pt x="2028655" y="0"/>
                  </a:lnTo>
                  <a:lnTo>
                    <a:pt x="1868508" y="0"/>
                  </a:lnTo>
                  <a:close/>
                  <a:moveTo>
                    <a:pt x="2015955" y="147447"/>
                  </a:moveTo>
                  <a:lnTo>
                    <a:pt x="1881209" y="147447"/>
                  </a:lnTo>
                  <a:lnTo>
                    <a:pt x="1881209" y="12700"/>
                  </a:lnTo>
                  <a:lnTo>
                    <a:pt x="2015955" y="12700"/>
                  </a:lnTo>
                  <a:lnTo>
                    <a:pt x="2015955" y="147447"/>
                  </a:lnTo>
                  <a:close/>
                  <a:moveTo>
                    <a:pt x="1868508" y="865387"/>
                  </a:moveTo>
                  <a:lnTo>
                    <a:pt x="2028655" y="865387"/>
                  </a:lnTo>
                  <a:lnTo>
                    <a:pt x="2028655" y="705240"/>
                  </a:lnTo>
                  <a:lnTo>
                    <a:pt x="1868508" y="705240"/>
                  </a:lnTo>
                  <a:lnTo>
                    <a:pt x="1868508" y="865387"/>
                  </a:lnTo>
                  <a:close/>
                  <a:moveTo>
                    <a:pt x="1881208" y="717940"/>
                  </a:moveTo>
                  <a:lnTo>
                    <a:pt x="2015955" y="717940"/>
                  </a:lnTo>
                  <a:lnTo>
                    <a:pt x="2015955" y="852686"/>
                  </a:lnTo>
                  <a:lnTo>
                    <a:pt x="1881208" y="852686"/>
                  </a:lnTo>
                  <a:lnTo>
                    <a:pt x="1881208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229616" y="2935741"/>
            <a:ext cx="233684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NOW...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394854" y="1989626"/>
            <a:ext cx="11498292" cy="6307747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512" r="0" b="-451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60236" y="2438551"/>
            <a:ext cx="866180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So then what is prototype pollution?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60236" y="3839091"/>
            <a:ext cx="10767529" cy="411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Prototype Pollution is a type of vulnerability where an attacker can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add or modify properties 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 an object’s prototype, affecting all objects that inherit from that prototype.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involves either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directly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indirectly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modifying the property of an object  via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Basically its when we use methods that extend object properties without proper validation.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658244" y="7706877"/>
            <a:ext cx="1366416" cy="1008663"/>
          </a:xfrm>
          <a:custGeom>
            <a:avLst/>
            <a:gdLst/>
            <a:ahLst/>
            <a:cxnLst/>
            <a:rect r="r" b="b" t="t" l="l"/>
            <a:pathLst>
              <a:path h="1008663" w="1366416">
                <a:moveTo>
                  <a:pt x="0" y="0"/>
                </a:moveTo>
                <a:lnTo>
                  <a:pt x="1366415" y="0"/>
                </a:lnTo>
                <a:lnTo>
                  <a:pt x="1366415" y="1008663"/>
                </a:lnTo>
                <a:lnTo>
                  <a:pt x="0" y="1008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5434" y="8803005"/>
            <a:ext cx="12757132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Now by using the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property, we are able to create a chain that is able to pollute the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Object prototype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(basically the root of the chain).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71174" y="751456"/>
            <a:ext cx="7345652" cy="7585192"/>
            <a:chOff x="0" y="0"/>
            <a:chExt cx="9794203" cy="10113589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9794203" cy="5372916"/>
              <a:chOff x="0" y="0"/>
              <a:chExt cx="5908040" cy="32410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6350" y="6350"/>
                <a:ext cx="5895340" cy="180340"/>
              </a:xfrm>
              <a:custGeom>
                <a:avLst/>
                <a:gdLst/>
                <a:ahLst/>
                <a:cxnLst/>
                <a:rect r="r" b="b" t="t" l="l"/>
                <a:pathLst>
                  <a:path h="180340" w="5895340">
                    <a:moveTo>
                      <a:pt x="0" y="0"/>
                    </a:moveTo>
                    <a:lnTo>
                      <a:pt x="5895340" y="0"/>
                    </a:lnTo>
                    <a:lnTo>
                      <a:pt x="5895340" y="180340"/>
                    </a:lnTo>
                    <a:lnTo>
                      <a:pt x="0" y="1803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6350" y="193040"/>
                <a:ext cx="5895340" cy="3041650"/>
              </a:xfrm>
              <a:custGeom>
                <a:avLst/>
                <a:gdLst/>
                <a:ahLst/>
                <a:cxnLst/>
                <a:rect r="r" b="b" t="t" l="l"/>
                <a:pathLst>
                  <a:path h="3041650" w="5895340">
                    <a:moveTo>
                      <a:pt x="5895340" y="3041650"/>
                    </a:moveTo>
                    <a:lnTo>
                      <a:pt x="0" y="3041650"/>
                    </a:lnTo>
                    <a:lnTo>
                      <a:pt x="0" y="0"/>
                    </a:lnTo>
                    <a:lnTo>
                      <a:pt x="5895340" y="0"/>
                    </a:lnTo>
                    <a:lnTo>
                      <a:pt x="5895340" y="304165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4512" r="0" b="-4512"/>
                </a:stretch>
              </a:blip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908040" cy="3241040"/>
              </a:xfrm>
              <a:custGeom>
                <a:avLst/>
                <a:gdLst/>
                <a:ahLst/>
                <a:cxnLst/>
                <a:rect r="r" b="b" t="t" l="l"/>
                <a:pathLst>
                  <a:path h="3241040" w="5908040">
                    <a:moveTo>
                      <a:pt x="5908040" y="3241040"/>
                    </a:moveTo>
                    <a:lnTo>
                      <a:pt x="0" y="3241040"/>
                    </a:lnTo>
                    <a:lnTo>
                      <a:pt x="0" y="0"/>
                    </a:lnTo>
                    <a:lnTo>
                      <a:pt x="5908040" y="0"/>
                    </a:lnTo>
                    <a:lnTo>
                      <a:pt x="5908040" y="3241040"/>
                    </a:lnTo>
                    <a:close/>
                    <a:moveTo>
                      <a:pt x="12700" y="3228340"/>
                    </a:moveTo>
                    <a:lnTo>
                      <a:pt x="5895340" y="3228340"/>
                    </a:lnTo>
                    <a:lnTo>
                      <a:pt x="5895340" y="12700"/>
                    </a:lnTo>
                    <a:lnTo>
                      <a:pt x="12700" y="12700"/>
                    </a:lnTo>
                    <a:lnTo>
                      <a:pt x="12700" y="3228340"/>
                    </a:lnTo>
                    <a:close/>
                    <a:moveTo>
                      <a:pt x="5895340" y="186690"/>
                    </a:moveTo>
                    <a:lnTo>
                      <a:pt x="12700" y="186690"/>
                    </a:lnTo>
                    <a:lnTo>
                      <a:pt x="12700" y="199390"/>
                    </a:lnTo>
                    <a:lnTo>
                      <a:pt x="5895340" y="199390"/>
                    </a:lnTo>
                    <a:lnTo>
                      <a:pt x="5895340" y="18669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149860" y="73660"/>
                <a:ext cx="299720" cy="63500"/>
              </a:xfrm>
              <a:custGeom>
                <a:avLst/>
                <a:gdLst/>
                <a:ahLst/>
                <a:cxnLst/>
                <a:rect r="r" b="b" t="t" l="l"/>
                <a:pathLst>
                  <a:path h="63500" w="299720">
                    <a:moveTo>
                      <a:pt x="118110" y="0"/>
                    </a:moveTo>
                    <a:lnTo>
                      <a:pt x="181610" y="0"/>
                    </a:lnTo>
                    <a:lnTo>
                      <a:pt x="181610" y="63500"/>
                    </a:lnTo>
                    <a:lnTo>
                      <a:pt x="118110" y="63500"/>
                    </a:lnTo>
                    <a:lnTo>
                      <a:pt x="118110" y="0"/>
                    </a:lnTo>
                    <a:close/>
                    <a:moveTo>
                      <a:pt x="31750" y="0"/>
                    </a:moveTo>
                    <a:cubicBezTo>
                      <a:pt x="49530" y="0"/>
                      <a:pt x="63500" y="13970"/>
                      <a:pt x="63500" y="31750"/>
                    </a:cubicBezTo>
                    <a:cubicBezTo>
                      <a:pt x="63500" y="49530"/>
                      <a:pt x="49530" y="63500"/>
                      <a:pt x="31750" y="63500"/>
                    </a:cubicBezTo>
                    <a:cubicBezTo>
                      <a:pt x="13970" y="63500"/>
                      <a:pt x="0" y="49530"/>
                      <a:pt x="0" y="31750"/>
                    </a:cubicBezTo>
                    <a:cubicBezTo>
                      <a:pt x="0" y="13970"/>
                      <a:pt x="13970" y="0"/>
                      <a:pt x="31750" y="0"/>
                    </a:cubicBezTo>
                    <a:close/>
                    <a:moveTo>
                      <a:pt x="267970" y="0"/>
                    </a:moveTo>
                    <a:lnTo>
                      <a:pt x="236220" y="63500"/>
                    </a:lnTo>
                    <a:lnTo>
                      <a:pt x="299720" y="63500"/>
                    </a:lnTo>
                    <a:lnTo>
                      <a:pt x="26797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591820" y="88900"/>
                <a:ext cx="5175250" cy="33020"/>
              </a:xfrm>
              <a:custGeom>
                <a:avLst/>
                <a:gdLst/>
                <a:ahLst/>
                <a:cxnLst/>
                <a:rect r="r" b="b" t="t" l="l"/>
                <a:pathLst>
                  <a:path h="33020" w="5175250">
                    <a:moveTo>
                      <a:pt x="5158740" y="33020"/>
                    </a:moveTo>
                    <a:lnTo>
                      <a:pt x="16510" y="33020"/>
                    </a:lnTo>
                    <a:cubicBezTo>
                      <a:pt x="7620" y="33020"/>
                      <a:pt x="0" y="25400"/>
                      <a:pt x="0" y="16510"/>
                    </a:cubicBezTo>
                    <a:lnTo>
                      <a:pt x="0" y="16510"/>
                    </a:lnTo>
                    <a:cubicBezTo>
                      <a:pt x="0" y="7620"/>
                      <a:pt x="7620" y="0"/>
                      <a:pt x="16510" y="0"/>
                    </a:cubicBezTo>
                    <a:lnTo>
                      <a:pt x="5158740" y="0"/>
                    </a:lnTo>
                    <a:cubicBezTo>
                      <a:pt x="5167630" y="0"/>
                      <a:pt x="5175250" y="7620"/>
                      <a:pt x="5175250" y="16510"/>
                    </a:cubicBezTo>
                    <a:lnTo>
                      <a:pt x="5175250" y="16510"/>
                    </a:lnTo>
                    <a:cubicBezTo>
                      <a:pt x="5173980" y="25400"/>
                      <a:pt x="5167630" y="33020"/>
                      <a:pt x="5158740" y="330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319386"/>
              <a:ext cx="9794203" cy="9794203"/>
            </a:xfrm>
            <a:custGeom>
              <a:avLst/>
              <a:gdLst/>
              <a:ahLst/>
              <a:cxnLst/>
              <a:rect r="r" b="b" t="t" l="l"/>
              <a:pathLst>
                <a:path h="9794203" w="9794203">
                  <a:moveTo>
                    <a:pt x="0" y="0"/>
                  </a:moveTo>
                  <a:lnTo>
                    <a:pt x="9794203" y="0"/>
                  </a:lnTo>
                  <a:lnTo>
                    <a:pt x="9794203" y="9794203"/>
                  </a:lnTo>
                  <a:lnTo>
                    <a:pt x="0" y="9794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32007" y="2909063"/>
            <a:ext cx="2708849" cy="1386562"/>
            <a:chOff x="0" y="0"/>
            <a:chExt cx="762502" cy="3902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32007" y="5703746"/>
            <a:ext cx="2708849" cy="1386562"/>
            <a:chOff x="0" y="0"/>
            <a:chExt cx="762502" cy="3902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Object()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1586432" y="4295626"/>
            <a:ext cx="0" cy="14081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5737047" y="5703746"/>
            <a:ext cx="2708849" cy="1386562"/>
            <a:chOff x="0" y="0"/>
            <a:chExt cx="762502" cy="3902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Person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7091472" y="3602344"/>
            <a:ext cx="3140536" cy="2101401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-2044116">
            <a:off x="7691479" y="4140500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4550451" y="220834"/>
            <a:ext cx="2708849" cy="1386562"/>
            <a:chOff x="0" y="0"/>
            <a:chExt cx="762502" cy="3902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null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 flipV="true">
            <a:off x="11586432" y="914115"/>
            <a:ext cx="2964019" cy="199494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-2049564">
            <a:off x="12059679" y="1463225"/>
            <a:ext cx="1749100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737047" y="8334335"/>
            <a:ext cx="2708849" cy="1386562"/>
            <a:chOff x="0" y="0"/>
            <a:chExt cx="762502" cy="39029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Person()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7091472" y="7090308"/>
            <a:ext cx="0" cy="124402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49025" y="8334335"/>
            <a:ext cx="2708849" cy="1386562"/>
            <a:chOff x="0" y="0"/>
            <a:chExt cx="762502" cy="3902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45759" y="0"/>
                  </a:moveTo>
                  <a:lnTo>
                    <a:pt x="616744" y="0"/>
                  </a:lnTo>
                  <a:cubicBezTo>
                    <a:pt x="655401" y="0"/>
                    <a:pt x="692475" y="15357"/>
                    <a:pt x="719810" y="42692"/>
                  </a:cubicBezTo>
                  <a:cubicBezTo>
                    <a:pt x="747145" y="70027"/>
                    <a:pt x="762502" y="107101"/>
                    <a:pt x="762502" y="145759"/>
                  </a:cubicBezTo>
                  <a:lnTo>
                    <a:pt x="762502" y="244539"/>
                  </a:lnTo>
                  <a:cubicBezTo>
                    <a:pt x="762502" y="283196"/>
                    <a:pt x="747145" y="320271"/>
                    <a:pt x="719810" y="347606"/>
                  </a:cubicBezTo>
                  <a:cubicBezTo>
                    <a:pt x="692475" y="374941"/>
                    <a:pt x="655401" y="390297"/>
                    <a:pt x="616744" y="390297"/>
                  </a:cubicBezTo>
                  <a:lnTo>
                    <a:pt x="145759" y="390297"/>
                  </a:lnTo>
                  <a:cubicBezTo>
                    <a:pt x="107101" y="390297"/>
                    <a:pt x="70027" y="374941"/>
                    <a:pt x="42692" y="347606"/>
                  </a:cubicBezTo>
                  <a:cubicBezTo>
                    <a:pt x="15357" y="320271"/>
                    <a:pt x="0" y="283196"/>
                    <a:pt x="0" y="244539"/>
                  </a:cubicBezTo>
                  <a:lnTo>
                    <a:pt x="0" y="145759"/>
                  </a:lnTo>
                  <a:cubicBezTo>
                    <a:pt x="0" y="107101"/>
                    <a:pt x="15357" y="70027"/>
                    <a:pt x="42692" y="42692"/>
                  </a:cubicBezTo>
                  <a:cubicBezTo>
                    <a:pt x="70027" y="15357"/>
                    <a:pt x="107101" y="0"/>
                    <a:pt x="145759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Alice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V="true">
            <a:off x="2903449" y="6397027"/>
            <a:ext cx="2833598" cy="1937308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9" id="29"/>
          <p:cNvSpPr txBox="true"/>
          <p:nvPr/>
        </p:nvSpPr>
        <p:spPr>
          <a:xfrm rot="-2044116">
            <a:off x="3375335" y="6890389"/>
            <a:ext cx="1749100" cy="37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6"/>
              </a:lnSpc>
            </a:pPr>
            <a:r>
              <a:rPr lang="en-US" sz="23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sp>
        <p:nvSpPr>
          <p:cNvPr name="TextBox 30" id="30"/>
          <p:cNvSpPr txBox="true"/>
          <p:nvPr/>
        </p:nvSpPr>
        <p:spPr>
          <a:xfrm rot="-2044116">
            <a:off x="2534454" y="3186927"/>
            <a:ext cx="5699018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9"/>
              </a:lnSpc>
            </a:pPr>
            <a:r>
              <a:rPr lang="en-US" sz="30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alice.__proto__.__proto__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2486206" y="2909063"/>
            <a:ext cx="9100226" cy="5108024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5434" y="8803005"/>
            <a:ext cx="12757132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Now by using the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property, we are able to create a chain that is able to pollute the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Object prototype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(basically the root of the chain).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71174" y="1028700"/>
            <a:ext cx="7345652" cy="7585192"/>
            <a:chOff x="0" y="0"/>
            <a:chExt cx="9794203" cy="10113589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9794203" cy="5372916"/>
              <a:chOff x="0" y="0"/>
              <a:chExt cx="5908040" cy="324104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6350" y="6350"/>
                <a:ext cx="5895340" cy="180340"/>
              </a:xfrm>
              <a:custGeom>
                <a:avLst/>
                <a:gdLst/>
                <a:ahLst/>
                <a:cxnLst/>
                <a:rect r="r" b="b" t="t" l="l"/>
                <a:pathLst>
                  <a:path h="180340" w="5895340">
                    <a:moveTo>
                      <a:pt x="0" y="0"/>
                    </a:moveTo>
                    <a:lnTo>
                      <a:pt x="5895340" y="0"/>
                    </a:lnTo>
                    <a:lnTo>
                      <a:pt x="5895340" y="180340"/>
                    </a:lnTo>
                    <a:lnTo>
                      <a:pt x="0" y="1803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6350" y="193040"/>
                <a:ext cx="5895340" cy="3041650"/>
              </a:xfrm>
              <a:custGeom>
                <a:avLst/>
                <a:gdLst/>
                <a:ahLst/>
                <a:cxnLst/>
                <a:rect r="r" b="b" t="t" l="l"/>
                <a:pathLst>
                  <a:path h="3041650" w="5895340">
                    <a:moveTo>
                      <a:pt x="5895340" y="3041650"/>
                    </a:moveTo>
                    <a:lnTo>
                      <a:pt x="0" y="3041650"/>
                    </a:lnTo>
                    <a:lnTo>
                      <a:pt x="0" y="0"/>
                    </a:lnTo>
                    <a:lnTo>
                      <a:pt x="5895340" y="0"/>
                    </a:lnTo>
                    <a:lnTo>
                      <a:pt x="5895340" y="3041650"/>
                    </a:lnTo>
                    <a:close/>
                  </a:path>
                </a:pathLst>
              </a:custGeom>
              <a:blipFill>
                <a:blip r:embed="rId7"/>
                <a:stretch>
                  <a:fillRect l="0" t="-4512" r="0" b="-4512"/>
                </a:stretch>
              </a:blip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908040" cy="3241040"/>
              </a:xfrm>
              <a:custGeom>
                <a:avLst/>
                <a:gdLst/>
                <a:ahLst/>
                <a:cxnLst/>
                <a:rect r="r" b="b" t="t" l="l"/>
                <a:pathLst>
                  <a:path h="3241040" w="5908040">
                    <a:moveTo>
                      <a:pt x="5908040" y="3241040"/>
                    </a:moveTo>
                    <a:lnTo>
                      <a:pt x="0" y="3241040"/>
                    </a:lnTo>
                    <a:lnTo>
                      <a:pt x="0" y="0"/>
                    </a:lnTo>
                    <a:lnTo>
                      <a:pt x="5908040" y="0"/>
                    </a:lnTo>
                    <a:lnTo>
                      <a:pt x="5908040" y="3241040"/>
                    </a:lnTo>
                    <a:close/>
                    <a:moveTo>
                      <a:pt x="12700" y="3228340"/>
                    </a:moveTo>
                    <a:lnTo>
                      <a:pt x="5895340" y="3228340"/>
                    </a:lnTo>
                    <a:lnTo>
                      <a:pt x="5895340" y="12700"/>
                    </a:lnTo>
                    <a:lnTo>
                      <a:pt x="12700" y="12700"/>
                    </a:lnTo>
                    <a:lnTo>
                      <a:pt x="12700" y="3228340"/>
                    </a:lnTo>
                    <a:close/>
                    <a:moveTo>
                      <a:pt x="5895340" y="186690"/>
                    </a:moveTo>
                    <a:lnTo>
                      <a:pt x="12700" y="186690"/>
                    </a:lnTo>
                    <a:lnTo>
                      <a:pt x="12700" y="199390"/>
                    </a:lnTo>
                    <a:lnTo>
                      <a:pt x="5895340" y="199390"/>
                    </a:lnTo>
                    <a:lnTo>
                      <a:pt x="5895340" y="18669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149860" y="73660"/>
                <a:ext cx="299720" cy="63500"/>
              </a:xfrm>
              <a:custGeom>
                <a:avLst/>
                <a:gdLst/>
                <a:ahLst/>
                <a:cxnLst/>
                <a:rect r="r" b="b" t="t" l="l"/>
                <a:pathLst>
                  <a:path h="63500" w="299720">
                    <a:moveTo>
                      <a:pt x="118110" y="0"/>
                    </a:moveTo>
                    <a:lnTo>
                      <a:pt x="181610" y="0"/>
                    </a:lnTo>
                    <a:lnTo>
                      <a:pt x="181610" y="63500"/>
                    </a:lnTo>
                    <a:lnTo>
                      <a:pt x="118110" y="63500"/>
                    </a:lnTo>
                    <a:lnTo>
                      <a:pt x="118110" y="0"/>
                    </a:lnTo>
                    <a:close/>
                    <a:moveTo>
                      <a:pt x="31750" y="0"/>
                    </a:moveTo>
                    <a:cubicBezTo>
                      <a:pt x="49530" y="0"/>
                      <a:pt x="63500" y="13970"/>
                      <a:pt x="63500" y="31750"/>
                    </a:cubicBezTo>
                    <a:cubicBezTo>
                      <a:pt x="63500" y="49530"/>
                      <a:pt x="49530" y="63500"/>
                      <a:pt x="31750" y="63500"/>
                    </a:cubicBezTo>
                    <a:cubicBezTo>
                      <a:pt x="13970" y="63500"/>
                      <a:pt x="0" y="49530"/>
                      <a:pt x="0" y="31750"/>
                    </a:cubicBezTo>
                    <a:cubicBezTo>
                      <a:pt x="0" y="13970"/>
                      <a:pt x="13970" y="0"/>
                      <a:pt x="31750" y="0"/>
                    </a:cubicBezTo>
                    <a:close/>
                    <a:moveTo>
                      <a:pt x="267970" y="0"/>
                    </a:moveTo>
                    <a:lnTo>
                      <a:pt x="236220" y="63500"/>
                    </a:lnTo>
                    <a:lnTo>
                      <a:pt x="299720" y="63500"/>
                    </a:lnTo>
                    <a:lnTo>
                      <a:pt x="26797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591820" y="88900"/>
                <a:ext cx="5175250" cy="33020"/>
              </a:xfrm>
              <a:custGeom>
                <a:avLst/>
                <a:gdLst/>
                <a:ahLst/>
                <a:cxnLst/>
                <a:rect r="r" b="b" t="t" l="l"/>
                <a:pathLst>
                  <a:path h="33020" w="5175250">
                    <a:moveTo>
                      <a:pt x="5158740" y="33020"/>
                    </a:moveTo>
                    <a:lnTo>
                      <a:pt x="16510" y="33020"/>
                    </a:lnTo>
                    <a:cubicBezTo>
                      <a:pt x="7620" y="33020"/>
                      <a:pt x="0" y="25400"/>
                      <a:pt x="0" y="16510"/>
                    </a:cubicBezTo>
                    <a:lnTo>
                      <a:pt x="0" y="16510"/>
                    </a:lnTo>
                    <a:cubicBezTo>
                      <a:pt x="0" y="7620"/>
                      <a:pt x="7620" y="0"/>
                      <a:pt x="16510" y="0"/>
                    </a:cubicBezTo>
                    <a:lnTo>
                      <a:pt x="5158740" y="0"/>
                    </a:lnTo>
                    <a:cubicBezTo>
                      <a:pt x="5167630" y="0"/>
                      <a:pt x="5175250" y="7620"/>
                      <a:pt x="5175250" y="16510"/>
                    </a:cubicBezTo>
                    <a:lnTo>
                      <a:pt x="5175250" y="16510"/>
                    </a:lnTo>
                    <a:cubicBezTo>
                      <a:pt x="5173980" y="25400"/>
                      <a:pt x="5167630" y="33020"/>
                      <a:pt x="5158740" y="330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319386"/>
              <a:ext cx="9794203" cy="9794203"/>
            </a:xfrm>
            <a:custGeom>
              <a:avLst/>
              <a:gdLst/>
              <a:ahLst/>
              <a:cxnLst/>
              <a:rect r="r" b="b" t="t" l="l"/>
              <a:pathLst>
                <a:path h="9794203" w="9794203">
                  <a:moveTo>
                    <a:pt x="0" y="0"/>
                  </a:moveTo>
                  <a:lnTo>
                    <a:pt x="9794203" y="0"/>
                  </a:lnTo>
                  <a:lnTo>
                    <a:pt x="9794203" y="9794203"/>
                  </a:lnTo>
                  <a:lnTo>
                    <a:pt x="0" y="9794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3772428" y="1369854"/>
            <a:ext cx="10743145" cy="5893488"/>
            <a:chOff x="0" y="0"/>
            <a:chExt cx="5908040" cy="3241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7"/>
              <a:stretch>
                <a:fillRect l="0" t="-46910" r="0" b="-4691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765434" y="8414385"/>
            <a:ext cx="12757132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What are the values of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4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 this case that will allow us to make the condition true?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3772428" y="2196756"/>
            <a:ext cx="10743145" cy="5893488"/>
            <a:chOff x="0" y="0"/>
            <a:chExt cx="5908040" cy="3241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7"/>
              <a:stretch>
                <a:fillRect l="0" t="-46910" r="0" b="-4691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964339" y="923925"/>
            <a:ext cx="2359322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366135" y="2620585"/>
            <a:ext cx="8602246" cy="4719031"/>
            <a:chOff x="0" y="0"/>
            <a:chExt cx="5908040" cy="3241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7"/>
              <a:stretch>
                <a:fillRect l="0" t="-46910" r="0" b="-4691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441858" y="2620585"/>
            <a:ext cx="8602246" cy="4719031"/>
            <a:chOff x="0" y="0"/>
            <a:chExt cx="5908040" cy="3241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8"/>
              <a:stretch>
                <a:fillRect l="0" t="-46910" r="0" b="-4691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771596" y="7538085"/>
            <a:ext cx="3532369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Direct Pollution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93766" y="7538085"/>
            <a:ext cx="3898431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Indirect Pollution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145394" y="4674433"/>
            <a:ext cx="11767009" cy="2334898"/>
            <a:chOff x="0" y="0"/>
            <a:chExt cx="15689346" cy="311319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5689346" cy="3113198"/>
              <a:chOff x="0" y="0"/>
              <a:chExt cx="6995336" cy="138806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80010" y="80137"/>
                <a:ext cx="6835316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6835316">
                    <a:moveTo>
                      <a:pt x="6835316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6835189" y="0"/>
                    </a:lnTo>
                    <a:lnTo>
                      <a:pt x="6835189" y="1227793"/>
                    </a:lnTo>
                    <a:lnTo>
                      <a:pt x="6835316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73660" y="73787"/>
                <a:ext cx="6848016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6848016">
                    <a:moveTo>
                      <a:pt x="6848016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6847889" y="0"/>
                    </a:lnTo>
                    <a:lnTo>
                      <a:pt x="6847889" y="1240620"/>
                    </a:lnTo>
                    <a:lnTo>
                      <a:pt x="6848016" y="1240620"/>
                    </a:lnTo>
                    <a:close/>
                    <a:moveTo>
                      <a:pt x="12700" y="1227920"/>
                    </a:moveTo>
                    <a:lnTo>
                      <a:pt x="6835189" y="1227920"/>
                    </a:lnTo>
                    <a:lnTo>
                      <a:pt x="6835189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6350" y="6350"/>
                <a:ext cx="6982636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6982636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6835189" y="0"/>
                    </a:moveTo>
                    <a:lnTo>
                      <a:pt x="6835189" y="147447"/>
                    </a:lnTo>
                    <a:lnTo>
                      <a:pt x="6982636" y="147447"/>
                    </a:lnTo>
                    <a:lnTo>
                      <a:pt x="6982636" y="0"/>
                    </a:lnTo>
                    <a:lnTo>
                      <a:pt x="6835189" y="0"/>
                    </a:lnTo>
                    <a:close/>
                    <a:moveTo>
                      <a:pt x="6835189" y="1375367"/>
                    </a:moveTo>
                    <a:lnTo>
                      <a:pt x="6982636" y="1375367"/>
                    </a:lnTo>
                    <a:lnTo>
                      <a:pt x="6982636" y="1227920"/>
                    </a:lnTo>
                    <a:lnTo>
                      <a:pt x="6835189" y="1227920"/>
                    </a:lnTo>
                    <a:lnTo>
                      <a:pt x="6835189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995336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6995336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6835189" y="0"/>
                    </a:moveTo>
                    <a:lnTo>
                      <a:pt x="6835189" y="160147"/>
                    </a:lnTo>
                    <a:lnTo>
                      <a:pt x="6995336" y="160147"/>
                    </a:lnTo>
                    <a:lnTo>
                      <a:pt x="6995336" y="0"/>
                    </a:lnTo>
                    <a:lnTo>
                      <a:pt x="6835189" y="0"/>
                    </a:lnTo>
                    <a:close/>
                    <a:moveTo>
                      <a:pt x="6982636" y="147447"/>
                    </a:moveTo>
                    <a:lnTo>
                      <a:pt x="6847889" y="147447"/>
                    </a:lnTo>
                    <a:lnTo>
                      <a:pt x="6847889" y="12700"/>
                    </a:lnTo>
                    <a:lnTo>
                      <a:pt x="6982636" y="12700"/>
                    </a:lnTo>
                    <a:lnTo>
                      <a:pt x="6982636" y="147447"/>
                    </a:lnTo>
                    <a:close/>
                    <a:moveTo>
                      <a:pt x="6835189" y="1388067"/>
                    </a:moveTo>
                    <a:lnTo>
                      <a:pt x="6995336" y="1388067"/>
                    </a:lnTo>
                    <a:lnTo>
                      <a:pt x="6995336" y="1227920"/>
                    </a:lnTo>
                    <a:lnTo>
                      <a:pt x="6835189" y="1227920"/>
                    </a:lnTo>
                    <a:lnTo>
                      <a:pt x="6835189" y="1388067"/>
                    </a:lnTo>
                    <a:close/>
                    <a:moveTo>
                      <a:pt x="6847889" y="1240620"/>
                    </a:moveTo>
                    <a:lnTo>
                      <a:pt x="6982636" y="1240620"/>
                    </a:lnTo>
                    <a:lnTo>
                      <a:pt x="6982636" y="1375367"/>
                    </a:lnTo>
                    <a:lnTo>
                      <a:pt x="6847889" y="1375367"/>
                    </a:lnTo>
                    <a:lnTo>
                      <a:pt x="6847889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320923" y="689570"/>
              <a:ext cx="13415950" cy="1800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12"/>
                </a:lnSpc>
              </a:pPr>
              <a:r>
                <a:rPr lang="en-US" sz="9200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WHAT ARE PROTOTYPES?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95395" y="2618708"/>
            <a:ext cx="5605282" cy="2391109"/>
            <a:chOff x="0" y="0"/>
            <a:chExt cx="2028655" cy="8653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80010" y="80137"/>
              <a:ext cx="1868635" cy="705113"/>
            </a:xfrm>
            <a:custGeom>
              <a:avLst/>
              <a:gdLst/>
              <a:ahLst/>
              <a:cxnLst/>
              <a:rect r="r" b="b" t="t" l="l"/>
              <a:pathLst>
                <a:path h="705113" w="1868635">
                  <a:moveTo>
                    <a:pt x="1868635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1868508" y="0"/>
                  </a:lnTo>
                  <a:lnTo>
                    <a:pt x="1868508" y="705113"/>
                  </a:lnTo>
                  <a:lnTo>
                    <a:pt x="1868635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3660" y="73787"/>
              <a:ext cx="1881335" cy="717940"/>
            </a:xfrm>
            <a:custGeom>
              <a:avLst/>
              <a:gdLst/>
              <a:ahLst/>
              <a:cxnLst/>
              <a:rect r="r" b="b" t="t" l="l"/>
              <a:pathLst>
                <a:path h="717940" w="1881335">
                  <a:moveTo>
                    <a:pt x="1881335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1881208" y="0"/>
                  </a:lnTo>
                  <a:lnTo>
                    <a:pt x="1881208" y="717940"/>
                  </a:lnTo>
                  <a:lnTo>
                    <a:pt x="1881335" y="717940"/>
                  </a:lnTo>
                  <a:close/>
                  <a:moveTo>
                    <a:pt x="12700" y="705240"/>
                  </a:moveTo>
                  <a:lnTo>
                    <a:pt x="1868508" y="705240"/>
                  </a:lnTo>
                  <a:lnTo>
                    <a:pt x="1868508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2015955" cy="852687"/>
            </a:xfrm>
            <a:custGeom>
              <a:avLst/>
              <a:gdLst/>
              <a:ahLst/>
              <a:cxnLst/>
              <a:rect r="r" b="b" t="t" l="l"/>
              <a:pathLst>
                <a:path h="852687" w="2015955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1868508" y="0"/>
                  </a:moveTo>
                  <a:lnTo>
                    <a:pt x="1868508" y="147447"/>
                  </a:lnTo>
                  <a:lnTo>
                    <a:pt x="2015955" y="147447"/>
                  </a:lnTo>
                  <a:lnTo>
                    <a:pt x="2015955" y="0"/>
                  </a:lnTo>
                  <a:lnTo>
                    <a:pt x="1868508" y="0"/>
                  </a:lnTo>
                  <a:close/>
                  <a:moveTo>
                    <a:pt x="1868508" y="852687"/>
                  </a:moveTo>
                  <a:lnTo>
                    <a:pt x="2015955" y="852687"/>
                  </a:lnTo>
                  <a:lnTo>
                    <a:pt x="2015955" y="705240"/>
                  </a:lnTo>
                  <a:lnTo>
                    <a:pt x="1868508" y="705240"/>
                  </a:lnTo>
                  <a:lnTo>
                    <a:pt x="1868508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28655" cy="865387"/>
            </a:xfrm>
            <a:custGeom>
              <a:avLst/>
              <a:gdLst/>
              <a:ahLst/>
              <a:cxnLst/>
              <a:rect r="r" b="b" t="t" l="l"/>
              <a:pathLst>
                <a:path h="865387" w="2028655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1868508" y="0"/>
                  </a:moveTo>
                  <a:lnTo>
                    <a:pt x="1868508" y="160147"/>
                  </a:lnTo>
                  <a:lnTo>
                    <a:pt x="2028655" y="160147"/>
                  </a:lnTo>
                  <a:lnTo>
                    <a:pt x="2028655" y="0"/>
                  </a:lnTo>
                  <a:lnTo>
                    <a:pt x="1868508" y="0"/>
                  </a:lnTo>
                  <a:close/>
                  <a:moveTo>
                    <a:pt x="2015955" y="147447"/>
                  </a:moveTo>
                  <a:lnTo>
                    <a:pt x="1881209" y="147447"/>
                  </a:lnTo>
                  <a:lnTo>
                    <a:pt x="1881209" y="12700"/>
                  </a:lnTo>
                  <a:lnTo>
                    <a:pt x="2015955" y="12700"/>
                  </a:lnTo>
                  <a:lnTo>
                    <a:pt x="2015955" y="147447"/>
                  </a:lnTo>
                  <a:close/>
                  <a:moveTo>
                    <a:pt x="1868508" y="865387"/>
                  </a:moveTo>
                  <a:lnTo>
                    <a:pt x="2028655" y="865387"/>
                  </a:lnTo>
                  <a:lnTo>
                    <a:pt x="2028655" y="705240"/>
                  </a:lnTo>
                  <a:lnTo>
                    <a:pt x="1868508" y="705240"/>
                  </a:lnTo>
                  <a:lnTo>
                    <a:pt x="1868508" y="865387"/>
                  </a:lnTo>
                  <a:close/>
                  <a:moveTo>
                    <a:pt x="1881208" y="717940"/>
                  </a:moveTo>
                  <a:lnTo>
                    <a:pt x="2015955" y="717940"/>
                  </a:lnTo>
                  <a:lnTo>
                    <a:pt x="2015955" y="852686"/>
                  </a:lnTo>
                  <a:lnTo>
                    <a:pt x="1881208" y="852686"/>
                  </a:lnTo>
                  <a:lnTo>
                    <a:pt x="1881208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389885" y="2935741"/>
            <a:ext cx="401630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FIRSTLY...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145394" y="4674433"/>
            <a:ext cx="11767009" cy="2334898"/>
            <a:chOff x="0" y="0"/>
            <a:chExt cx="6995336" cy="1388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010" y="80137"/>
              <a:ext cx="6835316" cy="1227793"/>
            </a:xfrm>
            <a:custGeom>
              <a:avLst/>
              <a:gdLst/>
              <a:ahLst/>
              <a:cxnLst/>
              <a:rect r="r" b="b" t="t" l="l"/>
              <a:pathLst>
                <a:path h="1227793" w="6835316">
                  <a:moveTo>
                    <a:pt x="6835316" y="1227793"/>
                  </a:moveTo>
                  <a:lnTo>
                    <a:pt x="0" y="1227793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227793"/>
                  </a:lnTo>
                  <a:lnTo>
                    <a:pt x="6835316" y="1227793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660" y="73787"/>
              <a:ext cx="6848016" cy="1240620"/>
            </a:xfrm>
            <a:custGeom>
              <a:avLst/>
              <a:gdLst/>
              <a:ahLst/>
              <a:cxnLst/>
              <a:rect r="r" b="b" t="t" l="l"/>
              <a:pathLst>
                <a:path h="1240620" w="6848016">
                  <a:moveTo>
                    <a:pt x="6848016" y="1240620"/>
                  </a:moveTo>
                  <a:lnTo>
                    <a:pt x="0" y="1240620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240620"/>
                  </a:lnTo>
                  <a:lnTo>
                    <a:pt x="6848016" y="1240620"/>
                  </a:lnTo>
                  <a:close/>
                  <a:moveTo>
                    <a:pt x="12700" y="1227920"/>
                  </a:moveTo>
                  <a:lnTo>
                    <a:pt x="6835189" y="1227920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2279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6982636" cy="1375367"/>
            </a:xfrm>
            <a:custGeom>
              <a:avLst/>
              <a:gdLst/>
              <a:ahLst/>
              <a:cxnLst/>
              <a:rect r="r" b="b" t="t" l="l"/>
              <a:pathLst>
                <a:path h="1375367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375367"/>
                  </a:moveTo>
                  <a:lnTo>
                    <a:pt x="6982636" y="1375367"/>
                  </a:lnTo>
                  <a:lnTo>
                    <a:pt x="6982636" y="1227920"/>
                  </a:lnTo>
                  <a:lnTo>
                    <a:pt x="6835189" y="1227920"/>
                  </a:lnTo>
                  <a:lnTo>
                    <a:pt x="6835189" y="1375367"/>
                  </a:lnTo>
                  <a:close/>
                  <a:moveTo>
                    <a:pt x="0" y="1375367"/>
                  </a:moveTo>
                  <a:lnTo>
                    <a:pt x="147447" y="1375367"/>
                  </a:lnTo>
                  <a:lnTo>
                    <a:pt x="147447" y="1227920"/>
                  </a:lnTo>
                  <a:lnTo>
                    <a:pt x="0" y="1227920"/>
                  </a:lnTo>
                  <a:lnTo>
                    <a:pt x="0" y="13753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95336" cy="1388067"/>
            </a:xfrm>
            <a:custGeom>
              <a:avLst/>
              <a:gdLst/>
              <a:ahLst/>
              <a:cxnLst/>
              <a:rect r="r" b="b" t="t" l="l"/>
              <a:pathLst>
                <a:path h="1388067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388067"/>
                  </a:moveTo>
                  <a:lnTo>
                    <a:pt x="6995336" y="1388067"/>
                  </a:lnTo>
                  <a:lnTo>
                    <a:pt x="6995336" y="1227920"/>
                  </a:lnTo>
                  <a:lnTo>
                    <a:pt x="6835189" y="1227920"/>
                  </a:lnTo>
                  <a:lnTo>
                    <a:pt x="6835189" y="1388067"/>
                  </a:lnTo>
                  <a:close/>
                  <a:moveTo>
                    <a:pt x="6847889" y="1240620"/>
                  </a:moveTo>
                  <a:lnTo>
                    <a:pt x="6982636" y="1240620"/>
                  </a:lnTo>
                  <a:lnTo>
                    <a:pt x="6982636" y="1375367"/>
                  </a:lnTo>
                  <a:lnTo>
                    <a:pt x="6847889" y="1375367"/>
                  </a:lnTo>
                  <a:lnTo>
                    <a:pt x="6847889" y="1240620"/>
                  </a:lnTo>
                  <a:close/>
                  <a:moveTo>
                    <a:pt x="0" y="1388067"/>
                  </a:moveTo>
                  <a:lnTo>
                    <a:pt x="160147" y="1388067"/>
                  </a:lnTo>
                  <a:lnTo>
                    <a:pt x="160147" y="1227920"/>
                  </a:lnTo>
                  <a:lnTo>
                    <a:pt x="0" y="1227920"/>
                  </a:lnTo>
                  <a:lnTo>
                    <a:pt x="0" y="1388067"/>
                  </a:lnTo>
                  <a:close/>
                  <a:moveTo>
                    <a:pt x="12700" y="1240620"/>
                  </a:moveTo>
                  <a:lnTo>
                    <a:pt x="147447" y="1240620"/>
                  </a:lnTo>
                  <a:lnTo>
                    <a:pt x="147447" y="1375367"/>
                  </a:lnTo>
                  <a:lnTo>
                    <a:pt x="12700" y="1375367"/>
                  </a:lnTo>
                  <a:lnTo>
                    <a:pt x="12700" y="124062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398036" y="5310387"/>
            <a:ext cx="11260896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CTF CHALLENGE EXAMPLES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595395" y="2618708"/>
            <a:ext cx="5605282" cy="2391109"/>
            <a:chOff x="0" y="0"/>
            <a:chExt cx="2028655" cy="8653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010" y="80137"/>
              <a:ext cx="1868635" cy="705113"/>
            </a:xfrm>
            <a:custGeom>
              <a:avLst/>
              <a:gdLst/>
              <a:ahLst/>
              <a:cxnLst/>
              <a:rect r="r" b="b" t="t" l="l"/>
              <a:pathLst>
                <a:path h="705113" w="1868635">
                  <a:moveTo>
                    <a:pt x="1868635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1868508" y="0"/>
                  </a:lnTo>
                  <a:lnTo>
                    <a:pt x="1868508" y="705113"/>
                  </a:lnTo>
                  <a:lnTo>
                    <a:pt x="1868635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660" y="73787"/>
              <a:ext cx="1881335" cy="717940"/>
            </a:xfrm>
            <a:custGeom>
              <a:avLst/>
              <a:gdLst/>
              <a:ahLst/>
              <a:cxnLst/>
              <a:rect r="r" b="b" t="t" l="l"/>
              <a:pathLst>
                <a:path h="717940" w="1881335">
                  <a:moveTo>
                    <a:pt x="1881335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1881208" y="0"/>
                  </a:lnTo>
                  <a:lnTo>
                    <a:pt x="1881208" y="717940"/>
                  </a:lnTo>
                  <a:lnTo>
                    <a:pt x="1881335" y="717940"/>
                  </a:lnTo>
                  <a:close/>
                  <a:moveTo>
                    <a:pt x="12700" y="705240"/>
                  </a:moveTo>
                  <a:lnTo>
                    <a:pt x="1868508" y="705240"/>
                  </a:lnTo>
                  <a:lnTo>
                    <a:pt x="1868508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015955" cy="852687"/>
            </a:xfrm>
            <a:custGeom>
              <a:avLst/>
              <a:gdLst/>
              <a:ahLst/>
              <a:cxnLst/>
              <a:rect r="r" b="b" t="t" l="l"/>
              <a:pathLst>
                <a:path h="852687" w="2015955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1868508" y="0"/>
                  </a:moveTo>
                  <a:lnTo>
                    <a:pt x="1868508" y="147447"/>
                  </a:lnTo>
                  <a:lnTo>
                    <a:pt x="2015955" y="147447"/>
                  </a:lnTo>
                  <a:lnTo>
                    <a:pt x="2015955" y="0"/>
                  </a:lnTo>
                  <a:lnTo>
                    <a:pt x="1868508" y="0"/>
                  </a:lnTo>
                  <a:close/>
                  <a:moveTo>
                    <a:pt x="1868508" y="852687"/>
                  </a:moveTo>
                  <a:lnTo>
                    <a:pt x="2015955" y="852687"/>
                  </a:lnTo>
                  <a:lnTo>
                    <a:pt x="2015955" y="705240"/>
                  </a:lnTo>
                  <a:lnTo>
                    <a:pt x="1868508" y="705240"/>
                  </a:lnTo>
                  <a:lnTo>
                    <a:pt x="1868508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28655" cy="865387"/>
            </a:xfrm>
            <a:custGeom>
              <a:avLst/>
              <a:gdLst/>
              <a:ahLst/>
              <a:cxnLst/>
              <a:rect r="r" b="b" t="t" l="l"/>
              <a:pathLst>
                <a:path h="865387" w="2028655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1868508" y="0"/>
                  </a:moveTo>
                  <a:lnTo>
                    <a:pt x="1868508" y="160147"/>
                  </a:lnTo>
                  <a:lnTo>
                    <a:pt x="2028655" y="160147"/>
                  </a:lnTo>
                  <a:lnTo>
                    <a:pt x="2028655" y="0"/>
                  </a:lnTo>
                  <a:lnTo>
                    <a:pt x="1868508" y="0"/>
                  </a:lnTo>
                  <a:close/>
                  <a:moveTo>
                    <a:pt x="2015955" y="147447"/>
                  </a:moveTo>
                  <a:lnTo>
                    <a:pt x="1881209" y="147447"/>
                  </a:lnTo>
                  <a:lnTo>
                    <a:pt x="1881209" y="12700"/>
                  </a:lnTo>
                  <a:lnTo>
                    <a:pt x="2015955" y="12700"/>
                  </a:lnTo>
                  <a:lnTo>
                    <a:pt x="2015955" y="147447"/>
                  </a:lnTo>
                  <a:close/>
                  <a:moveTo>
                    <a:pt x="1868508" y="865387"/>
                  </a:moveTo>
                  <a:lnTo>
                    <a:pt x="2028655" y="865387"/>
                  </a:lnTo>
                  <a:lnTo>
                    <a:pt x="2028655" y="705240"/>
                  </a:lnTo>
                  <a:lnTo>
                    <a:pt x="1868508" y="705240"/>
                  </a:lnTo>
                  <a:lnTo>
                    <a:pt x="1868508" y="865387"/>
                  </a:lnTo>
                  <a:close/>
                  <a:moveTo>
                    <a:pt x="1881208" y="717940"/>
                  </a:moveTo>
                  <a:lnTo>
                    <a:pt x="2015955" y="717940"/>
                  </a:lnTo>
                  <a:lnTo>
                    <a:pt x="2015955" y="852686"/>
                  </a:lnTo>
                  <a:lnTo>
                    <a:pt x="1881208" y="852686"/>
                  </a:lnTo>
                  <a:lnTo>
                    <a:pt x="1881208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229616" y="2935741"/>
            <a:ext cx="2336840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NOW...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160123" y="3883963"/>
            <a:ext cx="9864377" cy="2606541"/>
            <a:chOff x="0" y="0"/>
            <a:chExt cx="5253098" cy="1388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010" y="80137"/>
              <a:ext cx="5093078" cy="1227793"/>
            </a:xfrm>
            <a:custGeom>
              <a:avLst/>
              <a:gdLst/>
              <a:ahLst/>
              <a:cxnLst/>
              <a:rect r="r" b="b" t="t" l="l"/>
              <a:pathLst>
                <a:path h="1227793" w="5093078">
                  <a:moveTo>
                    <a:pt x="5093078" y="1227793"/>
                  </a:moveTo>
                  <a:lnTo>
                    <a:pt x="0" y="1227793"/>
                  </a:lnTo>
                  <a:lnTo>
                    <a:pt x="0" y="0"/>
                  </a:lnTo>
                  <a:lnTo>
                    <a:pt x="5092951" y="0"/>
                  </a:lnTo>
                  <a:lnTo>
                    <a:pt x="5092951" y="1227793"/>
                  </a:lnTo>
                  <a:lnTo>
                    <a:pt x="5093078" y="1227793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660" y="73787"/>
              <a:ext cx="5105778" cy="1240620"/>
            </a:xfrm>
            <a:custGeom>
              <a:avLst/>
              <a:gdLst/>
              <a:ahLst/>
              <a:cxnLst/>
              <a:rect r="r" b="b" t="t" l="l"/>
              <a:pathLst>
                <a:path h="1240620" w="5105778">
                  <a:moveTo>
                    <a:pt x="5105778" y="1240620"/>
                  </a:moveTo>
                  <a:lnTo>
                    <a:pt x="0" y="1240620"/>
                  </a:lnTo>
                  <a:lnTo>
                    <a:pt x="0" y="0"/>
                  </a:lnTo>
                  <a:lnTo>
                    <a:pt x="5105651" y="0"/>
                  </a:lnTo>
                  <a:lnTo>
                    <a:pt x="5105651" y="1240620"/>
                  </a:lnTo>
                  <a:lnTo>
                    <a:pt x="5105778" y="1240620"/>
                  </a:lnTo>
                  <a:close/>
                  <a:moveTo>
                    <a:pt x="12700" y="1227920"/>
                  </a:moveTo>
                  <a:lnTo>
                    <a:pt x="5092951" y="1227920"/>
                  </a:lnTo>
                  <a:lnTo>
                    <a:pt x="5092951" y="12700"/>
                  </a:lnTo>
                  <a:lnTo>
                    <a:pt x="12700" y="12700"/>
                  </a:lnTo>
                  <a:lnTo>
                    <a:pt x="12700" y="12279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5240398" cy="1375367"/>
            </a:xfrm>
            <a:custGeom>
              <a:avLst/>
              <a:gdLst/>
              <a:ahLst/>
              <a:cxnLst/>
              <a:rect r="r" b="b" t="t" l="l"/>
              <a:pathLst>
                <a:path h="1375367" w="524039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092951" y="0"/>
                  </a:moveTo>
                  <a:lnTo>
                    <a:pt x="5092951" y="147447"/>
                  </a:lnTo>
                  <a:lnTo>
                    <a:pt x="5240398" y="147447"/>
                  </a:lnTo>
                  <a:lnTo>
                    <a:pt x="5240398" y="0"/>
                  </a:lnTo>
                  <a:lnTo>
                    <a:pt x="5092951" y="0"/>
                  </a:lnTo>
                  <a:close/>
                  <a:moveTo>
                    <a:pt x="5092951" y="1375367"/>
                  </a:moveTo>
                  <a:lnTo>
                    <a:pt x="5240398" y="1375367"/>
                  </a:lnTo>
                  <a:lnTo>
                    <a:pt x="5240398" y="1227920"/>
                  </a:lnTo>
                  <a:lnTo>
                    <a:pt x="5092951" y="1227920"/>
                  </a:lnTo>
                  <a:lnTo>
                    <a:pt x="5092951" y="1375367"/>
                  </a:lnTo>
                  <a:close/>
                  <a:moveTo>
                    <a:pt x="0" y="1375367"/>
                  </a:moveTo>
                  <a:lnTo>
                    <a:pt x="147447" y="1375367"/>
                  </a:lnTo>
                  <a:lnTo>
                    <a:pt x="147447" y="1227920"/>
                  </a:lnTo>
                  <a:lnTo>
                    <a:pt x="0" y="1227920"/>
                  </a:lnTo>
                  <a:lnTo>
                    <a:pt x="0" y="13753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3098" cy="1388067"/>
            </a:xfrm>
            <a:custGeom>
              <a:avLst/>
              <a:gdLst/>
              <a:ahLst/>
              <a:cxnLst/>
              <a:rect r="r" b="b" t="t" l="l"/>
              <a:pathLst>
                <a:path h="1388067" w="525309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092951" y="0"/>
                  </a:moveTo>
                  <a:lnTo>
                    <a:pt x="5092951" y="160147"/>
                  </a:lnTo>
                  <a:lnTo>
                    <a:pt x="5253098" y="160147"/>
                  </a:lnTo>
                  <a:lnTo>
                    <a:pt x="5253098" y="0"/>
                  </a:lnTo>
                  <a:lnTo>
                    <a:pt x="5092951" y="0"/>
                  </a:lnTo>
                  <a:close/>
                  <a:moveTo>
                    <a:pt x="5240398" y="147447"/>
                  </a:moveTo>
                  <a:lnTo>
                    <a:pt x="5105652" y="147447"/>
                  </a:lnTo>
                  <a:lnTo>
                    <a:pt x="5105652" y="12700"/>
                  </a:lnTo>
                  <a:lnTo>
                    <a:pt x="5240398" y="12700"/>
                  </a:lnTo>
                  <a:lnTo>
                    <a:pt x="5240398" y="147447"/>
                  </a:lnTo>
                  <a:close/>
                  <a:moveTo>
                    <a:pt x="5092951" y="1388067"/>
                  </a:moveTo>
                  <a:lnTo>
                    <a:pt x="5253098" y="1388067"/>
                  </a:lnTo>
                  <a:lnTo>
                    <a:pt x="5253098" y="1227920"/>
                  </a:lnTo>
                  <a:lnTo>
                    <a:pt x="5092951" y="1227920"/>
                  </a:lnTo>
                  <a:lnTo>
                    <a:pt x="5092951" y="1388067"/>
                  </a:lnTo>
                  <a:close/>
                  <a:moveTo>
                    <a:pt x="5105651" y="1240620"/>
                  </a:moveTo>
                  <a:lnTo>
                    <a:pt x="5240398" y="1240620"/>
                  </a:lnTo>
                  <a:lnTo>
                    <a:pt x="5240398" y="1375367"/>
                  </a:lnTo>
                  <a:lnTo>
                    <a:pt x="5105651" y="1375367"/>
                  </a:lnTo>
                  <a:lnTo>
                    <a:pt x="5105651" y="1240620"/>
                  </a:lnTo>
                  <a:close/>
                  <a:moveTo>
                    <a:pt x="0" y="1388067"/>
                  </a:moveTo>
                  <a:lnTo>
                    <a:pt x="160147" y="1388067"/>
                  </a:lnTo>
                  <a:lnTo>
                    <a:pt x="160147" y="1227920"/>
                  </a:lnTo>
                  <a:lnTo>
                    <a:pt x="0" y="1227920"/>
                  </a:lnTo>
                  <a:lnTo>
                    <a:pt x="0" y="1388067"/>
                  </a:lnTo>
                  <a:close/>
                  <a:moveTo>
                    <a:pt x="12700" y="1240620"/>
                  </a:moveTo>
                  <a:lnTo>
                    <a:pt x="147447" y="1240620"/>
                  </a:lnTo>
                  <a:lnTo>
                    <a:pt x="147447" y="1375367"/>
                  </a:lnTo>
                  <a:lnTo>
                    <a:pt x="12700" y="1375367"/>
                  </a:lnTo>
                  <a:lnTo>
                    <a:pt x="12700" y="124062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539125" y="4575514"/>
            <a:ext cx="9209749" cy="129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3"/>
              </a:lnSpc>
            </a:pPr>
            <a:r>
              <a:rPr lang="en-US" sz="893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FILESTORAGE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81700" y="2477110"/>
            <a:ext cx="4889160" cy="1895556"/>
            <a:chOff x="0" y="0"/>
            <a:chExt cx="2232069" cy="8653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010" y="80137"/>
              <a:ext cx="2072049" cy="705113"/>
            </a:xfrm>
            <a:custGeom>
              <a:avLst/>
              <a:gdLst/>
              <a:ahLst/>
              <a:cxnLst/>
              <a:rect r="r" b="b" t="t" l="l"/>
              <a:pathLst>
                <a:path h="705113" w="2072049">
                  <a:moveTo>
                    <a:pt x="2072049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2071922" y="0"/>
                  </a:lnTo>
                  <a:lnTo>
                    <a:pt x="2071922" y="705113"/>
                  </a:lnTo>
                  <a:lnTo>
                    <a:pt x="2072049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660" y="73787"/>
              <a:ext cx="2084749" cy="717940"/>
            </a:xfrm>
            <a:custGeom>
              <a:avLst/>
              <a:gdLst/>
              <a:ahLst/>
              <a:cxnLst/>
              <a:rect r="r" b="b" t="t" l="l"/>
              <a:pathLst>
                <a:path h="717940" w="2084749">
                  <a:moveTo>
                    <a:pt x="2084749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2084622" y="0"/>
                  </a:lnTo>
                  <a:lnTo>
                    <a:pt x="2084622" y="717940"/>
                  </a:lnTo>
                  <a:lnTo>
                    <a:pt x="2084749" y="717940"/>
                  </a:lnTo>
                  <a:close/>
                  <a:moveTo>
                    <a:pt x="12700" y="705240"/>
                  </a:moveTo>
                  <a:lnTo>
                    <a:pt x="2071922" y="705240"/>
                  </a:lnTo>
                  <a:lnTo>
                    <a:pt x="2071922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219369" cy="852687"/>
            </a:xfrm>
            <a:custGeom>
              <a:avLst/>
              <a:gdLst/>
              <a:ahLst/>
              <a:cxnLst/>
              <a:rect r="r" b="b" t="t" l="l"/>
              <a:pathLst>
                <a:path h="852687" w="2219369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071922" y="0"/>
                  </a:moveTo>
                  <a:lnTo>
                    <a:pt x="2071922" y="147447"/>
                  </a:lnTo>
                  <a:lnTo>
                    <a:pt x="2219369" y="147447"/>
                  </a:lnTo>
                  <a:lnTo>
                    <a:pt x="2219369" y="0"/>
                  </a:lnTo>
                  <a:lnTo>
                    <a:pt x="2071922" y="0"/>
                  </a:lnTo>
                  <a:close/>
                  <a:moveTo>
                    <a:pt x="2071922" y="852687"/>
                  </a:moveTo>
                  <a:lnTo>
                    <a:pt x="2219369" y="852687"/>
                  </a:lnTo>
                  <a:lnTo>
                    <a:pt x="2219369" y="705240"/>
                  </a:lnTo>
                  <a:lnTo>
                    <a:pt x="2071922" y="705240"/>
                  </a:lnTo>
                  <a:lnTo>
                    <a:pt x="2071922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32069" cy="865387"/>
            </a:xfrm>
            <a:custGeom>
              <a:avLst/>
              <a:gdLst/>
              <a:ahLst/>
              <a:cxnLst/>
              <a:rect r="r" b="b" t="t" l="l"/>
              <a:pathLst>
                <a:path h="865387" w="2232069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071922" y="0"/>
                  </a:moveTo>
                  <a:lnTo>
                    <a:pt x="2071922" y="160147"/>
                  </a:lnTo>
                  <a:lnTo>
                    <a:pt x="2232069" y="160147"/>
                  </a:lnTo>
                  <a:lnTo>
                    <a:pt x="2232069" y="0"/>
                  </a:lnTo>
                  <a:lnTo>
                    <a:pt x="2071922" y="0"/>
                  </a:lnTo>
                  <a:close/>
                  <a:moveTo>
                    <a:pt x="2219369" y="147447"/>
                  </a:moveTo>
                  <a:lnTo>
                    <a:pt x="2084623" y="147447"/>
                  </a:lnTo>
                  <a:lnTo>
                    <a:pt x="2084623" y="12700"/>
                  </a:lnTo>
                  <a:lnTo>
                    <a:pt x="2219369" y="12700"/>
                  </a:lnTo>
                  <a:lnTo>
                    <a:pt x="2219369" y="147447"/>
                  </a:lnTo>
                  <a:close/>
                  <a:moveTo>
                    <a:pt x="2071922" y="865387"/>
                  </a:moveTo>
                  <a:lnTo>
                    <a:pt x="2232069" y="865387"/>
                  </a:lnTo>
                  <a:lnTo>
                    <a:pt x="2232069" y="705240"/>
                  </a:lnTo>
                  <a:lnTo>
                    <a:pt x="2071922" y="705240"/>
                  </a:lnTo>
                  <a:lnTo>
                    <a:pt x="2071922" y="865387"/>
                  </a:lnTo>
                  <a:close/>
                  <a:moveTo>
                    <a:pt x="2084622" y="717940"/>
                  </a:moveTo>
                  <a:lnTo>
                    <a:pt x="2219369" y="717940"/>
                  </a:lnTo>
                  <a:lnTo>
                    <a:pt x="2219369" y="852686"/>
                  </a:lnTo>
                  <a:lnTo>
                    <a:pt x="2084622" y="852686"/>
                  </a:lnTo>
                  <a:lnTo>
                    <a:pt x="2084622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238897" y="2781147"/>
            <a:ext cx="3774765" cy="115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7"/>
              </a:lnSpc>
            </a:pPr>
            <a:r>
              <a:rPr lang="en-US" sz="6698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Challenge #1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17140" y="6028634"/>
            <a:ext cx="4889160" cy="1895556"/>
            <a:chOff x="0" y="0"/>
            <a:chExt cx="2232069" cy="8653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80010" y="80137"/>
              <a:ext cx="2072049" cy="705113"/>
            </a:xfrm>
            <a:custGeom>
              <a:avLst/>
              <a:gdLst/>
              <a:ahLst/>
              <a:cxnLst/>
              <a:rect r="r" b="b" t="t" l="l"/>
              <a:pathLst>
                <a:path h="705113" w="2072049">
                  <a:moveTo>
                    <a:pt x="2072049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2071922" y="0"/>
                  </a:lnTo>
                  <a:lnTo>
                    <a:pt x="2071922" y="705113"/>
                  </a:lnTo>
                  <a:lnTo>
                    <a:pt x="2072049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3660" y="73787"/>
              <a:ext cx="2084749" cy="717940"/>
            </a:xfrm>
            <a:custGeom>
              <a:avLst/>
              <a:gdLst/>
              <a:ahLst/>
              <a:cxnLst/>
              <a:rect r="r" b="b" t="t" l="l"/>
              <a:pathLst>
                <a:path h="717940" w="2084749">
                  <a:moveTo>
                    <a:pt x="2084749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2084622" y="0"/>
                  </a:lnTo>
                  <a:lnTo>
                    <a:pt x="2084622" y="717940"/>
                  </a:lnTo>
                  <a:lnTo>
                    <a:pt x="2084749" y="717940"/>
                  </a:lnTo>
                  <a:close/>
                  <a:moveTo>
                    <a:pt x="12700" y="705240"/>
                  </a:moveTo>
                  <a:lnTo>
                    <a:pt x="2071922" y="705240"/>
                  </a:lnTo>
                  <a:lnTo>
                    <a:pt x="2071922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2219369" cy="852687"/>
            </a:xfrm>
            <a:custGeom>
              <a:avLst/>
              <a:gdLst/>
              <a:ahLst/>
              <a:cxnLst/>
              <a:rect r="r" b="b" t="t" l="l"/>
              <a:pathLst>
                <a:path h="852687" w="2219369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071922" y="0"/>
                  </a:moveTo>
                  <a:lnTo>
                    <a:pt x="2071922" y="147447"/>
                  </a:lnTo>
                  <a:lnTo>
                    <a:pt x="2219369" y="147447"/>
                  </a:lnTo>
                  <a:lnTo>
                    <a:pt x="2219369" y="0"/>
                  </a:lnTo>
                  <a:lnTo>
                    <a:pt x="2071922" y="0"/>
                  </a:lnTo>
                  <a:close/>
                  <a:moveTo>
                    <a:pt x="2071922" y="852687"/>
                  </a:moveTo>
                  <a:lnTo>
                    <a:pt x="2219369" y="852687"/>
                  </a:lnTo>
                  <a:lnTo>
                    <a:pt x="2219369" y="705240"/>
                  </a:lnTo>
                  <a:lnTo>
                    <a:pt x="2071922" y="705240"/>
                  </a:lnTo>
                  <a:lnTo>
                    <a:pt x="2071922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32069" cy="865387"/>
            </a:xfrm>
            <a:custGeom>
              <a:avLst/>
              <a:gdLst/>
              <a:ahLst/>
              <a:cxnLst/>
              <a:rect r="r" b="b" t="t" l="l"/>
              <a:pathLst>
                <a:path h="865387" w="2232069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071922" y="0"/>
                  </a:moveTo>
                  <a:lnTo>
                    <a:pt x="2071922" y="160147"/>
                  </a:lnTo>
                  <a:lnTo>
                    <a:pt x="2232069" y="160147"/>
                  </a:lnTo>
                  <a:lnTo>
                    <a:pt x="2232069" y="0"/>
                  </a:lnTo>
                  <a:lnTo>
                    <a:pt x="2071922" y="0"/>
                  </a:lnTo>
                  <a:close/>
                  <a:moveTo>
                    <a:pt x="2219369" y="147447"/>
                  </a:moveTo>
                  <a:lnTo>
                    <a:pt x="2084623" y="147447"/>
                  </a:lnTo>
                  <a:lnTo>
                    <a:pt x="2084623" y="12700"/>
                  </a:lnTo>
                  <a:lnTo>
                    <a:pt x="2219369" y="12700"/>
                  </a:lnTo>
                  <a:lnTo>
                    <a:pt x="2219369" y="147447"/>
                  </a:lnTo>
                  <a:close/>
                  <a:moveTo>
                    <a:pt x="2071922" y="865387"/>
                  </a:moveTo>
                  <a:lnTo>
                    <a:pt x="2232069" y="865387"/>
                  </a:lnTo>
                  <a:lnTo>
                    <a:pt x="2232069" y="705240"/>
                  </a:lnTo>
                  <a:lnTo>
                    <a:pt x="2071922" y="705240"/>
                  </a:lnTo>
                  <a:lnTo>
                    <a:pt x="2071922" y="865387"/>
                  </a:lnTo>
                  <a:close/>
                  <a:moveTo>
                    <a:pt x="2084622" y="717940"/>
                  </a:moveTo>
                  <a:lnTo>
                    <a:pt x="2219369" y="717940"/>
                  </a:lnTo>
                  <a:lnTo>
                    <a:pt x="2219369" y="852686"/>
                  </a:lnTo>
                  <a:lnTo>
                    <a:pt x="2084622" y="852686"/>
                  </a:lnTo>
                  <a:lnTo>
                    <a:pt x="2084622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661533" y="6423954"/>
            <a:ext cx="300037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Dreamhack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726466">
            <a:off x="12392959" y="-4904339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160123" y="3883963"/>
            <a:ext cx="9864377" cy="2606541"/>
            <a:chOff x="0" y="0"/>
            <a:chExt cx="5253098" cy="1388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80010" y="80137"/>
              <a:ext cx="5093078" cy="1227793"/>
            </a:xfrm>
            <a:custGeom>
              <a:avLst/>
              <a:gdLst/>
              <a:ahLst/>
              <a:cxnLst/>
              <a:rect r="r" b="b" t="t" l="l"/>
              <a:pathLst>
                <a:path h="1227793" w="5093078">
                  <a:moveTo>
                    <a:pt x="5093078" y="1227793"/>
                  </a:moveTo>
                  <a:lnTo>
                    <a:pt x="0" y="1227793"/>
                  </a:lnTo>
                  <a:lnTo>
                    <a:pt x="0" y="0"/>
                  </a:lnTo>
                  <a:lnTo>
                    <a:pt x="5092951" y="0"/>
                  </a:lnTo>
                  <a:lnTo>
                    <a:pt x="5092951" y="1227793"/>
                  </a:lnTo>
                  <a:lnTo>
                    <a:pt x="5093078" y="1227793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3660" y="73787"/>
              <a:ext cx="5105778" cy="1240620"/>
            </a:xfrm>
            <a:custGeom>
              <a:avLst/>
              <a:gdLst/>
              <a:ahLst/>
              <a:cxnLst/>
              <a:rect r="r" b="b" t="t" l="l"/>
              <a:pathLst>
                <a:path h="1240620" w="5105778">
                  <a:moveTo>
                    <a:pt x="5105778" y="1240620"/>
                  </a:moveTo>
                  <a:lnTo>
                    <a:pt x="0" y="1240620"/>
                  </a:lnTo>
                  <a:lnTo>
                    <a:pt x="0" y="0"/>
                  </a:lnTo>
                  <a:lnTo>
                    <a:pt x="5105651" y="0"/>
                  </a:lnTo>
                  <a:lnTo>
                    <a:pt x="5105651" y="1240620"/>
                  </a:lnTo>
                  <a:lnTo>
                    <a:pt x="5105778" y="1240620"/>
                  </a:lnTo>
                  <a:close/>
                  <a:moveTo>
                    <a:pt x="12700" y="1227920"/>
                  </a:moveTo>
                  <a:lnTo>
                    <a:pt x="5092951" y="1227920"/>
                  </a:lnTo>
                  <a:lnTo>
                    <a:pt x="5092951" y="12700"/>
                  </a:lnTo>
                  <a:lnTo>
                    <a:pt x="12700" y="12700"/>
                  </a:lnTo>
                  <a:lnTo>
                    <a:pt x="12700" y="12279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5240398" cy="1375367"/>
            </a:xfrm>
            <a:custGeom>
              <a:avLst/>
              <a:gdLst/>
              <a:ahLst/>
              <a:cxnLst/>
              <a:rect r="r" b="b" t="t" l="l"/>
              <a:pathLst>
                <a:path h="1375367" w="5240398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5092951" y="0"/>
                  </a:moveTo>
                  <a:lnTo>
                    <a:pt x="5092951" y="147447"/>
                  </a:lnTo>
                  <a:lnTo>
                    <a:pt x="5240398" y="147447"/>
                  </a:lnTo>
                  <a:lnTo>
                    <a:pt x="5240398" y="0"/>
                  </a:lnTo>
                  <a:lnTo>
                    <a:pt x="5092951" y="0"/>
                  </a:lnTo>
                  <a:close/>
                  <a:moveTo>
                    <a:pt x="5092951" y="1375367"/>
                  </a:moveTo>
                  <a:lnTo>
                    <a:pt x="5240398" y="1375367"/>
                  </a:lnTo>
                  <a:lnTo>
                    <a:pt x="5240398" y="1227920"/>
                  </a:lnTo>
                  <a:lnTo>
                    <a:pt x="5092951" y="1227920"/>
                  </a:lnTo>
                  <a:lnTo>
                    <a:pt x="5092951" y="1375367"/>
                  </a:lnTo>
                  <a:close/>
                  <a:moveTo>
                    <a:pt x="0" y="1375367"/>
                  </a:moveTo>
                  <a:lnTo>
                    <a:pt x="147447" y="1375367"/>
                  </a:lnTo>
                  <a:lnTo>
                    <a:pt x="147447" y="1227920"/>
                  </a:lnTo>
                  <a:lnTo>
                    <a:pt x="0" y="1227920"/>
                  </a:lnTo>
                  <a:lnTo>
                    <a:pt x="0" y="13753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3098" cy="1388067"/>
            </a:xfrm>
            <a:custGeom>
              <a:avLst/>
              <a:gdLst/>
              <a:ahLst/>
              <a:cxnLst/>
              <a:rect r="r" b="b" t="t" l="l"/>
              <a:pathLst>
                <a:path h="1388067" w="5253098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5092951" y="0"/>
                  </a:moveTo>
                  <a:lnTo>
                    <a:pt x="5092951" y="160147"/>
                  </a:lnTo>
                  <a:lnTo>
                    <a:pt x="5253098" y="160147"/>
                  </a:lnTo>
                  <a:lnTo>
                    <a:pt x="5253098" y="0"/>
                  </a:lnTo>
                  <a:lnTo>
                    <a:pt x="5092951" y="0"/>
                  </a:lnTo>
                  <a:close/>
                  <a:moveTo>
                    <a:pt x="5240398" y="147447"/>
                  </a:moveTo>
                  <a:lnTo>
                    <a:pt x="5105652" y="147447"/>
                  </a:lnTo>
                  <a:lnTo>
                    <a:pt x="5105652" y="12700"/>
                  </a:lnTo>
                  <a:lnTo>
                    <a:pt x="5240398" y="12700"/>
                  </a:lnTo>
                  <a:lnTo>
                    <a:pt x="5240398" y="147447"/>
                  </a:lnTo>
                  <a:close/>
                  <a:moveTo>
                    <a:pt x="5092951" y="1388067"/>
                  </a:moveTo>
                  <a:lnTo>
                    <a:pt x="5253098" y="1388067"/>
                  </a:lnTo>
                  <a:lnTo>
                    <a:pt x="5253098" y="1227920"/>
                  </a:lnTo>
                  <a:lnTo>
                    <a:pt x="5092951" y="1227920"/>
                  </a:lnTo>
                  <a:lnTo>
                    <a:pt x="5092951" y="1388067"/>
                  </a:lnTo>
                  <a:close/>
                  <a:moveTo>
                    <a:pt x="5105651" y="1240620"/>
                  </a:moveTo>
                  <a:lnTo>
                    <a:pt x="5240398" y="1240620"/>
                  </a:lnTo>
                  <a:lnTo>
                    <a:pt x="5240398" y="1375367"/>
                  </a:lnTo>
                  <a:lnTo>
                    <a:pt x="5105651" y="1375367"/>
                  </a:lnTo>
                  <a:lnTo>
                    <a:pt x="5105651" y="1240620"/>
                  </a:lnTo>
                  <a:close/>
                  <a:moveTo>
                    <a:pt x="0" y="1388067"/>
                  </a:moveTo>
                  <a:lnTo>
                    <a:pt x="160147" y="1388067"/>
                  </a:lnTo>
                  <a:lnTo>
                    <a:pt x="160147" y="1227920"/>
                  </a:lnTo>
                  <a:lnTo>
                    <a:pt x="0" y="1227920"/>
                  </a:lnTo>
                  <a:lnTo>
                    <a:pt x="0" y="1388067"/>
                  </a:lnTo>
                  <a:close/>
                  <a:moveTo>
                    <a:pt x="12700" y="1240620"/>
                  </a:moveTo>
                  <a:lnTo>
                    <a:pt x="147447" y="1240620"/>
                  </a:lnTo>
                  <a:lnTo>
                    <a:pt x="147447" y="1375367"/>
                  </a:lnTo>
                  <a:lnTo>
                    <a:pt x="12700" y="1375367"/>
                  </a:lnTo>
                  <a:lnTo>
                    <a:pt x="12700" y="124062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539125" y="4575514"/>
            <a:ext cx="9209749" cy="129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3"/>
              </a:lnSpc>
            </a:pPr>
            <a:r>
              <a:rPr lang="en-US" sz="893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FUNNYLOGIN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681700" y="2477110"/>
            <a:ext cx="4889160" cy="1895556"/>
            <a:chOff x="0" y="0"/>
            <a:chExt cx="2232069" cy="8653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80010" y="80137"/>
              <a:ext cx="2072049" cy="705113"/>
            </a:xfrm>
            <a:custGeom>
              <a:avLst/>
              <a:gdLst/>
              <a:ahLst/>
              <a:cxnLst/>
              <a:rect r="r" b="b" t="t" l="l"/>
              <a:pathLst>
                <a:path h="705113" w="2072049">
                  <a:moveTo>
                    <a:pt x="2072049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2071922" y="0"/>
                  </a:lnTo>
                  <a:lnTo>
                    <a:pt x="2071922" y="705113"/>
                  </a:lnTo>
                  <a:lnTo>
                    <a:pt x="2072049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3660" y="73787"/>
              <a:ext cx="2084749" cy="717940"/>
            </a:xfrm>
            <a:custGeom>
              <a:avLst/>
              <a:gdLst/>
              <a:ahLst/>
              <a:cxnLst/>
              <a:rect r="r" b="b" t="t" l="l"/>
              <a:pathLst>
                <a:path h="717940" w="2084749">
                  <a:moveTo>
                    <a:pt x="2084749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2084622" y="0"/>
                  </a:lnTo>
                  <a:lnTo>
                    <a:pt x="2084622" y="717940"/>
                  </a:lnTo>
                  <a:lnTo>
                    <a:pt x="2084749" y="717940"/>
                  </a:lnTo>
                  <a:close/>
                  <a:moveTo>
                    <a:pt x="12700" y="705240"/>
                  </a:moveTo>
                  <a:lnTo>
                    <a:pt x="2071922" y="705240"/>
                  </a:lnTo>
                  <a:lnTo>
                    <a:pt x="2071922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2219369" cy="852687"/>
            </a:xfrm>
            <a:custGeom>
              <a:avLst/>
              <a:gdLst/>
              <a:ahLst/>
              <a:cxnLst/>
              <a:rect r="r" b="b" t="t" l="l"/>
              <a:pathLst>
                <a:path h="852687" w="2219369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071922" y="0"/>
                  </a:moveTo>
                  <a:lnTo>
                    <a:pt x="2071922" y="147447"/>
                  </a:lnTo>
                  <a:lnTo>
                    <a:pt x="2219369" y="147447"/>
                  </a:lnTo>
                  <a:lnTo>
                    <a:pt x="2219369" y="0"/>
                  </a:lnTo>
                  <a:lnTo>
                    <a:pt x="2071922" y="0"/>
                  </a:lnTo>
                  <a:close/>
                  <a:moveTo>
                    <a:pt x="2071922" y="852687"/>
                  </a:moveTo>
                  <a:lnTo>
                    <a:pt x="2219369" y="852687"/>
                  </a:lnTo>
                  <a:lnTo>
                    <a:pt x="2219369" y="705240"/>
                  </a:lnTo>
                  <a:lnTo>
                    <a:pt x="2071922" y="705240"/>
                  </a:lnTo>
                  <a:lnTo>
                    <a:pt x="2071922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32069" cy="865387"/>
            </a:xfrm>
            <a:custGeom>
              <a:avLst/>
              <a:gdLst/>
              <a:ahLst/>
              <a:cxnLst/>
              <a:rect r="r" b="b" t="t" l="l"/>
              <a:pathLst>
                <a:path h="865387" w="2232069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071922" y="0"/>
                  </a:moveTo>
                  <a:lnTo>
                    <a:pt x="2071922" y="160147"/>
                  </a:lnTo>
                  <a:lnTo>
                    <a:pt x="2232069" y="160147"/>
                  </a:lnTo>
                  <a:lnTo>
                    <a:pt x="2232069" y="0"/>
                  </a:lnTo>
                  <a:lnTo>
                    <a:pt x="2071922" y="0"/>
                  </a:lnTo>
                  <a:close/>
                  <a:moveTo>
                    <a:pt x="2219369" y="147447"/>
                  </a:moveTo>
                  <a:lnTo>
                    <a:pt x="2084623" y="147447"/>
                  </a:lnTo>
                  <a:lnTo>
                    <a:pt x="2084623" y="12700"/>
                  </a:lnTo>
                  <a:lnTo>
                    <a:pt x="2219369" y="12700"/>
                  </a:lnTo>
                  <a:lnTo>
                    <a:pt x="2219369" y="147447"/>
                  </a:lnTo>
                  <a:close/>
                  <a:moveTo>
                    <a:pt x="2071922" y="865387"/>
                  </a:moveTo>
                  <a:lnTo>
                    <a:pt x="2232069" y="865387"/>
                  </a:lnTo>
                  <a:lnTo>
                    <a:pt x="2232069" y="705240"/>
                  </a:lnTo>
                  <a:lnTo>
                    <a:pt x="2071922" y="705240"/>
                  </a:lnTo>
                  <a:lnTo>
                    <a:pt x="2071922" y="865387"/>
                  </a:lnTo>
                  <a:close/>
                  <a:moveTo>
                    <a:pt x="2084622" y="717940"/>
                  </a:moveTo>
                  <a:lnTo>
                    <a:pt x="2219369" y="717940"/>
                  </a:lnTo>
                  <a:lnTo>
                    <a:pt x="2219369" y="852686"/>
                  </a:lnTo>
                  <a:lnTo>
                    <a:pt x="2084622" y="852686"/>
                  </a:lnTo>
                  <a:lnTo>
                    <a:pt x="2084622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185732" y="2781147"/>
            <a:ext cx="3881097" cy="1154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7"/>
              </a:lnSpc>
            </a:pPr>
            <a:r>
              <a:rPr lang="en-US" sz="6698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Challenge #2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17140" y="6028634"/>
            <a:ext cx="4889160" cy="1895556"/>
            <a:chOff x="0" y="0"/>
            <a:chExt cx="2232069" cy="8653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80010" y="80137"/>
              <a:ext cx="2072049" cy="705113"/>
            </a:xfrm>
            <a:custGeom>
              <a:avLst/>
              <a:gdLst/>
              <a:ahLst/>
              <a:cxnLst/>
              <a:rect r="r" b="b" t="t" l="l"/>
              <a:pathLst>
                <a:path h="705113" w="2072049">
                  <a:moveTo>
                    <a:pt x="2072049" y="705113"/>
                  </a:moveTo>
                  <a:lnTo>
                    <a:pt x="0" y="705113"/>
                  </a:lnTo>
                  <a:lnTo>
                    <a:pt x="0" y="0"/>
                  </a:lnTo>
                  <a:lnTo>
                    <a:pt x="2071922" y="0"/>
                  </a:lnTo>
                  <a:lnTo>
                    <a:pt x="2071922" y="705113"/>
                  </a:lnTo>
                  <a:lnTo>
                    <a:pt x="2072049" y="705113"/>
                  </a:ln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3660" y="73787"/>
              <a:ext cx="2084749" cy="717940"/>
            </a:xfrm>
            <a:custGeom>
              <a:avLst/>
              <a:gdLst/>
              <a:ahLst/>
              <a:cxnLst/>
              <a:rect r="r" b="b" t="t" l="l"/>
              <a:pathLst>
                <a:path h="717940" w="2084749">
                  <a:moveTo>
                    <a:pt x="2084749" y="717940"/>
                  </a:moveTo>
                  <a:lnTo>
                    <a:pt x="0" y="717940"/>
                  </a:lnTo>
                  <a:lnTo>
                    <a:pt x="0" y="0"/>
                  </a:lnTo>
                  <a:lnTo>
                    <a:pt x="2084622" y="0"/>
                  </a:lnTo>
                  <a:lnTo>
                    <a:pt x="2084622" y="717940"/>
                  </a:lnTo>
                  <a:lnTo>
                    <a:pt x="2084749" y="717940"/>
                  </a:lnTo>
                  <a:close/>
                  <a:moveTo>
                    <a:pt x="12700" y="705240"/>
                  </a:moveTo>
                  <a:lnTo>
                    <a:pt x="2071922" y="705240"/>
                  </a:lnTo>
                  <a:lnTo>
                    <a:pt x="2071922" y="12700"/>
                  </a:lnTo>
                  <a:lnTo>
                    <a:pt x="12700" y="12700"/>
                  </a:lnTo>
                  <a:lnTo>
                    <a:pt x="12700" y="70524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2219369" cy="852687"/>
            </a:xfrm>
            <a:custGeom>
              <a:avLst/>
              <a:gdLst/>
              <a:ahLst/>
              <a:cxnLst/>
              <a:rect r="r" b="b" t="t" l="l"/>
              <a:pathLst>
                <a:path h="852687" w="2219369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2071922" y="0"/>
                  </a:moveTo>
                  <a:lnTo>
                    <a:pt x="2071922" y="147447"/>
                  </a:lnTo>
                  <a:lnTo>
                    <a:pt x="2219369" y="147447"/>
                  </a:lnTo>
                  <a:lnTo>
                    <a:pt x="2219369" y="0"/>
                  </a:lnTo>
                  <a:lnTo>
                    <a:pt x="2071922" y="0"/>
                  </a:lnTo>
                  <a:close/>
                  <a:moveTo>
                    <a:pt x="2071922" y="852687"/>
                  </a:moveTo>
                  <a:lnTo>
                    <a:pt x="2219369" y="852687"/>
                  </a:lnTo>
                  <a:lnTo>
                    <a:pt x="2219369" y="705240"/>
                  </a:lnTo>
                  <a:lnTo>
                    <a:pt x="2071922" y="705240"/>
                  </a:lnTo>
                  <a:lnTo>
                    <a:pt x="2071922" y="852687"/>
                  </a:lnTo>
                  <a:close/>
                  <a:moveTo>
                    <a:pt x="0" y="852687"/>
                  </a:moveTo>
                  <a:lnTo>
                    <a:pt x="147447" y="852687"/>
                  </a:lnTo>
                  <a:lnTo>
                    <a:pt x="147447" y="705240"/>
                  </a:lnTo>
                  <a:lnTo>
                    <a:pt x="0" y="705240"/>
                  </a:lnTo>
                  <a:lnTo>
                    <a:pt x="0" y="8526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32069" cy="865387"/>
            </a:xfrm>
            <a:custGeom>
              <a:avLst/>
              <a:gdLst/>
              <a:ahLst/>
              <a:cxnLst/>
              <a:rect r="r" b="b" t="t" l="l"/>
              <a:pathLst>
                <a:path h="865387" w="2232069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2071922" y="0"/>
                  </a:moveTo>
                  <a:lnTo>
                    <a:pt x="2071922" y="160147"/>
                  </a:lnTo>
                  <a:lnTo>
                    <a:pt x="2232069" y="160147"/>
                  </a:lnTo>
                  <a:lnTo>
                    <a:pt x="2232069" y="0"/>
                  </a:lnTo>
                  <a:lnTo>
                    <a:pt x="2071922" y="0"/>
                  </a:lnTo>
                  <a:close/>
                  <a:moveTo>
                    <a:pt x="2219369" y="147447"/>
                  </a:moveTo>
                  <a:lnTo>
                    <a:pt x="2084623" y="147447"/>
                  </a:lnTo>
                  <a:lnTo>
                    <a:pt x="2084623" y="12700"/>
                  </a:lnTo>
                  <a:lnTo>
                    <a:pt x="2219369" y="12700"/>
                  </a:lnTo>
                  <a:lnTo>
                    <a:pt x="2219369" y="147447"/>
                  </a:lnTo>
                  <a:close/>
                  <a:moveTo>
                    <a:pt x="2071922" y="865387"/>
                  </a:moveTo>
                  <a:lnTo>
                    <a:pt x="2232069" y="865387"/>
                  </a:lnTo>
                  <a:lnTo>
                    <a:pt x="2232069" y="705240"/>
                  </a:lnTo>
                  <a:lnTo>
                    <a:pt x="2071922" y="705240"/>
                  </a:lnTo>
                  <a:lnTo>
                    <a:pt x="2071922" y="865387"/>
                  </a:lnTo>
                  <a:close/>
                  <a:moveTo>
                    <a:pt x="2084622" y="717940"/>
                  </a:moveTo>
                  <a:lnTo>
                    <a:pt x="2219369" y="717940"/>
                  </a:lnTo>
                  <a:lnTo>
                    <a:pt x="2219369" y="852686"/>
                  </a:lnTo>
                  <a:lnTo>
                    <a:pt x="2084622" y="852686"/>
                  </a:lnTo>
                  <a:lnTo>
                    <a:pt x="2084622" y="717940"/>
                  </a:lnTo>
                  <a:close/>
                  <a:moveTo>
                    <a:pt x="0" y="865387"/>
                  </a:moveTo>
                  <a:lnTo>
                    <a:pt x="160147" y="865387"/>
                  </a:lnTo>
                  <a:lnTo>
                    <a:pt x="160147" y="705240"/>
                  </a:lnTo>
                  <a:lnTo>
                    <a:pt x="0" y="705240"/>
                  </a:lnTo>
                  <a:lnTo>
                    <a:pt x="0" y="865387"/>
                  </a:lnTo>
                  <a:close/>
                  <a:moveTo>
                    <a:pt x="12700" y="717940"/>
                  </a:moveTo>
                  <a:lnTo>
                    <a:pt x="147447" y="717940"/>
                  </a:lnTo>
                  <a:lnTo>
                    <a:pt x="147447" y="852686"/>
                  </a:lnTo>
                  <a:lnTo>
                    <a:pt x="12700" y="852686"/>
                  </a:lnTo>
                  <a:lnTo>
                    <a:pt x="12700" y="7179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8158" y="6423954"/>
            <a:ext cx="3667125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DiceCTF 2024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85" r="0" b="-14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3492951" y="7108954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6" y="0"/>
                </a:lnTo>
                <a:lnTo>
                  <a:pt x="8302776" y="8809313"/>
                </a:lnTo>
                <a:lnTo>
                  <a:pt x="0" y="880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06420" y="4127863"/>
            <a:ext cx="10275160" cy="2031274"/>
            <a:chOff x="0" y="0"/>
            <a:chExt cx="6995336" cy="13828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0010" y="80137"/>
              <a:ext cx="6835316" cy="1222619"/>
            </a:xfrm>
            <a:custGeom>
              <a:avLst/>
              <a:gdLst/>
              <a:ahLst/>
              <a:cxnLst/>
              <a:rect r="r" b="b" t="t" l="l"/>
              <a:pathLst>
                <a:path h="1222619" w="6835316">
                  <a:moveTo>
                    <a:pt x="6835316" y="1222619"/>
                  </a:moveTo>
                  <a:lnTo>
                    <a:pt x="0" y="1222619"/>
                  </a:lnTo>
                  <a:lnTo>
                    <a:pt x="0" y="0"/>
                  </a:lnTo>
                  <a:lnTo>
                    <a:pt x="6835189" y="0"/>
                  </a:lnTo>
                  <a:lnTo>
                    <a:pt x="6835189" y="1222619"/>
                  </a:lnTo>
                  <a:lnTo>
                    <a:pt x="6835316" y="1222619"/>
                  </a:lnTo>
                  <a:close/>
                </a:path>
              </a:pathLst>
            </a:custGeom>
            <a:solidFill>
              <a:srgbClr val="FF792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3660" y="73787"/>
              <a:ext cx="6848016" cy="1235446"/>
            </a:xfrm>
            <a:custGeom>
              <a:avLst/>
              <a:gdLst/>
              <a:ahLst/>
              <a:cxnLst/>
              <a:rect r="r" b="b" t="t" l="l"/>
              <a:pathLst>
                <a:path h="1235446" w="6848016">
                  <a:moveTo>
                    <a:pt x="6848016" y="1235446"/>
                  </a:moveTo>
                  <a:lnTo>
                    <a:pt x="0" y="1235446"/>
                  </a:lnTo>
                  <a:lnTo>
                    <a:pt x="0" y="0"/>
                  </a:lnTo>
                  <a:lnTo>
                    <a:pt x="6847889" y="0"/>
                  </a:lnTo>
                  <a:lnTo>
                    <a:pt x="6847889" y="1235446"/>
                  </a:lnTo>
                  <a:lnTo>
                    <a:pt x="6848016" y="1235446"/>
                  </a:lnTo>
                  <a:close/>
                  <a:moveTo>
                    <a:pt x="12700" y="1222746"/>
                  </a:moveTo>
                  <a:lnTo>
                    <a:pt x="6835189" y="1222746"/>
                  </a:lnTo>
                  <a:lnTo>
                    <a:pt x="6835189" y="12700"/>
                  </a:lnTo>
                  <a:lnTo>
                    <a:pt x="12700" y="12700"/>
                  </a:lnTo>
                  <a:lnTo>
                    <a:pt x="12700" y="12227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6982636" cy="1370193"/>
            </a:xfrm>
            <a:custGeom>
              <a:avLst/>
              <a:gdLst/>
              <a:ahLst/>
              <a:cxnLst/>
              <a:rect r="r" b="b" t="t" l="l"/>
              <a:pathLst>
                <a:path h="1370193" w="6982636">
                  <a:moveTo>
                    <a:pt x="0" y="0"/>
                  </a:moveTo>
                  <a:lnTo>
                    <a:pt x="147447" y="0"/>
                  </a:lnTo>
                  <a:lnTo>
                    <a:pt x="147447" y="147447"/>
                  </a:lnTo>
                  <a:lnTo>
                    <a:pt x="0" y="147447"/>
                  </a:lnTo>
                  <a:lnTo>
                    <a:pt x="0" y="0"/>
                  </a:lnTo>
                  <a:close/>
                  <a:moveTo>
                    <a:pt x="6835189" y="0"/>
                  </a:moveTo>
                  <a:lnTo>
                    <a:pt x="6835189" y="147447"/>
                  </a:lnTo>
                  <a:lnTo>
                    <a:pt x="6982636" y="147447"/>
                  </a:lnTo>
                  <a:lnTo>
                    <a:pt x="6982636" y="0"/>
                  </a:lnTo>
                  <a:lnTo>
                    <a:pt x="6835189" y="0"/>
                  </a:lnTo>
                  <a:close/>
                  <a:moveTo>
                    <a:pt x="6835189" y="1370193"/>
                  </a:moveTo>
                  <a:lnTo>
                    <a:pt x="6982636" y="1370193"/>
                  </a:lnTo>
                  <a:lnTo>
                    <a:pt x="6982636" y="1222746"/>
                  </a:lnTo>
                  <a:lnTo>
                    <a:pt x="6835189" y="1222746"/>
                  </a:lnTo>
                  <a:lnTo>
                    <a:pt x="6835189" y="1370193"/>
                  </a:lnTo>
                  <a:close/>
                  <a:moveTo>
                    <a:pt x="0" y="1370193"/>
                  </a:moveTo>
                  <a:lnTo>
                    <a:pt x="147447" y="1370193"/>
                  </a:lnTo>
                  <a:lnTo>
                    <a:pt x="147447" y="1222746"/>
                  </a:lnTo>
                  <a:lnTo>
                    <a:pt x="0" y="1222746"/>
                  </a:lnTo>
                  <a:lnTo>
                    <a:pt x="0" y="13701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5336" cy="1382893"/>
            </a:xfrm>
            <a:custGeom>
              <a:avLst/>
              <a:gdLst/>
              <a:ahLst/>
              <a:cxnLst/>
              <a:rect r="r" b="b" t="t" l="l"/>
              <a:pathLst>
                <a:path h="1382893" w="6995336">
                  <a:moveTo>
                    <a:pt x="0" y="160147"/>
                  </a:moveTo>
                  <a:lnTo>
                    <a:pt x="160147" y="160147"/>
                  </a:lnTo>
                  <a:lnTo>
                    <a:pt x="160147" y="0"/>
                  </a:lnTo>
                  <a:lnTo>
                    <a:pt x="0" y="0"/>
                  </a:lnTo>
                  <a:lnTo>
                    <a:pt x="0" y="160147"/>
                  </a:lnTo>
                  <a:close/>
                  <a:moveTo>
                    <a:pt x="12700" y="12700"/>
                  </a:moveTo>
                  <a:lnTo>
                    <a:pt x="147447" y="12700"/>
                  </a:lnTo>
                  <a:lnTo>
                    <a:pt x="147447" y="147447"/>
                  </a:lnTo>
                  <a:lnTo>
                    <a:pt x="12700" y="147447"/>
                  </a:lnTo>
                  <a:lnTo>
                    <a:pt x="12700" y="12700"/>
                  </a:lnTo>
                  <a:close/>
                  <a:moveTo>
                    <a:pt x="6835189" y="0"/>
                  </a:moveTo>
                  <a:lnTo>
                    <a:pt x="6835189" y="160147"/>
                  </a:lnTo>
                  <a:lnTo>
                    <a:pt x="6995336" y="160147"/>
                  </a:lnTo>
                  <a:lnTo>
                    <a:pt x="6995336" y="0"/>
                  </a:lnTo>
                  <a:lnTo>
                    <a:pt x="6835189" y="0"/>
                  </a:lnTo>
                  <a:close/>
                  <a:moveTo>
                    <a:pt x="6982636" y="147447"/>
                  </a:moveTo>
                  <a:lnTo>
                    <a:pt x="6847889" y="147447"/>
                  </a:lnTo>
                  <a:lnTo>
                    <a:pt x="6847889" y="12700"/>
                  </a:lnTo>
                  <a:lnTo>
                    <a:pt x="6982636" y="12700"/>
                  </a:lnTo>
                  <a:lnTo>
                    <a:pt x="6982636" y="147447"/>
                  </a:lnTo>
                  <a:close/>
                  <a:moveTo>
                    <a:pt x="6835189" y="1382893"/>
                  </a:moveTo>
                  <a:lnTo>
                    <a:pt x="6995336" y="1382893"/>
                  </a:lnTo>
                  <a:lnTo>
                    <a:pt x="6995336" y="1222746"/>
                  </a:lnTo>
                  <a:lnTo>
                    <a:pt x="6835189" y="1222746"/>
                  </a:lnTo>
                  <a:lnTo>
                    <a:pt x="6835189" y="1382893"/>
                  </a:lnTo>
                  <a:close/>
                  <a:moveTo>
                    <a:pt x="6847889" y="1235446"/>
                  </a:moveTo>
                  <a:lnTo>
                    <a:pt x="6982636" y="1235446"/>
                  </a:lnTo>
                  <a:lnTo>
                    <a:pt x="6982636" y="1370193"/>
                  </a:lnTo>
                  <a:lnTo>
                    <a:pt x="6847889" y="1370193"/>
                  </a:lnTo>
                  <a:lnTo>
                    <a:pt x="6847889" y="1235446"/>
                  </a:lnTo>
                  <a:close/>
                  <a:moveTo>
                    <a:pt x="0" y="1382893"/>
                  </a:moveTo>
                  <a:lnTo>
                    <a:pt x="160147" y="1382893"/>
                  </a:lnTo>
                  <a:lnTo>
                    <a:pt x="160147" y="1222746"/>
                  </a:lnTo>
                  <a:lnTo>
                    <a:pt x="0" y="1222746"/>
                  </a:lnTo>
                  <a:lnTo>
                    <a:pt x="0" y="1382893"/>
                  </a:lnTo>
                  <a:close/>
                  <a:moveTo>
                    <a:pt x="12700" y="1235446"/>
                  </a:moveTo>
                  <a:lnTo>
                    <a:pt x="147447" y="1235446"/>
                  </a:lnTo>
                  <a:lnTo>
                    <a:pt x="147447" y="1370193"/>
                  </a:lnTo>
                  <a:lnTo>
                    <a:pt x="12700" y="1370193"/>
                  </a:lnTo>
                  <a:lnTo>
                    <a:pt x="12700" y="12354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179481" y="4498657"/>
            <a:ext cx="9937166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5"/>
              </a:lnSpc>
            </a:pPr>
            <a:r>
              <a:rPr lang="en-US" sz="9500">
                <a:solidFill>
                  <a:srgbClr val="000000"/>
                </a:solidFill>
                <a:latin typeface="FS Gravity"/>
                <a:ea typeface="FS Gravity"/>
                <a:cs typeface="FS Gravity"/>
                <a:sym typeface="FS Gravity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394854" y="1989626"/>
            <a:ext cx="11498292" cy="6307747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512" r="0" b="-451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658244" y="7706877"/>
            <a:ext cx="1366416" cy="1008663"/>
          </a:xfrm>
          <a:custGeom>
            <a:avLst/>
            <a:gdLst/>
            <a:ahLst/>
            <a:cxnLst/>
            <a:rect r="r" b="b" t="t" l="l"/>
            <a:pathLst>
              <a:path h="1008663" w="1366416">
                <a:moveTo>
                  <a:pt x="0" y="0"/>
                </a:moveTo>
                <a:lnTo>
                  <a:pt x="1366415" y="0"/>
                </a:lnTo>
                <a:lnTo>
                  <a:pt x="1366415" y="1008663"/>
                </a:lnTo>
                <a:lnTo>
                  <a:pt x="0" y="1008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60236" y="2438551"/>
            <a:ext cx="866180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FS Gravity"/>
                <a:ea typeface="FS Gravity"/>
                <a:cs typeface="FS Gravity"/>
                <a:sym typeface="FS Gravity"/>
              </a:rPr>
              <a:t>&gt;</a:t>
            </a:r>
            <a:r>
              <a:rPr lang="en-US" sz="5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 What are prototypes in JavaScript?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0236" y="3877191"/>
            <a:ext cx="10767529" cy="320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Prototypes in JavaScript are objects that other objects can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inherit properties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such as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keys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methods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>
              <a:lnSpc>
                <a:spcPts val="3639"/>
              </a:lnSpc>
            </a:pP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JavaScript is a </a:t>
            </a: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prototypal language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meaning it uses prototypes to define object behavior instead of traditional class-based inheritance like in Java or C++.</a:t>
            </a:r>
          </a:p>
          <a:p>
            <a:pPr algn="just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788103" y="2838826"/>
            <a:ext cx="10711795" cy="5876290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6910" r="0" b="-46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02620" y="8393915"/>
            <a:ext cx="1170965" cy="864385"/>
          </a:xfrm>
          <a:custGeom>
            <a:avLst/>
            <a:gdLst/>
            <a:ahLst/>
            <a:cxnLst/>
            <a:rect r="r" b="b" t="t" l="l"/>
            <a:pathLst>
              <a:path h="864385" w="1170965">
                <a:moveTo>
                  <a:pt x="0" y="0"/>
                </a:moveTo>
                <a:lnTo>
                  <a:pt x="1170965" y="0"/>
                </a:lnTo>
                <a:lnTo>
                  <a:pt x="1170965" y="864385"/>
                </a:lnTo>
                <a:lnTo>
                  <a:pt x="0" y="8643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310789" y="331658"/>
            <a:ext cx="7666422" cy="1394083"/>
            <a:chOff x="0" y="0"/>
            <a:chExt cx="10221896" cy="185877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221896" cy="1858778"/>
              <a:chOff x="0" y="0"/>
              <a:chExt cx="7633338" cy="138806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80010" y="80137"/>
                <a:ext cx="7473317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7473317">
                    <a:moveTo>
                      <a:pt x="7473317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7473190" y="0"/>
                    </a:lnTo>
                    <a:lnTo>
                      <a:pt x="7473190" y="1227793"/>
                    </a:lnTo>
                    <a:lnTo>
                      <a:pt x="7473317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73660" y="73787"/>
                <a:ext cx="7486017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7486017">
                    <a:moveTo>
                      <a:pt x="7486017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7485890" y="0"/>
                    </a:lnTo>
                    <a:lnTo>
                      <a:pt x="7485890" y="1240620"/>
                    </a:lnTo>
                    <a:lnTo>
                      <a:pt x="7486017" y="1240620"/>
                    </a:lnTo>
                    <a:close/>
                    <a:moveTo>
                      <a:pt x="12700" y="1227920"/>
                    </a:moveTo>
                    <a:lnTo>
                      <a:pt x="7473190" y="1227920"/>
                    </a:lnTo>
                    <a:lnTo>
                      <a:pt x="7473190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6350" y="6350"/>
                <a:ext cx="7620637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7620637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7473190" y="0"/>
                    </a:moveTo>
                    <a:lnTo>
                      <a:pt x="7473190" y="147447"/>
                    </a:lnTo>
                    <a:lnTo>
                      <a:pt x="7620637" y="147447"/>
                    </a:lnTo>
                    <a:lnTo>
                      <a:pt x="7620637" y="0"/>
                    </a:lnTo>
                    <a:lnTo>
                      <a:pt x="7473190" y="0"/>
                    </a:lnTo>
                    <a:close/>
                    <a:moveTo>
                      <a:pt x="7473190" y="1375367"/>
                    </a:moveTo>
                    <a:lnTo>
                      <a:pt x="7620637" y="1375367"/>
                    </a:lnTo>
                    <a:lnTo>
                      <a:pt x="7620637" y="1227920"/>
                    </a:lnTo>
                    <a:lnTo>
                      <a:pt x="7473190" y="1227920"/>
                    </a:lnTo>
                    <a:lnTo>
                      <a:pt x="7473190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633337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7633337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7473190" y="0"/>
                    </a:moveTo>
                    <a:lnTo>
                      <a:pt x="7473190" y="160147"/>
                    </a:lnTo>
                    <a:lnTo>
                      <a:pt x="7633337" y="160147"/>
                    </a:lnTo>
                    <a:lnTo>
                      <a:pt x="7633337" y="0"/>
                    </a:lnTo>
                    <a:lnTo>
                      <a:pt x="7473190" y="0"/>
                    </a:lnTo>
                    <a:close/>
                    <a:moveTo>
                      <a:pt x="7620638" y="147447"/>
                    </a:moveTo>
                    <a:lnTo>
                      <a:pt x="7485891" y="147447"/>
                    </a:lnTo>
                    <a:lnTo>
                      <a:pt x="7485891" y="12700"/>
                    </a:lnTo>
                    <a:lnTo>
                      <a:pt x="7620638" y="12700"/>
                    </a:lnTo>
                    <a:lnTo>
                      <a:pt x="7620638" y="147447"/>
                    </a:lnTo>
                    <a:close/>
                    <a:moveTo>
                      <a:pt x="7473190" y="1388067"/>
                    </a:moveTo>
                    <a:lnTo>
                      <a:pt x="7633337" y="1388067"/>
                    </a:lnTo>
                    <a:lnTo>
                      <a:pt x="7633337" y="1227920"/>
                    </a:lnTo>
                    <a:lnTo>
                      <a:pt x="7473190" y="1227920"/>
                    </a:lnTo>
                    <a:lnTo>
                      <a:pt x="7473190" y="1388067"/>
                    </a:lnTo>
                    <a:close/>
                    <a:moveTo>
                      <a:pt x="7485890" y="1240620"/>
                    </a:moveTo>
                    <a:lnTo>
                      <a:pt x="7620637" y="1240620"/>
                    </a:lnTo>
                    <a:lnTo>
                      <a:pt x="7620637" y="1375367"/>
                    </a:lnTo>
                    <a:lnTo>
                      <a:pt x="7485890" y="1375367"/>
                    </a:lnTo>
                    <a:lnTo>
                      <a:pt x="7485890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60605" y="410008"/>
              <a:ext cx="8740738" cy="107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</a:pPr>
              <a:r>
                <a:rPr lang="en-US" sz="5493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PROTOTYPE EXAMPLE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788103" y="2838826"/>
            <a:ext cx="10711795" cy="5876290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6910" r="0" b="-46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97845" y="8479640"/>
            <a:ext cx="1170965" cy="864385"/>
          </a:xfrm>
          <a:custGeom>
            <a:avLst/>
            <a:gdLst/>
            <a:ahLst/>
            <a:cxnLst/>
            <a:rect r="r" b="b" t="t" l="l"/>
            <a:pathLst>
              <a:path h="864385" w="1170965">
                <a:moveTo>
                  <a:pt x="0" y="0"/>
                </a:moveTo>
                <a:lnTo>
                  <a:pt x="1170965" y="0"/>
                </a:lnTo>
                <a:lnTo>
                  <a:pt x="1170965" y="864385"/>
                </a:lnTo>
                <a:lnTo>
                  <a:pt x="0" y="8643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310789" y="331658"/>
            <a:ext cx="7666422" cy="1394083"/>
            <a:chOff x="0" y="0"/>
            <a:chExt cx="10221896" cy="185877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221896" cy="1858778"/>
              <a:chOff x="0" y="0"/>
              <a:chExt cx="7633338" cy="138806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80010" y="80137"/>
                <a:ext cx="7473317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7473317">
                    <a:moveTo>
                      <a:pt x="7473317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7473190" y="0"/>
                    </a:lnTo>
                    <a:lnTo>
                      <a:pt x="7473190" y="1227793"/>
                    </a:lnTo>
                    <a:lnTo>
                      <a:pt x="7473317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73660" y="73787"/>
                <a:ext cx="7486017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7486017">
                    <a:moveTo>
                      <a:pt x="7486017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7485890" y="0"/>
                    </a:lnTo>
                    <a:lnTo>
                      <a:pt x="7485890" y="1240620"/>
                    </a:lnTo>
                    <a:lnTo>
                      <a:pt x="7486017" y="1240620"/>
                    </a:lnTo>
                    <a:close/>
                    <a:moveTo>
                      <a:pt x="12700" y="1227920"/>
                    </a:moveTo>
                    <a:lnTo>
                      <a:pt x="7473190" y="1227920"/>
                    </a:lnTo>
                    <a:lnTo>
                      <a:pt x="7473190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6350" y="6350"/>
                <a:ext cx="7620637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7620637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7473190" y="0"/>
                    </a:moveTo>
                    <a:lnTo>
                      <a:pt x="7473190" y="147447"/>
                    </a:lnTo>
                    <a:lnTo>
                      <a:pt x="7620637" y="147447"/>
                    </a:lnTo>
                    <a:lnTo>
                      <a:pt x="7620637" y="0"/>
                    </a:lnTo>
                    <a:lnTo>
                      <a:pt x="7473190" y="0"/>
                    </a:lnTo>
                    <a:close/>
                    <a:moveTo>
                      <a:pt x="7473190" y="1375367"/>
                    </a:moveTo>
                    <a:lnTo>
                      <a:pt x="7620637" y="1375367"/>
                    </a:lnTo>
                    <a:lnTo>
                      <a:pt x="7620637" y="1227920"/>
                    </a:lnTo>
                    <a:lnTo>
                      <a:pt x="7473190" y="1227920"/>
                    </a:lnTo>
                    <a:lnTo>
                      <a:pt x="7473190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633337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7633337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7473190" y="0"/>
                    </a:moveTo>
                    <a:lnTo>
                      <a:pt x="7473190" y="160147"/>
                    </a:lnTo>
                    <a:lnTo>
                      <a:pt x="7633337" y="160147"/>
                    </a:lnTo>
                    <a:lnTo>
                      <a:pt x="7633337" y="0"/>
                    </a:lnTo>
                    <a:lnTo>
                      <a:pt x="7473190" y="0"/>
                    </a:lnTo>
                    <a:close/>
                    <a:moveTo>
                      <a:pt x="7620638" y="147447"/>
                    </a:moveTo>
                    <a:lnTo>
                      <a:pt x="7485891" y="147447"/>
                    </a:lnTo>
                    <a:lnTo>
                      <a:pt x="7485891" y="12700"/>
                    </a:lnTo>
                    <a:lnTo>
                      <a:pt x="7620638" y="12700"/>
                    </a:lnTo>
                    <a:lnTo>
                      <a:pt x="7620638" y="147447"/>
                    </a:lnTo>
                    <a:close/>
                    <a:moveTo>
                      <a:pt x="7473190" y="1388067"/>
                    </a:moveTo>
                    <a:lnTo>
                      <a:pt x="7633337" y="1388067"/>
                    </a:lnTo>
                    <a:lnTo>
                      <a:pt x="7633337" y="1227920"/>
                    </a:lnTo>
                    <a:lnTo>
                      <a:pt x="7473190" y="1227920"/>
                    </a:lnTo>
                    <a:lnTo>
                      <a:pt x="7473190" y="1388067"/>
                    </a:lnTo>
                    <a:close/>
                    <a:moveTo>
                      <a:pt x="7485890" y="1240620"/>
                    </a:moveTo>
                    <a:lnTo>
                      <a:pt x="7620637" y="1240620"/>
                    </a:lnTo>
                    <a:lnTo>
                      <a:pt x="7620637" y="1375367"/>
                    </a:lnTo>
                    <a:lnTo>
                      <a:pt x="7485890" y="1375367"/>
                    </a:lnTo>
                    <a:lnTo>
                      <a:pt x="7485890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860605" y="410008"/>
              <a:ext cx="8740738" cy="107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</a:pPr>
              <a:r>
                <a:rPr lang="en-US" sz="5493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PROTOTYPE EXAMPLE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598492" y="750418"/>
            <a:ext cx="11091017" cy="6084324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512" r="0" b="-451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98492" y="1428013"/>
            <a:ext cx="11091017" cy="8345486"/>
          </a:xfrm>
          <a:custGeom>
            <a:avLst/>
            <a:gdLst/>
            <a:ahLst/>
            <a:cxnLst/>
            <a:rect r="r" b="b" t="t" l="l"/>
            <a:pathLst>
              <a:path h="8345486" w="11091017">
                <a:moveTo>
                  <a:pt x="0" y="0"/>
                </a:moveTo>
                <a:lnTo>
                  <a:pt x="11091016" y="0"/>
                </a:lnTo>
                <a:lnTo>
                  <a:pt x="11091016" y="8345486"/>
                </a:lnTo>
                <a:lnTo>
                  <a:pt x="0" y="83454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021" t="0" r="-19021" b="-3194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922543" y="9394797"/>
            <a:ext cx="922812" cy="681203"/>
          </a:xfrm>
          <a:custGeom>
            <a:avLst/>
            <a:gdLst/>
            <a:ahLst/>
            <a:cxnLst/>
            <a:rect r="r" b="b" t="t" l="l"/>
            <a:pathLst>
              <a:path h="681203" w="922812">
                <a:moveTo>
                  <a:pt x="0" y="0"/>
                </a:moveTo>
                <a:lnTo>
                  <a:pt x="922811" y="0"/>
                </a:lnTo>
                <a:lnTo>
                  <a:pt x="922811" y="681203"/>
                </a:lnTo>
                <a:lnTo>
                  <a:pt x="0" y="6812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950931" y="1079985"/>
            <a:ext cx="6795802" cy="82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2"/>
              </a:lnSpc>
            </a:pPr>
            <a:r>
              <a:rPr lang="en-US" sz="4822">
                <a:solidFill>
                  <a:srgbClr val="FFFFFF"/>
                </a:solidFill>
                <a:latin typeface="FS Gravity"/>
                <a:ea typeface="FS Gravity"/>
                <a:cs typeface="FS Gravity"/>
                <a:sym typeface="FS Gravity"/>
              </a:rPr>
              <a:t>&gt; </a:t>
            </a:r>
            <a:r>
              <a:rPr lang="en-US" sz="4822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Prototypes vs Classes...</a:t>
            </a:r>
          </a:p>
        </p:txBody>
      </p: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3931079" y="2025640"/>
          <a:ext cx="10056553" cy="7222401"/>
        </p:xfrm>
        <a:graphic>
          <a:graphicData uri="http://schemas.openxmlformats.org/drawingml/2006/table">
            <a:tbl>
              <a:tblPr/>
              <a:tblGrid>
                <a:gridCol w="5028276"/>
                <a:gridCol w="5028276"/>
              </a:tblGrid>
              <a:tr h="7284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Prototypes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Classes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10571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Objects that other objects inherit from.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Templates for creating objects (a.k.a blueprints)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Prototype-based inheritance.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Class-based inheritance.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3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Objects are created from other objects.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Objects are instantiated from classes.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1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dynamic, can modify prototypes at runtime.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structured, defined at design-time.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30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Shared through the prototype chain.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Shared through class instances.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4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Defined on the prototype.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Defined inside the class.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94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Methods shared via prototype save memory.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92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Each instance gets its own copy of methods (unless using static methods).</a:t>
                      </a:r>
                      <a:endParaRPr lang="en-US" sz="1100"/>
                    </a:p>
                  </a:txBody>
                  <a:tcPr marL="128627" marR="128627" marT="128627" marB="128627" anchor="ctr">
                    <a:lnL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72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06232" y="2666436"/>
            <a:ext cx="8675537" cy="4759237"/>
            <a:chOff x="0" y="0"/>
            <a:chExt cx="5908040" cy="32410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6910" r="0" b="-4691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20749" y="6993480"/>
            <a:ext cx="1170965" cy="864385"/>
          </a:xfrm>
          <a:custGeom>
            <a:avLst/>
            <a:gdLst/>
            <a:ahLst/>
            <a:cxnLst/>
            <a:rect r="r" b="b" t="t" l="l"/>
            <a:pathLst>
              <a:path h="864385" w="1170965">
                <a:moveTo>
                  <a:pt x="0" y="0"/>
                </a:moveTo>
                <a:lnTo>
                  <a:pt x="1170965" y="0"/>
                </a:lnTo>
                <a:lnTo>
                  <a:pt x="1170965" y="864386"/>
                </a:lnTo>
                <a:lnTo>
                  <a:pt x="0" y="8643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65434" y="8712835"/>
            <a:ext cx="12757132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`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myObj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` object is defined as a blank object</a:t>
            </a:r>
          </a:p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 default, it will inherit whatever properties from `</a:t>
            </a:r>
            <a:r>
              <a:rPr lang="en-US" sz="2800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Object.prototype</a:t>
            </a:r>
            <a:r>
              <a:rPr lang="en-US" sz="2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`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10789" y="331658"/>
            <a:ext cx="7666422" cy="1394083"/>
            <a:chOff x="0" y="0"/>
            <a:chExt cx="10221896" cy="185877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221896" cy="1858778"/>
              <a:chOff x="0" y="0"/>
              <a:chExt cx="7633338" cy="138806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80010" y="80137"/>
                <a:ext cx="7473317" cy="1227793"/>
              </a:xfrm>
              <a:custGeom>
                <a:avLst/>
                <a:gdLst/>
                <a:ahLst/>
                <a:cxnLst/>
                <a:rect r="r" b="b" t="t" l="l"/>
                <a:pathLst>
                  <a:path h="1227793" w="7473317">
                    <a:moveTo>
                      <a:pt x="7473317" y="1227793"/>
                    </a:moveTo>
                    <a:lnTo>
                      <a:pt x="0" y="1227793"/>
                    </a:lnTo>
                    <a:lnTo>
                      <a:pt x="0" y="0"/>
                    </a:lnTo>
                    <a:lnTo>
                      <a:pt x="7473190" y="0"/>
                    </a:lnTo>
                    <a:lnTo>
                      <a:pt x="7473190" y="1227793"/>
                    </a:lnTo>
                    <a:lnTo>
                      <a:pt x="7473317" y="1227793"/>
                    </a:lnTo>
                    <a:close/>
                  </a:path>
                </a:pathLst>
              </a:custGeom>
              <a:solidFill>
                <a:srgbClr val="FF7926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73660" y="73787"/>
                <a:ext cx="7486017" cy="1240620"/>
              </a:xfrm>
              <a:custGeom>
                <a:avLst/>
                <a:gdLst/>
                <a:ahLst/>
                <a:cxnLst/>
                <a:rect r="r" b="b" t="t" l="l"/>
                <a:pathLst>
                  <a:path h="1240620" w="7486017">
                    <a:moveTo>
                      <a:pt x="7486017" y="1240620"/>
                    </a:moveTo>
                    <a:lnTo>
                      <a:pt x="0" y="1240620"/>
                    </a:lnTo>
                    <a:lnTo>
                      <a:pt x="0" y="0"/>
                    </a:lnTo>
                    <a:lnTo>
                      <a:pt x="7485890" y="0"/>
                    </a:lnTo>
                    <a:lnTo>
                      <a:pt x="7485890" y="1240620"/>
                    </a:lnTo>
                    <a:lnTo>
                      <a:pt x="7486017" y="1240620"/>
                    </a:lnTo>
                    <a:close/>
                    <a:moveTo>
                      <a:pt x="12700" y="1227920"/>
                    </a:moveTo>
                    <a:lnTo>
                      <a:pt x="7473190" y="1227920"/>
                    </a:lnTo>
                    <a:lnTo>
                      <a:pt x="7473190" y="12700"/>
                    </a:lnTo>
                    <a:lnTo>
                      <a:pt x="12700" y="12700"/>
                    </a:lnTo>
                    <a:lnTo>
                      <a:pt x="12700" y="12279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6350" y="6350"/>
                <a:ext cx="7620637" cy="1375367"/>
              </a:xfrm>
              <a:custGeom>
                <a:avLst/>
                <a:gdLst/>
                <a:ahLst/>
                <a:cxnLst/>
                <a:rect r="r" b="b" t="t" l="l"/>
                <a:pathLst>
                  <a:path h="1375367" w="7620637">
                    <a:moveTo>
                      <a:pt x="0" y="0"/>
                    </a:moveTo>
                    <a:lnTo>
                      <a:pt x="147447" y="0"/>
                    </a:lnTo>
                    <a:lnTo>
                      <a:pt x="147447" y="147447"/>
                    </a:lnTo>
                    <a:lnTo>
                      <a:pt x="0" y="147447"/>
                    </a:lnTo>
                    <a:lnTo>
                      <a:pt x="0" y="0"/>
                    </a:lnTo>
                    <a:close/>
                    <a:moveTo>
                      <a:pt x="7473190" y="0"/>
                    </a:moveTo>
                    <a:lnTo>
                      <a:pt x="7473190" y="147447"/>
                    </a:lnTo>
                    <a:lnTo>
                      <a:pt x="7620637" y="147447"/>
                    </a:lnTo>
                    <a:lnTo>
                      <a:pt x="7620637" y="0"/>
                    </a:lnTo>
                    <a:lnTo>
                      <a:pt x="7473190" y="0"/>
                    </a:lnTo>
                    <a:close/>
                    <a:moveTo>
                      <a:pt x="7473190" y="1375367"/>
                    </a:moveTo>
                    <a:lnTo>
                      <a:pt x="7620637" y="1375367"/>
                    </a:lnTo>
                    <a:lnTo>
                      <a:pt x="7620637" y="1227920"/>
                    </a:lnTo>
                    <a:lnTo>
                      <a:pt x="7473190" y="1227920"/>
                    </a:lnTo>
                    <a:lnTo>
                      <a:pt x="7473190" y="1375367"/>
                    </a:lnTo>
                    <a:close/>
                    <a:moveTo>
                      <a:pt x="0" y="1375367"/>
                    </a:moveTo>
                    <a:lnTo>
                      <a:pt x="147447" y="1375367"/>
                    </a:lnTo>
                    <a:lnTo>
                      <a:pt x="147447" y="1227920"/>
                    </a:lnTo>
                    <a:lnTo>
                      <a:pt x="0" y="1227920"/>
                    </a:lnTo>
                    <a:lnTo>
                      <a:pt x="0" y="137536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633337" cy="1388067"/>
              </a:xfrm>
              <a:custGeom>
                <a:avLst/>
                <a:gdLst/>
                <a:ahLst/>
                <a:cxnLst/>
                <a:rect r="r" b="b" t="t" l="l"/>
                <a:pathLst>
                  <a:path h="1388067" w="7633337">
                    <a:moveTo>
                      <a:pt x="0" y="160147"/>
                    </a:moveTo>
                    <a:lnTo>
                      <a:pt x="160147" y="160147"/>
                    </a:lnTo>
                    <a:lnTo>
                      <a:pt x="160147" y="0"/>
                    </a:lnTo>
                    <a:lnTo>
                      <a:pt x="0" y="0"/>
                    </a:lnTo>
                    <a:lnTo>
                      <a:pt x="0" y="160147"/>
                    </a:lnTo>
                    <a:close/>
                    <a:moveTo>
                      <a:pt x="12700" y="12700"/>
                    </a:moveTo>
                    <a:lnTo>
                      <a:pt x="147447" y="12700"/>
                    </a:lnTo>
                    <a:lnTo>
                      <a:pt x="147447" y="147447"/>
                    </a:lnTo>
                    <a:lnTo>
                      <a:pt x="12700" y="147447"/>
                    </a:lnTo>
                    <a:lnTo>
                      <a:pt x="12700" y="12700"/>
                    </a:lnTo>
                    <a:close/>
                    <a:moveTo>
                      <a:pt x="7473190" y="0"/>
                    </a:moveTo>
                    <a:lnTo>
                      <a:pt x="7473190" y="160147"/>
                    </a:lnTo>
                    <a:lnTo>
                      <a:pt x="7633337" y="160147"/>
                    </a:lnTo>
                    <a:lnTo>
                      <a:pt x="7633337" y="0"/>
                    </a:lnTo>
                    <a:lnTo>
                      <a:pt x="7473190" y="0"/>
                    </a:lnTo>
                    <a:close/>
                    <a:moveTo>
                      <a:pt x="7620638" y="147447"/>
                    </a:moveTo>
                    <a:lnTo>
                      <a:pt x="7485891" y="147447"/>
                    </a:lnTo>
                    <a:lnTo>
                      <a:pt x="7485891" y="12700"/>
                    </a:lnTo>
                    <a:lnTo>
                      <a:pt x="7620638" y="12700"/>
                    </a:lnTo>
                    <a:lnTo>
                      <a:pt x="7620638" y="147447"/>
                    </a:lnTo>
                    <a:close/>
                    <a:moveTo>
                      <a:pt x="7473190" y="1388067"/>
                    </a:moveTo>
                    <a:lnTo>
                      <a:pt x="7633337" y="1388067"/>
                    </a:lnTo>
                    <a:lnTo>
                      <a:pt x="7633337" y="1227920"/>
                    </a:lnTo>
                    <a:lnTo>
                      <a:pt x="7473190" y="1227920"/>
                    </a:lnTo>
                    <a:lnTo>
                      <a:pt x="7473190" y="1388067"/>
                    </a:lnTo>
                    <a:close/>
                    <a:moveTo>
                      <a:pt x="7485890" y="1240620"/>
                    </a:moveTo>
                    <a:lnTo>
                      <a:pt x="7620637" y="1240620"/>
                    </a:lnTo>
                    <a:lnTo>
                      <a:pt x="7620637" y="1375367"/>
                    </a:lnTo>
                    <a:lnTo>
                      <a:pt x="7485890" y="1375367"/>
                    </a:lnTo>
                    <a:lnTo>
                      <a:pt x="7485890" y="1240620"/>
                    </a:lnTo>
                    <a:close/>
                    <a:moveTo>
                      <a:pt x="0" y="1388067"/>
                    </a:moveTo>
                    <a:lnTo>
                      <a:pt x="160147" y="1388067"/>
                    </a:lnTo>
                    <a:lnTo>
                      <a:pt x="160147" y="1227920"/>
                    </a:lnTo>
                    <a:lnTo>
                      <a:pt x="0" y="1227920"/>
                    </a:lnTo>
                    <a:lnTo>
                      <a:pt x="0" y="1388067"/>
                    </a:lnTo>
                    <a:close/>
                    <a:moveTo>
                      <a:pt x="12700" y="1240620"/>
                    </a:moveTo>
                    <a:lnTo>
                      <a:pt x="147447" y="1240620"/>
                    </a:lnTo>
                    <a:lnTo>
                      <a:pt x="147447" y="1375367"/>
                    </a:lnTo>
                    <a:lnTo>
                      <a:pt x="12700" y="1375367"/>
                    </a:lnTo>
                    <a:lnTo>
                      <a:pt x="12700" y="124062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860605" y="410008"/>
              <a:ext cx="8740738" cy="10768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97"/>
                </a:lnSpc>
              </a:pPr>
              <a:r>
                <a:rPr lang="en-US" sz="5493">
                  <a:solidFill>
                    <a:srgbClr val="000000"/>
                  </a:solidFill>
                  <a:latin typeface="FS Gravity"/>
                  <a:ea typeface="FS Gravity"/>
                  <a:cs typeface="FS Gravity"/>
                  <a:sym typeface="FS Gravity"/>
                </a:rPr>
                <a:t>PROTOTYPAL INHERITANCE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075327" y="4158808"/>
            <a:ext cx="2892415" cy="1480523"/>
            <a:chOff x="0" y="0"/>
            <a:chExt cx="762502" cy="3902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36508" y="0"/>
                  </a:moveTo>
                  <a:lnTo>
                    <a:pt x="625994" y="0"/>
                  </a:lnTo>
                  <a:cubicBezTo>
                    <a:pt x="662198" y="0"/>
                    <a:pt x="696920" y="14382"/>
                    <a:pt x="722520" y="39982"/>
                  </a:cubicBezTo>
                  <a:cubicBezTo>
                    <a:pt x="748120" y="65583"/>
                    <a:pt x="762502" y="100304"/>
                    <a:pt x="762502" y="136508"/>
                  </a:cubicBezTo>
                  <a:lnTo>
                    <a:pt x="762502" y="253789"/>
                  </a:lnTo>
                  <a:cubicBezTo>
                    <a:pt x="762502" y="329181"/>
                    <a:pt x="701385" y="390297"/>
                    <a:pt x="625994" y="390297"/>
                  </a:cubicBezTo>
                  <a:lnTo>
                    <a:pt x="136508" y="390297"/>
                  </a:lnTo>
                  <a:cubicBezTo>
                    <a:pt x="100304" y="390297"/>
                    <a:pt x="65583" y="375915"/>
                    <a:pt x="39982" y="350315"/>
                  </a:cubicBezTo>
                  <a:cubicBezTo>
                    <a:pt x="14382" y="324715"/>
                    <a:pt x="0" y="289994"/>
                    <a:pt x="0" y="253789"/>
                  </a:cubicBezTo>
                  <a:lnTo>
                    <a:pt x="0" y="136508"/>
                  </a:lnTo>
                  <a:cubicBezTo>
                    <a:pt x="0" y="61117"/>
                    <a:pt x="61117" y="0"/>
                    <a:pt x="136508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Object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Prototype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75327" y="7142873"/>
            <a:ext cx="2892415" cy="1480523"/>
            <a:chOff x="0" y="0"/>
            <a:chExt cx="762502" cy="3902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36508" y="0"/>
                  </a:moveTo>
                  <a:lnTo>
                    <a:pt x="625994" y="0"/>
                  </a:lnTo>
                  <a:cubicBezTo>
                    <a:pt x="662198" y="0"/>
                    <a:pt x="696920" y="14382"/>
                    <a:pt x="722520" y="39982"/>
                  </a:cubicBezTo>
                  <a:cubicBezTo>
                    <a:pt x="748120" y="65583"/>
                    <a:pt x="762502" y="100304"/>
                    <a:pt x="762502" y="136508"/>
                  </a:cubicBezTo>
                  <a:lnTo>
                    <a:pt x="762502" y="253789"/>
                  </a:lnTo>
                  <a:cubicBezTo>
                    <a:pt x="762502" y="329181"/>
                    <a:pt x="701385" y="390297"/>
                    <a:pt x="625994" y="390297"/>
                  </a:cubicBezTo>
                  <a:lnTo>
                    <a:pt x="136508" y="390297"/>
                  </a:lnTo>
                  <a:cubicBezTo>
                    <a:pt x="100304" y="390297"/>
                    <a:pt x="65583" y="375915"/>
                    <a:pt x="39982" y="350315"/>
                  </a:cubicBezTo>
                  <a:cubicBezTo>
                    <a:pt x="14382" y="324715"/>
                    <a:pt x="0" y="289994"/>
                    <a:pt x="0" y="253789"/>
                  </a:cubicBezTo>
                  <a:lnTo>
                    <a:pt x="0" y="136508"/>
                  </a:lnTo>
                  <a:cubicBezTo>
                    <a:pt x="0" y="61117"/>
                    <a:pt x="61117" y="0"/>
                    <a:pt x="136508" y="0"/>
                  </a:cubicBezTo>
                  <a:close/>
                </a:path>
              </a:pathLst>
            </a:custGeom>
            <a:solidFill>
              <a:srgbClr val="3C383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Constructor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7926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new Object()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9521535" y="5639331"/>
            <a:ext cx="0" cy="150354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3275765" y="7142873"/>
            <a:ext cx="2892415" cy="1480523"/>
            <a:chOff x="0" y="0"/>
            <a:chExt cx="762502" cy="3902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36508" y="0"/>
                  </a:moveTo>
                  <a:lnTo>
                    <a:pt x="625994" y="0"/>
                  </a:lnTo>
                  <a:cubicBezTo>
                    <a:pt x="662198" y="0"/>
                    <a:pt x="696920" y="14382"/>
                    <a:pt x="722520" y="39982"/>
                  </a:cubicBezTo>
                  <a:cubicBezTo>
                    <a:pt x="748120" y="65583"/>
                    <a:pt x="762502" y="100304"/>
                    <a:pt x="762502" y="136508"/>
                  </a:cubicBezTo>
                  <a:lnTo>
                    <a:pt x="762502" y="253789"/>
                  </a:lnTo>
                  <a:cubicBezTo>
                    <a:pt x="762502" y="329181"/>
                    <a:pt x="701385" y="390297"/>
                    <a:pt x="625994" y="390297"/>
                  </a:cubicBezTo>
                  <a:lnTo>
                    <a:pt x="136508" y="390297"/>
                  </a:lnTo>
                  <a:cubicBezTo>
                    <a:pt x="100304" y="390297"/>
                    <a:pt x="65583" y="375915"/>
                    <a:pt x="39982" y="350315"/>
                  </a:cubicBezTo>
                  <a:cubicBezTo>
                    <a:pt x="14382" y="324715"/>
                    <a:pt x="0" y="289994"/>
                    <a:pt x="0" y="253789"/>
                  </a:cubicBezTo>
                  <a:lnTo>
                    <a:pt x="0" y="136508"/>
                  </a:lnTo>
                  <a:cubicBezTo>
                    <a:pt x="0" y="61117"/>
                    <a:pt x="61117" y="0"/>
                    <a:pt x="136508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myObj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H="true">
            <a:off x="6168180" y="7883135"/>
            <a:ext cx="190714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4721972" y="4899070"/>
            <a:ext cx="3353355" cy="2243803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-2044116">
            <a:off x="5229040" y="5590547"/>
            <a:ext cx="1867628" cy="39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sz="24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130827" y="1657077"/>
            <a:ext cx="2892415" cy="1480523"/>
            <a:chOff x="0" y="0"/>
            <a:chExt cx="762502" cy="3902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2502" cy="390297"/>
            </a:xfrm>
            <a:custGeom>
              <a:avLst/>
              <a:gdLst/>
              <a:ahLst/>
              <a:cxnLst/>
              <a:rect r="r" b="b" t="t" l="l"/>
              <a:pathLst>
                <a:path h="390297" w="762502">
                  <a:moveTo>
                    <a:pt x="136508" y="0"/>
                  </a:moveTo>
                  <a:lnTo>
                    <a:pt x="625994" y="0"/>
                  </a:lnTo>
                  <a:cubicBezTo>
                    <a:pt x="662198" y="0"/>
                    <a:pt x="696920" y="14382"/>
                    <a:pt x="722520" y="39982"/>
                  </a:cubicBezTo>
                  <a:cubicBezTo>
                    <a:pt x="748120" y="65583"/>
                    <a:pt x="762502" y="100304"/>
                    <a:pt x="762502" y="136508"/>
                  </a:cubicBezTo>
                  <a:lnTo>
                    <a:pt x="762502" y="253789"/>
                  </a:lnTo>
                  <a:cubicBezTo>
                    <a:pt x="762502" y="329181"/>
                    <a:pt x="701385" y="390297"/>
                    <a:pt x="625994" y="390297"/>
                  </a:cubicBezTo>
                  <a:lnTo>
                    <a:pt x="136508" y="390297"/>
                  </a:lnTo>
                  <a:cubicBezTo>
                    <a:pt x="100304" y="390297"/>
                    <a:pt x="65583" y="375915"/>
                    <a:pt x="39982" y="350315"/>
                  </a:cubicBezTo>
                  <a:cubicBezTo>
                    <a:pt x="14382" y="324715"/>
                    <a:pt x="0" y="289994"/>
                    <a:pt x="0" y="253789"/>
                  </a:cubicBezTo>
                  <a:lnTo>
                    <a:pt x="0" y="136508"/>
                  </a:lnTo>
                  <a:cubicBezTo>
                    <a:pt x="0" y="61117"/>
                    <a:pt x="61117" y="0"/>
                    <a:pt x="136508" y="0"/>
                  </a:cubicBezTo>
                  <a:close/>
                </a:path>
              </a:pathLst>
            </a:custGeom>
            <a:solidFill>
              <a:srgbClr val="FD871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762502" cy="4569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null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9521535" y="2397338"/>
            <a:ext cx="2609292" cy="1761470"/>
          </a:xfrm>
          <a:prstGeom prst="line">
            <a:avLst/>
          </a:prstGeom>
          <a:ln cap="flat" w="38100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-2049564">
            <a:off x="9690194" y="2850412"/>
            <a:ext cx="1867628" cy="39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sz="24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8" r="0" b="-14148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2882042" y="9069390"/>
            <a:ext cx="1430796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394854" y="1989626"/>
            <a:ext cx="11498292" cy="6307747"/>
            <a:chOff x="0" y="0"/>
            <a:chExt cx="5908040" cy="32410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5895340" cy="180340"/>
            </a:xfrm>
            <a:custGeom>
              <a:avLst/>
              <a:gdLst/>
              <a:ahLst/>
              <a:cxnLst/>
              <a:rect r="r" b="b" t="t" l="l"/>
              <a:pathLst>
                <a:path h="180340" w="5895340">
                  <a:moveTo>
                    <a:pt x="0" y="0"/>
                  </a:moveTo>
                  <a:lnTo>
                    <a:pt x="5895340" y="0"/>
                  </a:lnTo>
                  <a:lnTo>
                    <a:pt x="5895340" y="180340"/>
                  </a:lnTo>
                  <a:lnTo>
                    <a:pt x="0" y="1803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" y="193040"/>
              <a:ext cx="5895340" cy="3041650"/>
            </a:xfrm>
            <a:custGeom>
              <a:avLst/>
              <a:gdLst/>
              <a:ahLst/>
              <a:cxnLst/>
              <a:rect r="r" b="b" t="t" l="l"/>
              <a:pathLst>
                <a:path h="3041650" w="5895340">
                  <a:moveTo>
                    <a:pt x="5895340" y="3041650"/>
                  </a:moveTo>
                  <a:lnTo>
                    <a:pt x="0" y="3041650"/>
                  </a:lnTo>
                  <a:lnTo>
                    <a:pt x="0" y="0"/>
                  </a:lnTo>
                  <a:lnTo>
                    <a:pt x="5895340" y="0"/>
                  </a:lnTo>
                  <a:lnTo>
                    <a:pt x="5895340" y="3041650"/>
                  </a:lnTo>
                  <a:close/>
                </a:path>
              </a:pathLst>
            </a:custGeom>
            <a:blipFill>
              <a:blip r:embed="rId3"/>
              <a:stretch>
                <a:fillRect l="0" t="-4512" r="0" b="-4512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8040" cy="3241040"/>
            </a:xfrm>
            <a:custGeom>
              <a:avLst/>
              <a:gdLst/>
              <a:ahLst/>
              <a:cxnLst/>
              <a:rect r="r" b="b" t="t" l="l"/>
              <a:pathLst>
                <a:path h="3241040" w="5908040">
                  <a:moveTo>
                    <a:pt x="5908040" y="3241040"/>
                  </a:moveTo>
                  <a:lnTo>
                    <a:pt x="0" y="3241040"/>
                  </a:lnTo>
                  <a:lnTo>
                    <a:pt x="0" y="0"/>
                  </a:lnTo>
                  <a:lnTo>
                    <a:pt x="5908040" y="0"/>
                  </a:lnTo>
                  <a:lnTo>
                    <a:pt x="5908040" y="3241040"/>
                  </a:lnTo>
                  <a:close/>
                  <a:moveTo>
                    <a:pt x="12700" y="3228340"/>
                  </a:moveTo>
                  <a:lnTo>
                    <a:pt x="5895340" y="3228340"/>
                  </a:lnTo>
                  <a:lnTo>
                    <a:pt x="5895340" y="12700"/>
                  </a:lnTo>
                  <a:lnTo>
                    <a:pt x="12700" y="12700"/>
                  </a:lnTo>
                  <a:lnTo>
                    <a:pt x="12700" y="3228340"/>
                  </a:lnTo>
                  <a:close/>
                  <a:moveTo>
                    <a:pt x="5895340" y="186690"/>
                  </a:moveTo>
                  <a:lnTo>
                    <a:pt x="12700" y="186690"/>
                  </a:lnTo>
                  <a:lnTo>
                    <a:pt x="12700" y="199390"/>
                  </a:lnTo>
                  <a:lnTo>
                    <a:pt x="5895340" y="199390"/>
                  </a:lnTo>
                  <a:lnTo>
                    <a:pt x="5895340" y="18669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49860" y="73660"/>
              <a:ext cx="299720" cy="63500"/>
            </a:xfrm>
            <a:custGeom>
              <a:avLst/>
              <a:gdLst/>
              <a:ahLst/>
              <a:cxnLst/>
              <a:rect r="r" b="b" t="t" l="l"/>
              <a:pathLst>
                <a:path h="63500" w="299720">
                  <a:moveTo>
                    <a:pt x="118110" y="0"/>
                  </a:moveTo>
                  <a:lnTo>
                    <a:pt x="181610" y="0"/>
                  </a:lnTo>
                  <a:lnTo>
                    <a:pt x="181610" y="63500"/>
                  </a:lnTo>
                  <a:lnTo>
                    <a:pt x="118110" y="63500"/>
                  </a:lnTo>
                  <a:lnTo>
                    <a:pt x="118110" y="0"/>
                  </a:lnTo>
                  <a:close/>
                  <a:moveTo>
                    <a:pt x="31750" y="0"/>
                  </a:moveTo>
                  <a:cubicBezTo>
                    <a:pt x="49530" y="0"/>
                    <a:pt x="63500" y="13970"/>
                    <a:pt x="63500" y="31750"/>
                  </a:cubicBezTo>
                  <a:cubicBezTo>
                    <a:pt x="63500" y="49530"/>
                    <a:pt x="49530" y="63500"/>
                    <a:pt x="31750" y="63500"/>
                  </a:cubicBezTo>
                  <a:cubicBezTo>
                    <a:pt x="13970" y="63500"/>
                    <a:pt x="0" y="49530"/>
                    <a:pt x="0" y="31750"/>
                  </a:cubicBezTo>
                  <a:cubicBezTo>
                    <a:pt x="0" y="13970"/>
                    <a:pt x="13970" y="0"/>
                    <a:pt x="31750" y="0"/>
                  </a:cubicBezTo>
                  <a:close/>
                  <a:moveTo>
                    <a:pt x="267970" y="0"/>
                  </a:moveTo>
                  <a:lnTo>
                    <a:pt x="236220" y="63500"/>
                  </a:lnTo>
                  <a:lnTo>
                    <a:pt x="299720" y="63500"/>
                  </a:lnTo>
                  <a:lnTo>
                    <a:pt x="26797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91820" y="88900"/>
              <a:ext cx="5175250" cy="33020"/>
            </a:xfrm>
            <a:custGeom>
              <a:avLst/>
              <a:gdLst/>
              <a:ahLst/>
              <a:cxnLst/>
              <a:rect r="r" b="b" t="t" l="l"/>
              <a:pathLst>
                <a:path h="33020" w="5175250">
                  <a:moveTo>
                    <a:pt x="5158740" y="33020"/>
                  </a:moveTo>
                  <a:lnTo>
                    <a:pt x="16510" y="33020"/>
                  </a:lnTo>
                  <a:cubicBezTo>
                    <a:pt x="7620" y="33020"/>
                    <a:pt x="0" y="25400"/>
                    <a:pt x="0" y="16510"/>
                  </a:cubicBezTo>
                  <a:lnTo>
                    <a:pt x="0" y="16510"/>
                  </a:lnTo>
                  <a:cubicBezTo>
                    <a:pt x="0" y="7620"/>
                    <a:pt x="7620" y="0"/>
                    <a:pt x="16510" y="0"/>
                  </a:cubicBezTo>
                  <a:lnTo>
                    <a:pt x="5158740" y="0"/>
                  </a:lnTo>
                  <a:cubicBezTo>
                    <a:pt x="5167630" y="0"/>
                    <a:pt x="5175250" y="7620"/>
                    <a:pt x="5175250" y="16510"/>
                  </a:cubicBezTo>
                  <a:lnTo>
                    <a:pt x="5175250" y="16510"/>
                  </a:lnTo>
                  <a:cubicBezTo>
                    <a:pt x="5173980" y="25400"/>
                    <a:pt x="5167630" y="33020"/>
                    <a:pt x="5158740" y="330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5109251">
            <a:off x="-1665183" y="-5206737"/>
            <a:ext cx="8302777" cy="8809312"/>
          </a:xfrm>
          <a:custGeom>
            <a:avLst/>
            <a:gdLst/>
            <a:ahLst/>
            <a:cxnLst/>
            <a:rect r="r" b="b" t="t" l="l"/>
            <a:pathLst>
              <a:path h="8809312" w="8302777">
                <a:moveTo>
                  <a:pt x="0" y="0"/>
                </a:moveTo>
                <a:lnTo>
                  <a:pt x="8302777" y="0"/>
                </a:lnTo>
                <a:lnTo>
                  <a:pt x="8302777" y="8809312"/>
                </a:lnTo>
                <a:lnTo>
                  <a:pt x="0" y="880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24053" y="1028700"/>
            <a:ext cx="1937236" cy="2255879"/>
          </a:xfrm>
          <a:custGeom>
            <a:avLst/>
            <a:gdLst/>
            <a:ahLst/>
            <a:cxnLst/>
            <a:rect r="r" b="b" t="t" l="l"/>
            <a:pathLst>
              <a:path h="2255879" w="1937236">
                <a:moveTo>
                  <a:pt x="0" y="0"/>
                </a:moveTo>
                <a:lnTo>
                  <a:pt x="1937236" y="0"/>
                </a:lnTo>
                <a:lnTo>
                  <a:pt x="1937236" y="2255879"/>
                </a:lnTo>
                <a:lnTo>
                  <a:pt x="0" y="2255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60236" y="2438551"/>
            <a:ext cx="8661808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D871B"/>
                </a:solidFill>
                <a:latin typeface="FS Gravity"/>
                <a:ea typeface="FS Gravity"/>
                <a:cs typeface="FS Gravity"/>
                <a:sym typeface="FS Gravity"/>
              </a:rPr>
              <a:t>What is __proto__?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0236" y="3382920"/>
            <a:ext cx="10767529" cy="502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(pronounced as “</a:t>
            </a:r>
            <a:r>
              <a:rPr lang="en-US" sz="2599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dunder proto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”) is a special property in JavaScript that points to the prototype of the object. 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establishes the link to another object from which properties and methods can be inherited.</a:t>
            </a:r>
          </a:p>
          <a:p>
            <a:pPr algn="l">
              <a:lnSpc>
                <a:spcPts val="3639"/>
              </a:lnSpc>
            </a:pP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__proto__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creates a chain of prototypes. If a property or method is not found on the current object, JavaScript looks up the chain to find it.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658244" y="7706877"/>
            <a:ext cx="1366416" cy="1008663"/>
          </a:xfrm>
          <a:custGeom>
            <a:avLst/>
            <a:gdLst/>
            <a:ahLst/>
            <a:cxnLst/>
            <a:rect r="r" b="b" t="t" l="l"/>
            <a:pathLst>
              <a:path h="1008663" w="1366416">
                <a:moveTo>
                  <a:pt x="0" y="0"/>
                </a:moveTo>
                <a:lnTo>
                  <a:pt x="1366415" y="0"/>
                </a:lnTo>
                <a:lnTo>
                  <a:pt x="1366415" y="1008663"/>
                </a:lnTo>
                <a:lnTo>
                  <a:pt x="0" y="1008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DAGLxJNa_mM</dc:identifier>
  <dcterms:modified xsi:type="dcterms:W3CDTF">2011-08-01T06:04:30Z</dcterms:modified>
  <cp:revision>1</cp:revision>
  <dc:title>FSEC-SHARING- SESSION</dc:title>
</cp:coreProperties>
</file>