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57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8C"/>
    <a:srgbClr val="F8F8F8"/>
    <a:srgbClr val="D6B4F2"/>
    <a:srgbClr val="65FF65"/>
    <a:srgbClr val="28D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09CDA-1DCE-49E9-9D83-73995A3D989E}" v="243" dt="2021-04-06T13:26:57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>
        <p:scale>
          <a:sx n="75" d="100"/>
          <a:sy n="75" d="100"/>
        </p:scale>
        <p:origin x="590" y="29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a koreta" userId="f64f583489807fee" providerId="LiveId" clId="{07409CDA-1DCE-49E9-9D83-73995A3D989E}"/>
    <pc:docChg chg="undo redo custSel addSld modSld">
      <pc:chgData name="daniela koreta" userId="f64f583489807fee" providerId="LiveId" clId="{07409CDA-1DCE-49E9-9D83-73995A3D989E}" dt="2021-04-06T13:27:06.654" v="612" actId="1440"/>
      <pc:docMkLst>
        <pc:docMk/>
      </pc:docMkLst>
      <pc:sldChg chg="modSp mod">
        <pc:chgData name="daniela koreta" userId="f64f583489807fee" providerId="LiveId" clId="{07409CDA-1DCE-49E9-9D83-73995A3D989E}" dt="2021-04-06T13:06:42.091" v="456" actId="14861"/>
        <pc:sldMkLst>
          <pc:docMk/>
          <pc:sldMk cId="2020134435" sldId="257"/>
        </pc:sldMkLst>
        <pc:picChg chg="mod">
          <ac:chgData name="daniela koreta" userId="f64f583489807fee" providerId="LiveId" clId="{07409CDA-1DCE-49E9-9D83-73995A3D989E}" dt="2021-04-06T13:06:42.091" v="456" actId="14861"/>
          <ac:picMkLst>
            <pc:docMk/>
            <pc:sldMk cId="2020134435" sldId="257"/>
            <ac:picMk id="5" creationId="{D1A2F82B-8B8E-45E9-9E3B-0F9C98E0C6DA}"/>
          </ac:picMkLst>
        </pc:picChg>
      </pc:sldChg>
      <pc:sldChg chg="modAnim">
        <pc:chgData name="daniela koreta" userId="f64f583489807fee" providerId="LiveId" clId="{07409CDA-1DCE-49E9-9D83-73995A3D989E}" dt="2021-04-06T13:11:25.194" v="586"/>
        <pc:sldMkLst>
          <pc:docMk/>
          <pc:sldMk cId="4254722324" sldId="260"/>
        </pc:sldMkLst>
      </pc:sldChg>
      <pc:sldChg chg="modSp mod modAnim">
        <pc:chgData name="daniela koreta" userId="f64f583489807fee" providerId="LiveId" clId="{07409CDA-1DCE-49E9-9D83-73995A3D989E}" dt="2021-04-06T13:12:24.498" v="590"/>
        <pc:sldMkLst>
          <pc:docMk/>
          <pc:sldMk cId="1888644780" sldId="261"/>
        </pc:sldMkLst>
        <pc:graphicFrameChg chg="mod modGraphic">
          <ac:chgData name="daniela koreta" userId="f64f583489807fee" providerId="LiveId" clId="{07409CDA-1DCE-49E9-9D83-73995A3D989E}" dt="2021-04-06T13:04:03.640" v="88" actId="12100"/>
          <ac:graphicFrameMkLst>
            <pc:docMk/>
            <pc:sldMk cId="1888644780" sldId="261"/>
            <ac:graphicFrameMk id="10" creationId="{8213F957-37AB-463A-A67F-8D8DBA42CC8A}"/>
          </ac:graphicFrameMkLst>
        </pc:graphicFrameChg>
        <pc:graphicFrameChg chg="mod modGraphic">
          <ac:chgData name="daniela koreta" userId="f64f583489807fee" providerId="LiveId" clId="{07409CDA-1DCE-49E9-9D83-73995A3D989E}" dt="2021-04-06T13:09:38.867" v="574" actId="692"/>
          <ac:graphicFrameMkLst>
            <pc:docMk/>
            <pc:sldMk cId="1888644780" sldId="261"/>
            <ac:graphicFrameMk id="27" creationId="{4205A67B-0A2E-44A3-85A9-CA8A4D70A08B}"/>
          </ac:graphicFrameMkLst>
        </pc:graphicFrameChg>
      </pc:sldChg>
      <pc:sldChg chg="addSp delSp modSp new mod modAnim">
        <pc:chgData name="daniela koreta" userId="f64f583489807fee" providerId="LiveId" clId="{07409CDA-1DCE-49E9-9D83-73995A3D989E}" dt="2021-04-06T13:27:06.654" v="612" actId="1440"/>
        <pc:sldMkLst>
          <pc:docMk/>
          <pc:sldMk cId="1026806128" sldId="262"/>
        </pc:sldMkLst>
        <pc:spChg chg="add del">
          <ac:chgData name="daniela koreta" userId="f64f583489807fee" providerId="LiveId" clId="{07409CDA-1DCE-49E9-9D83-73995A3D989E}" dt="2021-04-06T13:01:43.316" v="86" actId="22"/>
          <ac:spMkLst>
            <pc:docMk/>
            <pc:sldMk cId="1026806128" sldId="262"/>
            <ac:spMk id="3" creationId="{E0EE2FA2-293B-40B5-B40E-886B8BFFC871}"/>
          </ac:spMkLst>
        </pc:spChg>
        <pc:spChg chg="mod">
          <ac:chgData name="daniela koreta" userId="f64f583489807fee" providerId="LiveId" clId="{07409CDA-1DCE-49E9-9D83-73995A3D989E}" dt="2021-04-06T13:22:37.385" v="594" actId="20577"/>
          <ac:spMkLst>
            <pc:docMk/>
            <pc:sldMk cId="1026806128" sldId="262"/>
            <ac:spMk id="5" creationId="{315D2A17-C3F3-4A62-AA0C-D61F394358D2}"/>
          </ac:spMkLst>
        </pc:spChg>
        <pc:grpChg chg="add mod">
          <ac:chgData name="daniela koreta" userId="f64f583489807fee" providerId="LiveId" clId="{07409CDA-1DCE-49E9-9D83-73995A3D989E}" dt="2021-04-06T13:01:51.978" v="87"/>
          <ac:grpSpMkLst>
            <pc:docMk/>
            <pc:sldMk cId="1026806128" sldId="262"/>
            <ac:grpSpMk id="4" creationId="{5D5B3EEE-CF95-4494-965E-A4508BBC04E6}"/>
          </ac:grpSpMkLst>
        </pc:grpChg>
        <pc:picChg chg="add mod modCrop">
          <ac:chgData name="daniela koreta" userId="f64f583489807fee" providerId="LiveId" clId="{07409CDA-1DCE-49E9-9D83-73995A3D989E}" dt="2021-04-06T13:27:06.654" v="612" actId="1440"/>
          <ac:picMkLst>
            <pc:docMk/>
            <pc:sldMk cId="1026806128" sldId="262"/>
            <ac:picMk id="9" creationId="{1A5158AA-C8C9-40C1-9AC7-EE2EAC20C8D6}"/>
          </ac:picMkLst>
        </pc:picChg>
        <pc:picChg chg="add mod">
          <ac:chgData name="daniela koreta" userId="f64f583489807fee" providerId="LiveId" clId="{07409CDA-1DCE-49E9-9D83-73995A3D989E}" dt="2021-04-06T13:27:04.422" v="611" actId="1440"/>
          <ac:picMkLst>
            <pc:docMk/>
            <pc:sldMk cId="1026806128" sldId="262"/>
            <ac:picMk id="11" creationId="{769DCCC8-F18E-4BE2-A4EE-C85791A8537D}"/>
          </ac:picMkLst>
        </pc:picChg>
        <pc:cxnChg chg="mod">
          <ac:chgData name="daniela koreta" userId="f64f583489807fee" providerId="LiveId" clId="{07409CDA-1DCE-49E9-9D83-73995A3D989E}" dt="2021-04-06T13:22:45.535" v="595" actId="14100"/>
          <ac:cxnSpMkLst>
            <pc:docMk/>
            <pc:sldMk cId="1026806128" sldId="262"/>
            <ac:cxnSpMk id="6" creationId="{BF37FD91-890C-4BD0-A24A-AF0FEE6F93E3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ebp"/><Relationship Id="rId2" Type="http://schemas.openxmlformats.org/officeDocument/2006/relationships/image" Target="../media/image10.jpg"/><Relationship Id="rId1" Type="http://schemas.openxmlformats.org/officeDocument/2006/relationships/image" Target="../media/image6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image" Target="../media/image14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ebp"/><Relationship Id="rId2" Type="http://schemas.openxmlformats.org/officeDocument/2006/relationships/image" Target="../media/image10.jpg"/><Relationship Id="rId1" Type="http://schemas.openxmlformats.org/officeDocument/2006/relationships/image" Target="../media/image6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image" Target="../media/image14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2396B8-97DE-4B56-AAB3-D6DC69C9F47F}" type="doc">
      <dgm:prSet loTypeId="urn:microsoft.com/office/officeart/2005/8/layout/vList3" loCatId="list" qsTypeId="urn:microsoft.com/office/officeart/2005/8/quickstyle/simple2" qsCatId="simple" csTypeId="urn:microsoft.com/office/officeart/2005/8/colors/accent4_1" csCatId="accent4" phldr="1"/>
      <dgm:spPr/>
    </dgm:pt>
    <dgm:pt modelId="{0A3E317B-6ED1-499F-BCC3-4DAFF93F73B9}">
      <dgm:prSet phldrT="[Testo]" custT="1"/>
      <dgm:spPr/>
      <dgm:t>
        <a:bodyPr/>
        <a:lstStyle/>
        <a:p>
          <a:r>
            <a:rPr lang="it-IT" sz="1400" dirty="0">
              <a:latin typeface="Avenir Next LT Pro" panose="020B0504020202020204" pitchFamily="34" charset="0"/>
            </a:rPr>
            <a:t>esp32</a:t>
          </a:r>
        </a:p>
      </dgm:t>
    </dgm:pt>
    <dgm:pt modelId="{0A29F9DC-6602-4593-BCDC-60CA360869EF}" type="parTrans" cxnId="{F7FB239E-7A9A-42D2-8B80-CF48B5BD129E}">
      <dgm:prSet/>
      <dgm:spPr/>
      <dgm:t>
        <a:bodyPr/>
        <a:lstStyle/>
        <a:p>
          <a:endParaRPr lang="it-IT"/>
        </a:p>
      </dgm:t>
    </dgm:pt>
    <dgm:pt modelId="{96ADD815-505B-458B-986B-2BA8078C5DFB}" type="sibTrans" cxnId="{F7FB239E-7A9A-42D2-8B80-CF48B5BD129E}">
      <dgm:prSet/>
      <dgm:spPr/>
      <dgm:t>
        <a:bodyPr/>
        <a:lstStyle/>
        <a:p>
          <a:endParaRPr lang="it-IT"/>
        </a:p>
      </dgm:t>
    </dgm:pt>
    <dgm:pt modelId="{DFBAC9A4-0E47-4CF1-A544-1CEB37DF36CD}">
      <dgm:prSet phldrT="[Testo]" custT="1"/>
      <dgm:spPr/>
      <dgm:t>
        <a:bodyPr/>
        <a:lstStyle/>
        <a:p>
          <a:r>
            <a:rPr lang="it-IT" sz="1400" dirty="0">
              <a:latin typeface="Avenir Next LT Pro" panose="020B0504020202020204" pitchFamily="34" charset="0"/>
            </a:rPr>
            <a:t>breadboard</a:t>
          </a:r>
        </a:p>
      </dgm:t>
    </dgm:pt>
    <dgm:pt modelId="{D1097CD1-9B28-491D-AB88-B65EF02F056E}" type="parTrans" cxnId="{CAFD4429-95A9-4E75-8BF0-FB2246299AE0}">
      <dgm:prSet/>
      <dgm:spPr/>
      <dgm:t>
        <a:bodyPr/>
        <a:lstStyle/>
        <a:p>
          <a:endParaRPr lang="it-IT"/>
        </a:p>
      </dgm:t>
    </dgm:pt>
    <dgm:pt modelId="{49592467-2676-4C49-A2F5-DF3DA3B829E4}" type="sibTrans" cxnId="{CAFD4429-95A9-4E75-8BF0-FB2246299AE0}">
      <dgm:prSet/>
      <dgm:spPr/>
      <dgm:t>
        <a:bodyPr/>
        <a:lstStyle/>
        <a:p>
          <a:endParaRPr lang="it-IT"/>
        </a:p>
      </dgm:t>
    </dgm:pt>
    <dgm:pt modelId="{63B0F262-2343-48A3-BAA8-7F4C472C93B4}">
      <dgm:prSet phldrT="[Testo]" custT="1"/>
      <dgm:spPr/>
      <dgm:t>
        <a:bodyPr/>
        <a:lstStyle/>
        <a:p>
          <a:r>
            <a:rPr lang="it-IT" sz="1400" dirty="0">
              <a:latin typeface="Avenir Next LT Pro" panose="020B0504020202020204" pitchFamily="34" charset="0"/>
            </a:rPr>
            <a:t>4 </a:t>
          </a:r>
          <a:r>
            <a:rPr lang="it-IT" sz="1400" dirty="0" err="1">
              <a:latin typeface="Avenir Next LT Pro" panose="020B0504020202020204" pitchFamily="34" charset="0"/>
            </a:rPr>
            <a:t>buttons</a:t>
          </a:r>
          <a:endParaRPr lang="it-IT" sz="1400" dirty="0">
            <a:latin typeface="Avenir Next LT Pro" panose="020B0504020202020204" pitchFamily="34" charset="0"/>
          </a:endParaRPr>
        </a:p>
      </dgm:t>
    </dgm:pt>
    <dgm:pt modelId="{1B7534CD-0489-47D0-9961-06D2B7F72615}" type="parTrans" cxnId="{7289A21A-482A-4E4A-97EB-EEAC699BA7CE}">
      <dgm:prSet/>
      <dgm:spPr/>
      <dgm:t>
        <a:bodyPr/>
        <a:lstStyle/>
        <a:p>
          <a:endParaRPr lang="it-IT"/>
        </a:p>
      </dgm:t>
    </dgm:pt>
    <dgm:pt modelId="{39E43D04-60B3-4518-A25D-3BB5ABB98A36}" type="sibTrans" cxnId="{7289A21A-482A-4E4A-97EB-EEAC699BA7CE}">
      <dgm:prSet/>
      <dgm:spPr/>
      <dgm:t>
        <a:bodyPr/>
        <a:lstStyle/>
        <a:p>
          <a:endParaRPr lang="it-IT"/>
        </a:p>
      </dgm:t>
    </dgm:pt>
    <dgm:pt modelId="{EA7E88FB-5CAE-4FE8-8548-7584D7B31B6C}">
      <dgm:prSet phldrT="[Testo]" custT="1"/>
      <dgm:spPr/>
      <dgm:t>
        <a:bodyPr/>
        <a:lstStyle/>
        <a:p>
          <a:r>
            <a:rPr lang="it-IT" sz="1400" dirty="0">
              <a:latin typeface="Avenir Next LT Pro" panose="020B0504020202020204" pitchFamily="34" charset="0"/>
            </a:rPr>
            <a:t>5 </a:t>
          </a:r>
          <a:r>
            <a:rPr lang="it-IT" sz="1400" dirty="0" err="1">
              <a:latin typeface="Avenir Next LT Pro" panose="020B0504020202020204" pitchFamily="34" charset="0"/>
            </a:rPr>
            <a:t>leds</a:t>
          </a:r>
          <a:endParaRPr lang="it-IT" sz="1400" dirty="0">
            <a:latin typeface="Avenir Next LT Pro" panose="020B0504020202020204" pitchFamily="34" charset="0"/>
          </a:endParaRPr>
        </a:p>
      </dgm:t>
    </dgm:pt>
    <dgm:pt modelId="{B3BB10E8-5314-4B31-9851-14615CB64ABF}" type="parTrans" cxnId="{32691662-5C6C-42E1-8A5C-559C7F4249F9}">
      <dgm:prSet/>
      <dgm:spPr/>
      <dgm:t>
        <a:bodyPr/>
        <a:lstStyle/>
        <a:p>
          <a:endParaRPr lang="it-IT"/>
        </a:p>
      </dgm:t>
    </dgm:pt>
    <dgm:pt modelId="{1902A8E5-8C0F-4B1E-ABC3-7456681EF84F}" type="sibTrans" cxnId="{32691662-5C6C-42E1-8A5C-559C7F4249F9}">
      <dgm:prSet/>
      <dgm:spPr/>
      <dgm:t>
        <a:bodyPr/>
        <a:lstStyle/>
        <a:p>
          <a:endParaRPr lang="it-IT"/>
        </a:p>
      </dgm:t>
    </dgm:pt>
    <dgm:pt modelId="{040FD640-C9F5-41E2-880B-2C146EFB0396}">
      <dgm:prSet phldrT="[Testo]" custT="1"/>
      <dgm:spPr/>
      <dgm:t>
        <a:bodyPr/>
        <a:lstStyle/>
        <a:p>
          <a:r>
            <a:rPr lang="it-IT" sz="1400" dirty="0">
              <a:latin typeface="Avenir Next LT Pro" panose="020B0504020202020204" pitchFamily="34" charset="0"/>
            </a:rPr>
            <a:t>jumper </a:t>
          </a:r>
          <a:r>
            <a:rPr lang="it-IT" sz="1400" dirty="0" err="1">
              <a:latin typeface="Avenir Next LT Pro" panose="020B0504020202020204" pitchFamily="34" charset="0"/>
            </a:rPr>
            <a:t>wires</a:t>
          </a:r>
          <a:endParaRPr lang="it-IT" sz="1400" dirty="0">
            <a:latin typeface="Avenir Next LT Pro" panose="020B0504020202020204" pitchFamily="34" charset="0"/>
          </a:endParaRPr>
        </a:p>
      </dgm:t>
    </dgm:pt>
    <dgm:pt modelId="{DC271CA0-F42B-44D7-BD62-CD3E40890F92}" type="parTrans" cxnId="{1E35B005-0F1A-48C3-A9BE-C5EDA5E16743}">
      <dgm:prSet/>
      <dgm:spPr/>
      <dgm:t>
        <a:bodyPr/>
        <a:lstStyle/>
        <a:p>
          <a:endParaRPr lang="it-IT"/>
        </a:p>
      </dgm:t>
    </dgm:pt>
    <dgm:pt modelId="{965D2EF0-18D6-4148-BC5C-E293E323B8CB}" type="sibTrans" cxnId="{1E35B005-0F1A-48C3-A9BE-C5EDA5E16743}">
      <dgm:prSet/>
      <dgm:spPr/>
      <dgm:t>
        <a:bodyPr/>
        <a:lstStyle/>
        <a:p>
          <a:endParaRPr lang="it-IT"/>
        </a:p>
      </dgm:t>
    </dgm:pt>
    <dgm:pt modelId="{C20F6CAB-8831-4A5C-B7BB-7830FD82A50D}" type="pres">
      <dgm:prSet presAssocID="{4E2396B8-97DE-4B56-AAB3-D6DC69C9F47F}" presName="linearFlow" presStyleCnt="0">
        <dgm:presLayoutVars>
          <dgm:dir/>
          <dgm:resizeHandles val="exact"/>
        </dgm:presLayoutVars>
      </dgm:prSet>
      <dgm:spPr/>
    </dgm:pt>
    <dgm:pt modelId="{89D87A0D-B77E-4E48-B132-47D560B262B9}" type="pres">
      <dgm:prSet presAssocID="{0A3E317B-6ED1-499F-BCC3-4DAFF93F73B9}" presName="composite" presStyleCnt="0"/>
      <dgm:spPr/>
    </dgm:pt>
    <dgm:pt modelId="{1A23F8D6-F971-4F6C-BF24-23E838CA99C0}" type="pres">
      <dgm:prSet presAssocID="{0A3E317B-6ED1-499F-BCC3-4DAFF93F73B9}" presName="imgShp" presStyleLbl="fgImgPlace1" presStyleIdx="0" presStyleCnt="5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7F56B4C4-9082-4B82-891B-6508B6FDB7F3}" type="pres">
      <dgm:prSet presAssocID="{0A3E317B-6ED1-499F-BCC3-4DAFF93F73B9}" presName="txShp" presStyleLbl="node1" presStyleIdx="0" presStyleCnt="5">
        <dgm:presLayoutVars>
          <dgm:bulletEnabled val="1"/>
        </dgm:presLayoutVars>
      </dgm:prSet>
      <dgm:spPr/>
    </dgm:pt>
    <dgm:pt modelId="{D2B9146E-5749-49E0-9729-96BED36D0A61}" type="pres">
      <dgm:prSet presAssocID="{96ADD815-505B-458B-986B-2BA8078C5DFB}" presName="spacing" presStyleCnt="0"/>
      <dgm:spPr/>
    </dgm:pt>
    <dgm:pt modelId="{CE0F0611-B6EA-4A69-9162-EC523933124A}" type="pres">
      <dgm:prSet presAssocID="{DFBAC9A4-0E47-4CF1-A544-1CEB37DF36CD}" presName="composite" presStyleCnt="0"/>
      <dgm:spPr/>
    </dgm:pt>
    <dgm:pt modelId="{C09D9E5B-BACC-4532-B34E-5C1563B197A3}" type="pres">
      <dgm:prSet presAssocID="{DFBAC9A4-0E47-4CF1-A544-1CEB37DF36CD}" presName="imgShp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16000" r="-16000"/>
          </a:stretch>
        </a:blipFill>
      </dgm:spPr>
    </dgm:pt>
    <dgm:pt modelId="{059EDA72-A6B9-4832-9EA4-436399B1C6A3}" type="pres">
      <dgm:prSet presAssocID="{DFBAC9A4-0E47-4CF1-A544-1CEB37DF36CD}" presName="txShp" presStyleLbl="node1" presStyleIdx="1" presStyleCnt="5">
        <dgm:presLayoutVars>
          <dgm:bulletEnabled val="1"/>
        </dgm:presLayoutVars>
      </dgm:prSet>
      <dgm:spPr/>
    </dgm:pt>
    <dgm:pt modelId="{383184FA-55BC-40C4-97B8-087C05F88F29}" type="pres">
      <dgm:prSet presAssocID="{49592467-2676-4C49-A2F5-DF3DA3B829E4}" presName="spacing" presStyleCnt="0"/>
      <dgm:spPr/>
    </dgm:pt>
    <dgm:pt modelId="{22A45E06-145A-4F74-A554-62158F8128A4}" type="pres">
      <dgm:prSet presAssocID="{63B0F262-2343-48A3-BAA8-7F4C472C93B4}" presName="composite" presStyleCnt="0"/>
      <dgm:spPr/>
    </dgm:pt>
    <dgm:pt modelId="{57BD727F-F4F9-4E89-9C3E-EE13FFC15259}" type="pres">
      <dgm:prSet presAssocID="{63B0F262-2343-48A3-BAA8-7F4C472C93B4}" presName="imgShp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43D5D61C-0C5E-4B2B-B480-B2BD2C70D3DA}" type="pres">
      <dgm:prSet presAssocID="{63B0F262-2343-48A3-BAA8-7F4C472C93B4}" presName="txShp" presStyleLbl="node1" presStyleIdx="2" presStyleCnt="5">
        <dgm:presLayoutVars>
          <dgm:bulletEnabled val="1"/>
        </dgm:presLayoutVars>
      </dgm:prSet>
      <dgm:spPr/>
    </dgm:pt>
    <dgm:pt modelId="{91E788C9-4F85-4809-BE90-6FD11172CF53}" type="pres">
      <dgm:prSet presAssocID="{39E43D04-60B3-4518-A25D-3BB5ABB98A36}" presName="spacing" presStyleCnt="0"/>
      <dgm:spPr/>
    </dgm:pt>
    <dgm:pt modelId="{D164291F-B54E-4C36-97D2-5EB7169469E9}" type="pres">
      <dgm:prSet presAssocID="{EA7E88FB-5CAE-4FE8-8548-7584D7B31B6C}" presName="composite" presStyleCnt="0"/>
      <dgm:spPr/>
    </dgm:pt>
    <dgm:pt modelId="{C50FBAA6-78E0-4959-9842-BF4F887E346D}" type="pres">
      <dgm:prSet presAssocID="{EA7E88FB-5CAE-4FE8-8548-7584D7B31B6C}" presName="imgShp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/>
          </a:stretch>
        </a:blipFill>
      </dgm:spPr>
    </dgm:pt>
    <dgm:pt modelId="{D0678365-CA3C-4D88-A50A-1B4732961BC8}" type="pres">
      <dgm:prSet presAssocID="{EA7E88FB-5CAE-4FE8-8548-7584D7B31B6C}" presName="txShp" presStyleLbl="node1" presStyleIdx="3" presStyleCnt="5">
        <dgm:presLayoutVars>
          <dgm:bulletEnabled val="1"/>
        </dgm:presLayoutVars>
      </dgm:prSet>
      <dgm:spPr/>
    </dgm:pt>
    <dgm:pt modelId="{650700C4-9EB2-4C75-A0F0-E0C0E2B15827}" type="pres">
      <dgm:prSet presAssocID="{1902A8E5-8C0F-4B1E-ABC3-7456681EF84F}" presName="spacing" presStyleCnt="0"/>
      <dgm:spPr/>
    </dgm:pt>
    <dgm:pt modelId="{61673FB8-61F2-4F9B-ACE7-28A0861DE163}" type="pres">
      <dgm:prSet presAssocID="{040FD640-C9F5-41E2-880B-2C146EFB0396}" presName="composite" presStyleCnt="0"/>
      <dgm:spPr/>
    </dgm:pt>
    <dgm:pt modelId="{AF6F1CCB-40DF-4E6A-BAEA-D318B7F3C614}" type="pres">
      <dgm:prSet presAssocID="{040FD640-C9F5-41E2-880B-2C146EFB0396}" presName="imgShp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4ABAA806-4FF1-4055-B214-11349CF6B72E}" type="pres">
      <dgm:prSet presAssocID="{040FD640-C9F5-41E2-880B-2C146EFB0396}" presName="txShp" presStyleLbl="node1" presStyleIdx="4" presStyleCnt="5">
        <dgm:presLayoutVars>
          <dgm:bulletEnabled val="1"/>
        </dgm:presLayoutVars>
      </dgm:prSet>
      <dgm:spPr/>
    </dgm:pt>
  </dgm:ptLst>
  <dgm:cxnLst>
    <dgm:cxn modelId="{A0931705-7E7F-4194-B3EC-C49A76DC90B1}" type="presOf" srcId="{EA7E88FB-5CAE-4FE8-8548-7584D7B31B6C}" destId="{D0678365-CA3C-4D88-A50A-1B4732961BC8}" srcOrd="0" destOrd="0" presId="urn:microsoft.com/office/officeart/2005/8/layout/vList3"/>
    <dgm:cxn modelId="{1E35B005-0F1A-48C3-A9BE-C5EDA5E16743}" srcId="{4E2396B8-97DE-4B56-AAB3-D6DC69C9F47F}" destId="{040FD640-C9F5-41E2-880B-2C146EFB0396}" srcOrd="4" destOrd="0" parTransId="{DC271CA0-F42B-44D7-BD62-CD3E40890F92}" sibTransId="{965D2EF0-18D6-4148-BC5C-E293E323B8CB}"/>
    <dgm:cxn modelId="{C76C0A0D-8ED3-4958-BDC7-6161B083BB81}" type="presOf" srcId="{DFBAC9A4-0E47-4CF1-A544-1CEB37DF36CD}" destId="{059EDA72-A6B9-4832-9EA4-436399B1C6A3}" srcOrd="0" destOrd="0" presId="urn:microsoft.com/office/officeart/2005/8/layout/vList3"/>
    <dgm:cxn modelId="{7289A21A-482A-4E4A-97EB-EEAC699BA7CE}" srcId="{4E2396B8-97DE-4B56-AAB3-D6DC69C9F47F}" destId="{63B0F262-2343-48A3-BAA8-7F4C472C93B4}" srcOrd="2" destOrd="0" parTransId="{1B7534CD-0489-47D0-9961-06D2B7F72615}" sibTransId="{39E43D04-60B3-4518-A25D-3BB5ABB98A36}"/>
    <dgm:cxn modelId="{CAFD4429-95A9-4E75-8BF0-FB2246299AE0}" srcId="{4E2396B8-97DE-4B56-AAB3-D6DC69C9F47F}" destId="{DFBAC9A4-0E47-4CF1-A544-1CEB37DF36CD}" srcOrd="1" destOrd="0" parTransId="{D1097CD1-9B28-491D-AB88-B65EF02F056E}" sibTransId="{49592467-2676-4C49-A2F5-DF3DA3B829E4}"/>
    <dgm:cxn modelId="{32691662-5C6C-42E1-8A5C-559C7F4249F9}" srcId="{4E2396B8-97DE-4B56-AAB3-D6DC69C9F47F}" destId="{EA7E88FB-5CAE-4FE8-8548-7584D7B31B6C}" srcOrd="3" destOrd="0" parTransId="{B3BB10E8-5314-4B31-9851-14615CB64ABF}" sibTransId="{1902A8E5-8C0F-4B1E-ABC3-7456681EF84F}"/>
    <dgm:cxn modelId="{5E768680-69A3-4E41-BFA5-95D6A186459F}" type="presOf" srcId="{0A3E317B-6ED1-499F-BCC3-4DAFF93F73B9}" destId="{7F56B4C4-9082-4B82-891B-6508B6FDB7F3}" srcOrd="0" destOrd="0" presId="urn:microsoft.com/office/officeart/2005/8/layout/vList3"/>
    <dgm:cxn modelId="{F7FB239E-7A9A-42D2-8B80-CF48B5BD129E}" srcId="{4E2396B8-97DE-4B56-AAB3-D6DC69C9F47F}" destId="{0A3E317B-6ED1-499F-BCC3-4DAFF93F73B9}" srcOrd="0" destOrd="0" parTransId="{0A29F9DC-6602-4593-BCDC-60CA360869EF}" sibTransId="{96ADD815-505B-458B-986B-2BA8078C5DFB}"/>
    <dgm:cxn modelId="{3D2E1AC2-C42E-4ED7-B675-F36EED18419D}" type="presOf" srcId="{63B0F262-2343-48A3-BAA8-7F4C472C93B4}" destId="{43D5D61C-0C5E-4B2B-B480-B2BD2C70D3DA}" srcOrd="0" destOrd="0" presId="urn:microsoft.com/office/officeart/2005/8/layout/vList3"/>
    <dgm:cxn modelId="{048FFDF1-1431-4E5D-ABE1-1AF07CBD0F94}" type="presOf" srcId="{040FD640-C9F5-41E2-880B-2C146EFB0396}" destId="{4ABAA806-4FF1-4055-B214-11349CF6B72E}" srcOrd="0" destOrd="0" presId="urn:microsoft.com/office/officeart/2005/8/layout/vList3"/>
    <dgm:cxn modelId="{D00874FA-82CB-43A8-A89E-8CEDE91AF8FF}" type="presOf" srcId="{4E2396B8-97DE-4B56-AAB3-D6DC69C9F47F}" destId="{C20F6CAB-8831-4A5C-B7BB-7830FD82A50D}" srcOrd="0" destOrd="0" presId="urn:microsoft.com/office/officeart/2005/8/layout/vList3"/>
    <dgm:cxn modelId="{F14D8990-AF9C-40C3-9537-37A6913DD822}" type="presParOf" srcId="{C20F6CAB-8831-4A5C-B7BB-7830FD82A50D}" destId="{89D87A0D-B77E-4E48-B132-47D560B262B9}" srcOrd="0" destOrd="0" presId="urn:microsoft.com/office/officeart/2005/8/layout/vList3"/>
    <dgm:cxn modelId="{817C1C3D-27EB-4B59-84A8-74AFEF3155CD}" type="presParOf" srcId="{89D87A0D-B77E-4E48-B132-47D560B262B9}" destId="{1A23F8D6-F971-4F6C-BF24-23E838CA99C0}" srcOrd="0" destOrd="0" presId="urn:microsoft.com/office/officeart/2005/8/layout/vList3"/>
    <dgm:cxn modelId="{F4B9905B-5E58-4AF2-8378-38AE41CCFB8D}" type="presParOf" srcId="{89D87A0D-B77E-4E48-B132-47D560B262B9}" destId="{7F56B4C4-9082-4B82-891B-6508B6FDB7F3}" srcOrd="1" destOrd="0" presId="urn:microsoft.com/office/officeart/2005/8/layout/vList3"/>
    <dgm:cxn modelId="{4034DFC1-6AD6-421A-A2EB-54F24BE8EC59}" type="presParOf" srcId="{C20F6CAB-8831-4A5C-B7BB-7830FD82A50D}" destId="{D2B9146E-5749-49E0-9729-96BED36D0A61}" srcOrd="1" destOrd="0" presId="urn:microsoft.com/office/officeart/2005/8/layout/vList3"/>
    <dgm:cxn modelId="{B254F9E0-71CB-4405-90A2-0D6C768CCCFC}" type="presParOf" srcId="{C20F6CAB-8831-4A5C-B7BB-7830FD82A50D}" destId="{CE0F0611-B6EA-4A69-9162-EC523933124A}" srcOrd="2" destOrd="0" presId="urn:microsoft.com/office/officeart/2005/8/layout/vList3"/>
    <dgm:cxn modelId="{37179BEE-DF5A-4ED6-87FB-F1305F5DFCD1}" type="presParOf" srcId="{CE0F0611-B6EA-4A69-9162-EC523933124A}" destId="{C09D9E5B-BACC-4532-B34E-5C1563B197A3}" srcOrd="0" destOrd="0" presId="urn:microsoft.com/office/officeart/2005/8/layout/vList3"/>
    <dgm:cxn modelId="{2EC80739-CFA3-4C26-B4A2-1704CE5C605E}" type="presParOf" srcId="{CE0F0611-B6EA-4A69-9162-EC523933124A}" destId="{059EDA72-A6B9-4832-9EA4-436399B1C6A3}" srcOrd="1" destOrd="0" presId="urn:microsoft.com/office/officeart/2005/8/layout/vList3"/>
    <dgm:cxn modelId="{8788836E-7EFA-4BC0-9824-F007A1595502}" type="presParOf" srcId="{C20F6CAB-8831-4A5C-B7BB-7830FD82A50D}" destId="{383184FA-55BC-40C4-97B8-087C05F88F29}" srcOrd="3" destOrd="0" presId="urn:microsoft.com/office/officeart/2005/8/layout/vList3"/>
    <dgm:cxn modelId="{BCFEE024-E0D0-4EE5-948A-5676AE845AB2}" type="presParOf" srcId="{C20F6CAB-8831-4A5C-B7BB-7830FD82A50D}" destId="{22A45E06-145A-4F74-A554-62158F8128A4}" srcOrd="4" destOrd="0" presId="urn:microsoft.com/office/officeart/2005/8/layout/vList3"/>
    <dgm:cxn modelId="{D389F04D-E06B-4822-B573-D7BC69A751C7}" type="presParOf" srcId="{22A45E06-145A-4F74-A554-62158F8128A4}" destId="{57BD727F-F4F9-4E89-9C3E-EE13FFC15259}" srcOrd="0" destOrd="0" presId="urn:microsoft.com/office/officeart/2005/8/layout/vList3"/>
    <dgm:cxn modelId="{4C3F10AE-05C9-415B-A070-17AF06229F13}" type="presParOf" srcId="{22A45E06-145A-4F74-A554-62158F8128A4}" destId="{43D5D61C-0C5E-4B2B-B480-B2BD2C70D3DA}" srcOrd="1" destOrd="0" presId="urn:microsoft.com/office/officeart/2005/8/layout/vList3"/>
    <dgm:cxn modelId="{8F12740B-5333-4CD8-896D-A2EFCC2219C1}" type="presParOf" srcId="{C20F6CAB-8831-4A5C-B7BB-7830FD82A50D}" destId="{91E788C9-4F85-4809-BE90-6FD11172CF53}" srcOrd="5" destOrd="0" presId="urn:microsoft.com/office/officeart/2005/8/layout/vList3"/>
    <dgm:cxn modelId="{E14C47CD-1CB0-4C46-B644-1B85826210CF}" type="presParOf" srcId="{C20F6CAB-8831-4A5C-B7BB-7830FD82A50D}" destId="{D164291F-B54E-4C36-97D2-5EB7169469E9}" srcOrd="6" destOrd="0" presId="urn:microsoft.com/office/officeart/2005/8/layout/vList3"/>
    <dgm:cxn modelId="{7BC0180F-AF85-4D16-A8A1-78DDED8F38C0}" type="presParOf" srcId="{D164291F-B54E-4C36-97D2-5EB7169469E9}" destId="{C50FBAA6-78E0-4959-9842-BF4F887E346D}" srcOrd="0" destOrd="0" presId="urn:microsoft.com/office/officeart/2005/8/layout/vList3"/>
    <dgm:cxn modelId="{ACFAAAD3-8B06-4C74-B148-7B4BEEF6952F}" type="presParOf" srcId="{D164291F-B54E-4C36-97D2-5EB7169469E9}" destId="{D0678365-CA3C-4D88-A50A-1B4732961BC8}" srcOrd="1" destOrd="0" presId="urn:microsoft.com/office/officeart/2005/8/layout/vList3"/>
    <dgm:cxn modelId="{AA55FE99-8768-404D-AD8E-77C7E12AEC13}" type="presParOf" srcId="{C20F6CAB-8831-4A5C-B7BB-7830FD82A50D}" destId="{650700C4-9EB2-4C75-A0F0-E0C0E2B15827}" srcOrd="7" destOrd="0" presId="urn:microsoft.com/office/officeart/2005/8/layout/vList3"/>
    <dgm:cxn modelId="{52C22B9D-C85F-4742-8193-097A6FE41C7B}" type="presParOf" srcId="{C20F6CAB-8831-4A5C-B7BB-7830FD82A50D}" destId="{61673FB8-61F2-4F9B-ACE7-28A0861DE163}" srcOrd="8" destOrd="0" presId="urn:microsoft.com/office/officeart/2005/8/layout/vList3"/>
    <dgm:cxn modelId="{4D51FA4B-2B84-4A41-ADBF-8D855E90C9F1}" type="presParOf" srcId="{61673FB8-61F2-4F9B-ACE7-28A0861DE163}" destId="{AF6F1CCB-40DF-4E6A-BAEA-D318B7F3C614}" srcOrd="0" destOrd="0" presId="urn:microsoft.com/office/officeart/2005/8/layout/vList3"/>
    <dgm:cxn modelId="{C5478EF3-AA65-4FC8-8166-B93D62044C36}" type="presParOf" srcId="{61673FB8-61F2-4F9B-ACE7-28A0861DE163}" destId="{4ABAA806-4FF1-4055-B214-11349CF6B72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2396B8-97DE-4B56-AAB3-D6DC69C9F47F}" type="doc">
      <dgm:prSet loTypeId="urn:microsoft.com/office/officeart/2005/8/layout/vList3" loCatId="list" qsTypeId="urn:microsoft.com/office/officeart/2005/8/quickstyle/simple2" qsCatId="simple" csTypeId="urn:microsoft.com/office/officeart/2005/8/colors/accent0_2" csCatId="mainScheme" phldr="1"/>
      <dgm:spPr/>
    </dgm:pt>
    <dgm:pt modelId="{5740691D-27E5-467B-9EDF-9DAB375D1F45}">
      <dgm:prSet phldrT="[Testo]" custT="1"/>
      <dgm:spPr/>
      <dgm:t>
        <a:bodyPr/>
        <a:lstStyle/>
        <a:p>
          <a:r>
            <a:rPr lang="it-IT" sz="1400" dirty="0">
              <a:latin typeface="Avenir Next LT Pro" panose="020B0504020202020204" pitchFamily="34" charset="0"/>
            </a:rPr>
            <a:t>IR </a:t>
          </a:r>
          <a:r>
            <a:rPr lang="it-IT" sz="1400" dirty="0" err="1">
              <a:latin typeface="Avenir Next LT Pro" panose="020B0504020202020204" pitchFamily="34" charset="0"/>
            </a:rPr>
            <a:t>receiver</a:t>
          </a:r>
          <a:r>
            <a:rPr lang="it-IT" sz="1400" dirty="0">
              <a:latin typeface="Avenir Next LT Pro" panose="020B0504020202020204" pitchFamily="34" charset="0"/>
            </a:rPr>
            <a:t> </a:t>
          </a:r>
          <a:r>
            <a:rPr lang="it-IT" sz="1400" dirty="0" err="1">
              <a:latin typeface="Avenir Next LT Pro" panose="020B0504020202020204" pitchFamily="34" charset="0"/>
            </a:rPr>
            <a:t>sensor</a:t>
          </a:r>
          <a:endParaRPr lang="it-IT" sz="1400" dirty="0">
            <a:latin typeface="Avenir Next LT Pro" panose="020B0504020202020204" pitchFamily="34" charset="0"/>
          </a:endParaRPr>
        </a:p>
      </dgm:t>
    </dgm:pt>
    <dgm:pt modelId="{A21ED6CE-2328-49E5-9622-C00D408551C5}" type="parTrans" cxnId="{E84A7D67-E41F-4F49-B17C-9D4827ECFCDD}">
      <dgm:prSet/>
      <dgm:spPr/>
      <dgm:t>
        <a:bodyPr/>
        <a:lstStyle/>
        <a:p>
          <a:endParaRPr lang="it-IT"/>
        </a:p>
      </dgm:t>
    </dgm:pt>
    <dgm:pt modelId="{7B78F82F-68A6-4DFA-BD62-814758B475E6}" type="sibTrans" cxnId="{E84A7D67-E41F-4F49-B17C-9D4827ECFCDD}">
      <dgm:prSet/>
      <dgm:spPr/>
      <dgm:t>
        <a:bodyPr/>
        <a:lstStyle/>
        <a:p>
          <a:endParaRPr lang="it-IT"/>
        </a:p>
      </dgm:t>
    </dgm:pt>
    <dgm:pt modelId="{831CB108-D19A-48F0-81E1-C8694034CC90}">
      <dgm:prSet phldrT="[Testo]" custT="1"/>
      <dgm:spPr/>
      <dgm:t>
        <a:bodyPr/>
        <a:lstStyle/>
        <a:p>
          <a:r>
            <a:rPr lang="it-IT" sz="1400" dirty="0">
              <a:latin typeface="Avenir Next LT Pro" panose="020B0504020202020204" pitchFamily="34" charset="0"/>
            </a:rPr>
            <a:t>HC-SR04 </a:t>
          </a:r>
          <a:r>
            <a:rPr lang="it-IT" sz="1400" dirty="0" err="1">
              <a:latin typeface="Avenir Next LT Pro" panose="020B0504020202020204" pitchFamily="34" charset="0"/>
            </a:rPr>
            <a:t>ultrasonic</a:t>
          </a:r>
          <a:r>
            <a:rPr lang="it-IT" sz="1400" dirty="0">
              <a:latin typeface="Avenir Next LT Pro" panose="020B0504020202020204" pitchFamily="34" charset="0"/>
            </a:rPr>
            <a:t> </a:t>
          </a:r>
          <a:r>
            <a:rPr lang="it-IT" sz="1400" dirty="0" err="1">
              <a:latin typeface="Avenir Next LT Pro" panose="020B0504020202020204" pitchFamily="34" charset="0"/>
            </a:rPr>
            <a:t>sensor</a:t>
          </a:r>
          <a:endParaRPr lang="it-IT" sz="1400" dirty="0">
            <a:latin typeface="Avenir Next LT Pro" panose="020B0504020202020204" pitchFamily="34" charset="0"/>
          </a:endParaRPr>
        </a:p>
      </dgm:t>
    </dgm:pt>
    <dgm:pt modelId="{C7B94B84-7352-4363-92FD-DFE02F658C05}" type="parTrans" cxnId="{BBB2A5E5-C98E-4215-911C-A2C7EE79BA1D}">
      <dgm:prSet/>
      <dgm:spPr/>
      <dgm:t>
        <a:bodyPr/>
        <a:lstStyle/>
        <a:p>
          <a:endParaRPr lang="it-IT"/>
        </a:p>
      </dgm:t>
    </dgm:pt>
    <dgm:pt modelId="{579288C6-8A93-4DDF-80A2-86E45764F398}" type="sibTrans" cxnId="{BBB2A5E5-C98E-4215-911C-A2C7EE79BA1D}">
      <dgm:prSet/>
      <dgm:spPr/>
      <dgm:t>
        <a:bodyPr/>
        <a:lstStyle/>
        <a:p>
          <a:endParaRPr lang="it-IT"/>
        </a:p>
      </dgm:t>
    </dgm:pt>
    <dgm:pt modelId="{FE79791B-1440-4EE2-96C3-30F7113207B3}">
      <dgm:prSet phldrT="[Testo]" custT="1"/>
      <dgm:spPr/>
      <dgm:t>
        <a:bodyPr/>
        <a:lstStyle/>
        <a:p>
          <a:r>
            <a:rPr lang="it-IT" sz="1400" dirty="0">
              <a:latin typeface="Avenir Next LT Pro" panose="020B0504020202020204" pitchFamily="34" charset="0"/>
            </a:rPr>
            <a:t>buzzer</a:t>
          </a:r>
        </a:p>
      </dgm:t>
    </dgm:pt>
    <dgm:pt modelId="{E1809F68-F2FB-4F07-8E57-F7728F32932B}" type="parTrans" cxnId="{B8714D78-B01C-4083-80DE-E0E66309D87A}">
      <dgm:prSet/>
      <dgm:spPr/>
      <dgm:t>
        <a:bodyPr/>
        <a:lstStyle/>
        <a:p>
          <a:endParaRPr lang="it-IT"/>
        </a:p>
      </dgm:t>
    </dgm:pt>
    <dgm:pt modelId="{0B38AF8B-56F0-427B-A945-5F86934DDE6D}" type="sibTrans" cxnId="{B8714D78-B01C-4083-80DE-E0E66309D87A}">
      <dgm:prSet/>
      <dgm:spPr/>
      <dgm:t>
        <a:bodyPr/>
        <a:lstStyle/>
        <a:p>
          <a:endParaRPr lang="it-IT"/>
        </a:p>
      </dgm:t>
    </dgm:pt>
    <dgm:pt modelId="{3977EBB7-1758-4C01-9CC0-707CABF6205E}">
      <dgm:prSet phldrT="[Testo]" custT="1"/>
      <dgm:spPr/>
      <dgm:t>
        <a:bodyPr/>
        <a:lstStyle/>
        <a:p>
          <a:r>
            <a:rPr lang="it-IT" sz="1400" dirty="0">
              <a:latin typeface="Avenir Next LT Pro" panose="020B0504020202020204" pitchFamily="34" charset="0"/>
            </a:rPr>
            <a:t>display LCD 16x2</a:t>
          </a:r>
        </a:p>
      </dgm:t>
    </dgm:pt>
    <dgm:pt modelId="{D74F1D2F-5041-49C3-B74E-94CBBE109E36}" type="parTrans" cxnId="{353555FA-555F-41DB-A04F-279DDA24CED9}">
      <dgm:prSet/>
      <dgm:spPr/>
      <dgm:t>
        <a:bodyPr/>
        <a:lstStyle/>
        <a:p>
          <a:endParaRPr lang="it-IT"/>
        </a:p>
      </dgm:t>
    </dgm:pt>
    <dgm:pt modelId="{9AD50069-A1C9-4637-A70F-189898E18E6C}" type="sibTrans" cxnId="{353555FA-555F-41DB-A04F-279DDA24CED9}">
      <dgm:prSet/>
      <dgm:spPr/>
      <dgm:t>
        <a:bodyPr/>
        <a:lstStyle/>
        <a:p>
          <a:endParaRPr lang="it-IT"/>
        </a:p>
      </dgm:t>
    </dgm:pt>
    <dgm:pt modelId="{B459C60F-D25F-4F33-919E-20CDED51DEBD}">
      <dgm:prSet phldrT="[Testo]" custT="1"/>
      <dgm:spPr/>
      <dgm:t>
        <a:bodyPr/>
        <a:lstStyle/>
        <a:p>
          <a:r>
            <a:rPr lang="it-IT" sz="1400" dirty="0">
              <a:latin typeface="Avenir Next LT Pro" panose="020B0504020202020204" pitchFamily="34" charset="0"/>
            </a:rPr>
            <a:t>IR remote control</a:t>
          </a:r>
        </a:p>
      </dgm:t>
    </dgm:pt>
    <dgm:pt modelId="{4287458F-C8ED-4AB3-8C85-D1AC3559BD0E}" type="parTrans" cxnId="{84794D8A-865E-4878-86F9-074B8B4A1ADE}">
      <dgm:prSet/>
      <dgm:spPr/>
      <dgm:t>
        <a:bodyPr/>
        <a:lstStyle/>
        <a:p>
          <a:endParaRPr lang="it-IT"/>
        </a:p>
      </dgm:t>
    </dgm:pt>
    <dgm:pt modelId="{0BFAC2FD-5D04-4BE0-A31D-F2707FB587DE}" type="sibTrans" cxnId="{84794D8A-865E-4878-86F9-074B8B4A1ADE}">
      <dgm:prSet/>
      <dgm:spPr/>
      <dgm:t>
        <a:bodyPr/>
        <a:lstStyle/>
        <a:p>
          <a:endParaRPr lang="it-IT"/>
        </a:p>
      </dgm:t>
    </dgm:pt>
    <dgm:pt modelId="{C20F6CAB-8831-4A5C-B7BB-7830FD82A50D}" type="pres">
      <dgm:prSet presAssocID="{4E2396B8-97DE-4B56-AAB3-D6DC69C9F47F}" presName="linearFlow" presStyleCnt="0">
        <dgm:presLayoutVars>
          <dgm:dir/>
          <dgm:resizeHandles val="exact"/>
        </dgm:presLayoutVars>
      </dgm:prSet>
      <dgm:spPr/>
    </dgm:pt>
    <dgm:pt modelId="{2EDA50CC-A834-4F1A-9E1D-156999DA4ACD}" type="pres">
      <dgm:prSet presAssocID="{5740691D-27E5-467B-9EDF-9DAB375D1F45}" presName="composite" presStyleCnt="0"/>
      <dgm:spPr/>
    </dgm:pt>
    <dgm:pt modelId="{10D96650-5AB5-4B0C-A70E-76120B9C48B2}" type="pres">
      <dgm:prSet presAssocID="{5740691D-27E5-467B-9EDF-9DAB375D1F45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20E152E-352B-4B3A-93BF-D516183917E2}" type="pres">
      <dgm:prSet presAssocID="{5740691D-27E5-467B-9EDF-9DAB375D1F45}" presName="txShp" presStyleLbl="node1" presStyleIdx="0" presStyleCnt="5" custScaleY="100044">
        <dgm:presLayoutVars>
          <dgm:bulletEnabled val="1"/>
        </dgm:presLayoutVars>
      </dgm:prSet>
      <dgm:spPr/>
    </dgm:pt>
    <dgm:pt modelId="{8C498E43-2982-4828-ABFE-400BF926C127}" type="pres">
      <dgm:prSet presAssocID="{7B78F82F-68A6-4DFA-BD62-814758B475E6}" presName="spacing" presStyleCnt="0"/>
      <dgm:spPr/>
    </dgm:pt>
    <dgm:pt modelId="{19B418CA-21EE-458A-8F0B-3C25D38B0A01}" type="pres">
      <dgm:prSet presAssocID="{B459C60F-D25F-4F33-919E-20CDED51DEBD}" presName="composite" presStyleCnt="0"/>
      <dgm:spPr/>
    </dgm:pt>
    <dgm:pt modelId="{2435FA3A-4850-4FE6-8F10-6742078D1E05}" type="pres">
      <dgm:prSet presAssocID="{B459C60F-D25F-4F33-919E-20CDED51DEBD}" presName="imgShp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EC32A26-ACEA-4416-BAA5-46ACCECDB3BF}" type="pres">
      <dgm:prSet presAssocID="{B459C60F-D25F-4F33-919E-20CDED51DEBD}" presName="txShp" presStyleLbl="node1" presStyleIdx="1" presStyleCnt="5">
        <dgm:presLayoutVars>
          <dgm:bulletEnabled val="1"/>
        </dgm:presLayoutVars>
      </dgm:prSet>
      <dgm:spPr/>
    </dgm:pt>
    <dgm:pt modelId="{A9ECA50F-0550-478A-9EE3-FB531D18DA86}" type="pres">
      <dgm:prSet presAssocID="{0BFAC2FD-5D04-4BE0-A31D-F2707FB587DE}" presName="spacing" presStyleCnt="0"/>
      <dgm:spPr/>
    </dgm:pt>
    <dgm:pt modelId="{3ECB9DCE-E451-4A9B-987B-B1C1DBF65B18}" type="pres">
      <dgm:prSet presAssocID="{831CB108-D19A-48F0-81E1-C8694034CC90}" presName="composite" presStyleCnt="0"/>
      <dgm:spPr/>
    </dgm:pt>
    <dgm:pt modelId="{0198C60C-BAF3-4E03-9DDD-C96B7E8A61E8}" type="pres">
      <dgm:prSet presAssocID="{831CB108-D19A-48F0-81E1-C8694034CC90}" presName="imgShp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D0BFAD23-8C87-4FAE-AFAC-9F1BC7468655}" type="pres">
      <dgm:prSet presAssocID="{831CB108-D19A-48F0-81E1-C8694034CC90}" presName="txShp" presStyleLbl="node1" presStyleIdx="2" presStyleCnt="5">
        <dgm:presLayoutVars>
          <dgm:bulletEnabled val="1"/>
        </dgm:presLayoutVars>
      </dgm:prSet>
      <dgm:spPr/>
    </dgm:pt>
    <dgm:pt modelId="{BF22C914-218F-4E3E-A44C-2DBAEF2957BB}" type="pres">
      <dgm:prSet presAssocID="{579288C6-8A93-4DDF-80A2-86E45764F398}" presName="spacing" presStyleCnt="0"/>
      <dgm:spPr/>
    </dgm:pt>
    <dgm:pt modelId="{19E57296-A0DF-4212-A6F1-DC5D012A7309}" type="pres">
      <dgm:prSet presAssocID="{FE79791B-1440-4EE2-96C3-30F7113207B3}" presName="composite" presStyleCnt="0"/>
      <dgm:spPr/>
    </dgm:pt>
    <dgm:pt modelId="{32EA9CDE-E31D-47DD-AF82-73BD7D92B195}" type="pres">
      <dgm:prSet presAssocID="{FE79791B-1440-4EE2-96C3-30F7113207B3}" presName="imgShp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518A9DB-CE10-4730-B969-EA3D1FB7C186}" type="pres">
      <dgm:prSet presAssocID="{FE79791B-1440-4EE2-96C3-30F7113207B3}" presName="txShp" presStyleLbl="node1" presStyleIdx="3" presStyleCnt="5">
        <dgm:presLayoutVars>
          <dgm:bulletEnabled val="1"/>
        </dgm:presLayoutVars>
      </dgm:prSet>
      <dgm:spPr/>
    </dgm:pt>
    <dgm:pt modelId="{C8217F83-06EE-40F5-914D-DDB2E9290AF7}" type="pres">
      <dgm:prSet presAssocID="{0B38AF8B-56F0-427B-A945-5F86934DDE6D}" presName="spacing" presStyleCnt="0"/>
      <dgm:spPr/>
    </dgm:pt>
    <dgm:pt modelId="{A820B0C9-E853-4086-B892-91529E666375}" type="pres">
      <dgm:prSet presAssocID="{3977EBB7-1758-4C01-9CC0-707CABF6205E}" presName="composite" presStyleCnt="0"/>
      <dgm:spPr/>
    </dgm:pt>
    <dgm:pt modelId="{604653D3-4BB0-4B9F-A7E3-38475EDD582C}" type="pres">
      <dgm:prSet presAssocID="{3977EBB7-1758-4C01-9CC0-707CABF6205E}" presName="imgShp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FEFF3434-75D7-4336-AC7E-2250E3BACDC7}" type="pres">
      <dgm:prSet presAssocID="{3977EBB7-1758-4C01-9CC0-707CABF6205E}" presName="txShp" presStyleLbl="node1" presStyleIdx="4" presStyleCnt="5">
        <dgm:presLayoutVars>
          <dgm:bulletEnabled val="1"/>
        </dgm:presLayoutVars>
      </dgm:prSet>
      <dgm:spPr/>
    </dgm:pt>
  </dgm:ptLst>
  <dgm:cxnLst>
    <dgm:cxn modelId="{AFFF0561-26AB-4445-A9DC-2423DF40E0B8}" type="presOf" srcId="{5740691D-27E5-467B-9EDF-9DAB375D1F45}" destId="{720E152E-352B-4B3A-93BF-D516183917E2}" srcOrd="0" destOrd="0" presId="urn:microsoft.com/office/officeart/2005/8/layout/vList3"/>
    <dgm:cxn modelId="{E84A7D67-E41F-4F49-B17C-9D4827ECFCDD}" srcId="{4E2396B8-97DE-4B56-AAB3-D6DC69C9F47F}" destId="{5740691D-27E5-467B-9EDF-9DAB375D1F45}" srcOrd="0" destOrd="0" parTransId="{A21ED6CE-2328-49E5-9622-C00D408551C5}" sibTransId="{7B78F82F-68A6-4DFA-BD62-814758B475E6}"/>
    <dgm:cxn modelId="{B8714D78-B01C-4083-80DE-E0E66309D87A}" srcId="{4E2396B8-97DE-4B56-AAB3-D6DC69C9F47F}" destId="{FE79791B-1440-4EE2-96C3-30F7113207B3}" srcOrd="3" destOrd="0" parTransId="{E1809F68-F2FB-4F07-8E57-F7728F32932B}" sibTransId="{0B38AF8B-56F0-427B-A945-5F86934DDE6D}"/>
    <dgm:cxn modelId="{A7F1AE80-51EC-400B-86B4-415018E8E25D}" type="presOf" srcId="{B459C60F-D25F-4F33-919E-20CDED51DEBD}" destId="{7EC32A26-ACEA-4416-BAA5-46ACCECDB3BF}" srcOrd="0" destOrd="0" presId="urn:microsoft.com/office/officeart/2005/8/layout/vList3"/>
    <dgm:cxn modelId="{D3978E82-667B-4087-BB45-C579A7C3B844}" type="presOf" srcId="{3977EBB7-1758-4C01-9CC0-707CABF6205E}" destId="{FEFF3434-75D7-4336-AC7E-2250E3BACDC7}" srcOrd="0" destOrd="0" presId="urn:microsoft.com/office/officeart/2005/8/layout/vList3"/>
    <dgm:cxn modelId="{84794D8A-865E-4878-86F9-074B8B4A1ADE}" srcId="{4E2396B8-97DE-4B56-AAB3-D6DC69C9F47F}" destId="{B459C60F-D25F-4F33-919E-20CDED51DEBD}" srcOrd="1" destOrd="0" parTransId="{4287458F-C8ED-4AB3-8C85-D1AC3559BD0E}" sibTransId="{0BFAC2FD-5D04-4BE0-A31D-F2707FB587DE}"/>
    <dgm:cxn modelId="{CE415993-6954-4F40-9C42-C0D08D5B3449}" type="presOf" srcId="{FE79791B-1440-4EE2-96C3-30F7113207B3}" destId="{9518A9DB-CE10-4730-B969-EA3D1FB7C186}" srcOrd="0" destOrd="0" presId="urn:microsoft.com/office/officeart/2005/8/layout/vList3"/>
    <dgm:cxn modelId="{5AAF0EBF-75E9-483B-B223-2CD3F5F04C9E}" type="presOf" srcId="{831CB108-D19A-48F0-81E1-C8694034CC90}" destId="{D0BFAD23-8C87-4FAE-AFAC-9F1BC7468655}" srcOrd="0" destOrd="0" presId="urn:microsoft.com/office/officeart/2005/8/layout/vList3"/>
    <dgm:cxn modelId="{BBB2A5E5-C98E-4215-911C-A2C7EE79BA1D}" srcId="{4E2396B8-97DE-4B56-AAB3-D6DC69C9F47F}" destId="{831CB108-D19A-48F0-81E1-C8694034CC90}" srcOrd="2" destOrd="0" parTransId="{C7B94B84-7352-4363-92FD-DFE02F658C05}" sibTransId="{579288C6-8A93-4DDF-80A2-86E45764F398}"/>
    <dgm:cxn modelId="{D00874FA-82CB-43A8-A89E-8CEDE91AF8FF}" type="presOf" srcId="{4E2396B8-97DE-4B56-AAB3-D6DC69C9F47F}" destId="{C20F6CAB-8831-4A5C-B7BB-7830FD82A50D}" srcOrd="0" destOrd="0" presId="urn:microsoft.com/office/officeart/2005/8/layout/vList3"/>
    <dgm:cxn modelId="{353555FA-555F-41DB-A04F-279DDA24CED9}" srcId="{4E2396B8-97DE-4B56-AAB3-D6DC69C9F47F}" destId="{3977EBB7-1758-4C01-9CC0-707CABF6205E}" srcOrd="4" destOrd="0" parTransId="{D74F1D2F-5041-49C3-B74E-94CBBE109E36}" sibTransId="{9AD50069-A1C9-4637-A70F-189898E18E6C}"/>
    <dgm:cxn modelId="{6934B502-C4B6-4948-85C3-6A6818E93CE9}" type="presParOf" srcId="{C20F6CAB-8831-4A5C-B7BB-7830FD82A50D}" destId="{2EDA50CC-A834-4F1A-9E1D-156999DA4ACD}" srcOrd="0" destOrd="0" presId="urn:microsoft.com/office/officeart/2005/8/layout/vList3"/>
    <dgm:cxn modelId="{3C31D8C1-5A31-4656-B616-358F8980FDC8}" type="presParOf" srcId="{2EDA50CC-A834-4F1A-9E1D-156999DA4ACD}" destId="{10D96650-5AB5-4B0C-A70E-76120B9C48B2}" srcOrd="0" destOrd="0" presId="urn:microsoft.com/office/officeart/2005/8/layout/vList3"/>
    <dgm:cxn modelId="{BD214F4F-4D17-4033-AB38-0A9F4C1D826A}" type="presParOf" srcId="{2EDA50CC-A834-4F1A-9E1D-156999DA4ACD}" destId="{720E152E-352B-4B3A-93BF-D516183917E2}" srcOrd="1" destOrd="0" presId="urn:microsoft.com/office/officeart/2005/8/layout/vList3"/>
    <dgm:cxn modelId="{61504664-ACE8-4D1D-BAE9-D4A38A8F1A82}" type="presParOf" srcId="{C20F6CAB-8831-4A5C-B7BB-7830FD82A50D}" destId="{8C498E43-2982-4828-ABFE-400BF926C127}" srcOrd="1" destOrd="0" presId="urn:microsoft.com/office/officeart/2005/8/layout/vList3"/>
    <dgm:cxn modelId="{C2B8E31E-3E21-4D3D-ACE1-B42967B24DFB}" type="presParOf" srcId="{C20F6CAB-8831-4A5C-B7BB-7830FD82A50D}" destId="{19B418CA-21EE-458A-8F0B-3C25D38B0A01}" srcOrd="2" destOrd="0" presId="urn:microsoft.com/office/officeart/2005/8/layout/vList3"/>
    <dgm:cxn modelId="{0C58413B-A566-4432-86A3-820F0012913C}" type="presParOf" srcId="{19B418CA-21EE-458A-8F0B-3C25D38B0A01}" destId="{2435FA3A-4850-4FE6-8F10-6742078D1E05}" srcOrd="0" destOrd="0" presId="urn:microsoft.com/office/officeart/2005/8/layout/vList3"/>
    <dgm:cxn modelId="{D5EE2CC2-1DCD-430E-9C77-43BEA37CF68A}" type="presParOf" srcId="{19B418CA-21EE-458A-8F0B-3C25D38B0A01}" destId="{7EC32A26-ACEA-4416-BAA5-46ACCECDB3BF}" srcOrd="1" destOrd="0" presId="urn:microsoft.com/office/officeart/2005/8/layout/vList3"/>
    <dgm:cxn modelId="{F342FEF1-BDDE-4F09-9EBE-91C02D1D6922}" type="presParOf" srcId="{C20F6CAB-8831-4A5C-B7BB-7830FD82A50D}" destId="{A9ECA50F-0550-478A-9EE3-FB531D18DA86}" srcOrd="3" destOrd="0" presId="urn:microsoft.com/office/officeart/2005/8/layout/vList3"/>
    <dgm:cxn modelId="{1BA9839C-9963-4FF4-9349-7C8FC14A2891}" type="presParOf" srcId="{C20F6CAB-8831-4A5C-B7BB-7830FD82A50D}" destId="{3ECB9DCE-E451-4A9B-987B-B1C1DBF65B18}" srcOrd="4" destOrd="0" presId="urn:microsoft.com/office/officeart/2005/8/layout/vList3"/>
    <dgm:cxn modelId="{9204D068-E966-4EC4-A346-3D7BF95974D5}" type="presParOf" srcId="{3ECB9DCE-E451-4A9B-987B-B1C1DBF65B18}" destId="{0198C60C-BAF3-4E03-9DDD-C96B7E8A61E8}" srcOrd="0" destOrd="0" presId="urn:microsoft.com/office/officeart/2005/8/layout/vList3"/>
    <dgm:cxn modelId="{C0C8C2E1-F794-4753-A3D9-C440393F5508}" type="presParOf" srcId="{3ECB9DCE-E451-4A9B-987B-B1C1DBF65B18}" destId="{D0BFAD23-8C87-4FAE-AFAC-9F1BC7468655}" srcOrd="1" destOrd="0" presId="urn:microsoft.com/office/officeart/2005/8/layout/vList3"/>
    <dgm:cxn modelId="{5F5FBD7F-4E52-441C-B644-574E4FA7D37D}" type="presParOf" srcId="{C20F6CAB-8831-4A5C-B7BB-7830FD82A50D}" destId="{BF22C914-218F-4E3E-A44C-2DBAEF2957BB}" srcOrd="5" destOrd="0" presId="urn:microsoft.com/office/officeart/2005/8/layout/vList3"/>
    <dgm:cxn modelId="{5623538C-9CF2-47DA-A3F7-FB62A8C87726}" type="presParOf" srcId="{C20F6CAB-8831-4A5C-B7BB-7830FD82A50D}" destId="{19E57296-A0DF-4212-A6F1-DC5D012A7309}" srcOrd="6" destOrd="0" presId="urn:microsoft.com/office/officeart/2005/8/layout/vList3"/>
    <dgm:cxn modelId="{7A24A123-1424-48C6-B8A9-6FB163713D4F}" type="presParOf" srcId="{19E57296-A0DF-4212-A6F1-DC5D012A7309}" destId="{32EA9CDE-E31D-47DD-AF82-73BD7D92B195}" srcOrd="0" destOrd="0" presId="urn:microsoft.com/office/officeart/2005/8/layout/vList3"/>
    <dgm:cxn modelId="{4B861B96-0333-4BA5-AC30-FAF1DBED52BF}" type="presParOf" srcId="{19E57296-A0DF-4212-A6F1-DC5D012A7309}" destId="{9518A9DB-CE10-4730-B969-EA3D1FB7C186}" srcOrd="1" destOrd="0" presId="urn:microsoft.com/office/officeart/2005/8/layout/vList3"/>
    <dgm:cxn modelId="{14EFDC61-9DB3-4208-B797-BE675D6B4651}" type="presParOf" srcId="{C20F6CAB-8831-4A5C-B7BB-7830FD82A50D}" destId="{C8217F83-06EE-40F5-914D-DDB2E9290AF7}" srcOrd="7" destOrd="0" presId="urn:microsoft.com/office/officeart/2005/8/layout/vList3"/>
    <dgm:cxn modelId="{51507585-FB95-4A52-AD85-9BFE28DD898C}" type="presParOf" srcId="{C20F6CAB-8831-4A5C-B7BB-7830FD82A50D}" destId="{A820B0C9-E853-4086-B892-91529E666375}" srcOrd="8" destOrd="0" presId="urn:microsoft.com/office/officeart/2005/8/layout/vList3"/>
    <dgm:cxn modelId="{F5A28128-F6C6-453E-A1B2-D63ABC88E755}" type="presParOf" srcId="{A820B0C9-E853-4086-B892-91529E666375}" destId="{604653D3-4BB0-4B9F-A7E3-38475EDD582C}" srcOrd="0" destOrd="0" presId="urn:microsoft.com/office/officeart/2005/8/layout/vList3"/>
    <dgm:cxn modelId="{EFC42A7E-4D7A-4C57-9DBA-AB83AE96D298}" type="presParOf" srcId="{A820B0C9-E853-4086-B892-91529E666375}" destId="{FEFF3434-75D7-4336-AC7E-2250E3BACDC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6B4C4-9082-4B82-891B-6508B6FDB7F3}">
      <dsp:nvSpPr>
        <dsp:cNvPr id="0" name=""/>
        <dsp:cNvSpPr/>
      </dsp:nvSpPr>
      <dsp:spPr>
        <a:xfrm rot="10800000">
          <a:off x="930822" y="2568"/>
          <a:ext cx="2893116" cy="80842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6491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latin typeface="Avenir Next LT Pro" panose="020B0504020202020204" pitchFamily="34" charset="0"/>
            </a:rPr>
            <a:t>esp32</a:t>
          </a:r>
        </a:p>
      </dsp:txBody>
      <dsp:txXfrm rot="10800000">
        <a:off x="1132927" y="2568"/>
        <a:ext cx="2691011" cy="808420"/>
      </dsp:txXfrm>
    </dsp:sp>
    <dsp:sp modelId="{1A23F8D6-F971-4F6C-BF24-23E838CA99C0}">
      <dsp:nvSpPr>
        <dsp:cNvPr id="0" name=""/>
        <dsp:cNvSpPr/>
      </dsp:nvSpPr>
      <dsp:spPr>
        <a:xfrm>
          <a:off x="526612" y="2568"/>
          <a:ext cx="808420" cy="808420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59EDA72-A6B9-4832-9EA4-436399B1C6A3}">
      <dsp:nvSpPr>
        <dsp:cNvPr id="0" name=""/>
        <dsp:cNvSpPr/>
      </dsp:nvSpPr>
      <dsp:spPr>
        <a:xfrm rot="10800000">
          <a:off x="930822" y="1052308"/>
          <a:ext cx="2893116" cy="80842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6491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latin typeface="Avenir Next LT Pro" panose="020B0504020202020204" pitchFamily="34" charset="0"/>
            </a:rPr>
            <a:t>breadboard</a:t>
          </a:r>
        </a:p>
      </dsp:txBody>
      <dsp:txXfrm rot="10800000">
        <a:off x="1132927" y="1052308"/>
        <a:ext cx="2691011" cy="808420"/>
      </dsp:txXfrm>
    </dsp:sp>
    <dsp:sp modelId="{C09D9E5B-BACC-4532-B34E-5C1563B197A3}">
      <dsp:nvSpPr>
        <dsp:cNvPr id="0" name=""/>
        <dsp:cNvSpPr/>
      </dsp:nvSpPr>
      <dsp:spPr>
        <a:xfrm>
          <a:off x="526612" y="1052308"/>
          <a:ext cx="808420" cy="808420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16000" r="-16000"/>
          </a:stretch>
        </a:blip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3D5D61C-0C5E-4B2B-B480-B2BD2C70D3DA}">
      <dsp:nvSpPr>
        <dsp:cNvPr id="0" name=""/>
        <dsp:cNvSpPr/>
      </dsp:nvSpPr>
      <dsp:spPr>
        <a:xfrm rot="10800000">
          <a:off x="930822" y="2102049"/>
          <a:ext cx="2893116" cy="80842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6491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latin typeface="Avenir Next LT Pro" panose="020B0504020202020204" pitchFamily="34" charset="0"/>
            </a:rPr>
            <a:t>4 </a:t>
          </a:r>
          <a:r>
            <a:rPr lang="it-IT" sz="1400" kern="1200" dirty="0" err="1">
              <a:latin typeface="Avenir Next LT Pro" panose="020B0504020202020204" pitchFamily="34" charset="0"/>
            </a:rPr>
            <a:t>buttons</a:t>
          </a:r>
          <a:endParaRPr lang="it-IT" sz="1400" kern="1200" dirty="0">
            <a:latin typeface="Avenir Next LT Pro" panose="020B0504020202020204" pitchFamily="34" charset="0"/>
          </a:endParaRPr>
        </a:p>
      </dsp:txBody>
      <dsp:txXfrm rot="10800000">
        <a:off x="1132927" y="2102049"/>
        <a:ext cx="2691011" cy="808420"/>
      </dsp:txXfrm>
    </dsp:sp>
    <dsp:sp modelId="{57BD727F-F4F9-4E89-9C3E-EE13FFC15259}">
      <dsp:nvSpPr>
        <dsp:cNvPr id="0" name=""/>
        <dsp:cNvSpPr/>
      </dsp:nvSpPr>
      <dsp:spPr>
        <a:xfrm>
          <a:off x="526612" y="2102049"/>
          <a:ext cx="808420" cy="808420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0678365-CA3C-4D88-A50A-1B4732961BC8}">
      <dsp:nvSpPr>
        <dsp:cNvPr id="0" name=""/>
        <dsp:cNvSpPr/>
      </dsp:nvSpPr>
      <dsp:spPr>
        <a:xfrm rot="10800000">
          <a:off x="930822" y="3151789"/>
          <a:ext cx="2893116" cy="80842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6491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latin typeface="Avenir Next LT Pro" panose="020B0504020202020204" pitchFamily="34" charset="0"/>
            </a:rPr>
            <a:t>5 </a:t>
          </a:r>
          <a:r>
            <a:rPr lang="it-IT" sz="1400" kern="1200" dirty="0" err="1">
              <a:latin typeface="Avenir Next LT Pro" panose="020B0504020202020204" pitchFamily="34" charset="0"/>
            </a:rPr>
            <a:t>leds</a:t>
          </a:r>
          <a:endParaRPr lang="it-IT" sz="1400" kern="1200" dirty="0">
            <a:latin typeface="Avenir Next LT Pro" panose="020B0504020202020204" pitchFamily="34" charset="0"/>
          </a:endParaRPr>
        </a:p>
      </dsp:txBody>
      <dsp:txXfrm rot="10800000">
        <a:off x="1132927" y="3151789"/>
        <a:ext cx="2691011" cy="808420"/>
      </dsp:txXfrm>
    </dsp:sp>
    <dsp:sp modelId="{C50FBAA6-78E0-4959-9842-BF4F887E346D}">
      <dsp:nvSpPr>
        <dsp:cNvPr id="0" name=""/>
        <dsp:cNvSpPr/>
      </dsp:nvSpPr>
      <dsp:spPr>
        <a:xfrm>
          <a:off x="526612" y="3151789"/>
          <a:ext cx="808420" cy="808420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/>
          </a:stretch>
        </a:blip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ABAA806-4FF1-4055-B214-11349CF6B72E}">
      <dsp:nvSpPr>
        <dsp:cNvPr id="0" name=""/>
        <dsp:cNvSpPr/>
      </dsp:nvSpPr>
      <dsp:spPr>
        <a:xfrm rot="10800000">
          <a:off x="930822" y="4201529"/>
          <a:ext cx="2893116" cy="80842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6491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latin typeface="Avenir Next LT Pro" panose="020B0504020202020204" pitchFamily="34" charset="0"/>
            </a:rPr>
            <a:t>jumper </a:t>
          </a:r>
          <a:r>
            <a:rPr lang="it-IT" sz="1400" kern="1200" dirty="0" err="1">
              <a:latin typeface="Avenir Next LT Pro" panose="020B0504020202020204" pitchFamily="34" charset="0"/>
            </a:rPr>
            <a:t>wires</a:t>
          </a:r>
          <a:endParaRPr lang="it-IT" sz="1400" kern="1200" dirty="0">
            <a:latin typeface="Avenir Next LT Pro" panose="020B0504020202020204" pitchFamily="34" charset="0"/>
          </a:endParaRPr>
        </a:p>
      </dsp:txBody>
      <dsp:txXfrm rot="10800000">
        <a:off x="1132927" y="4201529"/>
        <a:ext cx="2691011" cy="808420"/>
      </dsp:txXfrm>
    </dsp:sp>
    <dsp:sp modelId="{AF6F1CCB-40DF-4E6A-BAEA-D318B7F3C614}">
      <dsp:nvSpPr>
        <dsp:cNvPr id="0" name=""/>
        <dsp:cNvSpPr/>
      </dsp:nvSpPr>
      <dsp:spPr>
        <a:xfrm>
          <a:off x="526612" y="4201529"/>
          <a:ext cx="808420" cy="80842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E152E-352B-4B3A-93BF-D516183917E2}">
      <dsp:nvSpPr>
        <dsp:cNvPr id="0" name=""/>
        <dsp:cNvSpPr/>
      </dsp:nvSpPr>
      <dsp:spPr>
        <a:xfrm rot="10800000">
          <a:off x="931218" y="666"/>
          <a:ext cx="2894346" cy="80912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6643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latin typeface="Avenir Next LT Pro" panose="020B0504020202020204" pitchFamily="34" charset="0"/>
            </a:rPr>
            <a:t>IR </a:t>
          </a:r>
          <a:r>
            <a:rPr lang="it-IT" sz="1400" kern="1200" dirty="0" err="1">
              <a:latin typeface="Avenir Next LT Pro" panose="020B0504020202020204" pitchFamily="34" charset="0"/>
            </a:rPr>
            <a:t>receiver</a:t>
          </a:r>
          <a:r>
            <a:rPr lang="it-IT" sz="1400" kern="1200" dirty="0">
              <a:latin typeface="Avenir Next LT Pro" panose="020B0504020202020204" pitchFamily="34" charset="0"/>
            </a:rPr>
            <a:t> </a:t>
          </a:r>
          <a:r>
            <a:rPr lang="it-IT" sz="1400" kern="1200" dirty="0" err="1">
              <a:latin typeface="Avenir Next LT Pro" panose="020B0504020202020204" pitchFamily="34" charset="0"/>
            </a:rPr>
            <a:t>sensor</a:t>
          </a:r>
          <a:endParaRPr lang="it-IT" sz="1400" kern="1200" dirty="0">
            <a:latin typeface="Avenir Next LT Pro" panose="020B0504020202020204" pitchFamily="34" charset="0"/>
          </a:endParaRPr>
        </a:p>
      </dsp:txBody>
      <dsp:txXfrm rot="10800000">
        <a:off x="1133498" y="666"/>
        <a:ext cx="2692066" cy="809120"/>
      </dsp:txXfrm>
    </dsp:sp>
    <dsp:sp modelId="{10D96650-5AB5-4B0C-A70E-76120B9C48B2}">
      <dsp:nvSpPr>
        <dsp:cNvPr id="0" name=""/>
        <dsp:cNvSpPr/>
      </dsp:nvSpPr>
      <dsp:spPr>
        <a:xfrm>
          <a:off x="526835" y="844"/>
          <a:ext cx="808764" cy="8087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EC32A26-ACEA-4416-BAA5-46ACCECDB3BF}">
      <dsp:nvSpPr>
        <dsp:cNvPr id="0" name=""/>
        <dsp:cNvSpPr/>
      </dsp:nvSpPr>
      <dsp:spPr>
        <a:xfrm rot="10800000">
          <a:off x="931218" y="1051209"/>
          <a:ext cx="2894346" cy="80876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6643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latin typeface="Avenir Next LT Pro" panose="020B0504020202020204" pitchFamily="34" charset="0"/>
            </a:rPr>
            <a:t>IR remote control</a:t>
          </a:r>
        </a:p>
      </dsp:txBody>
      <dsp:txXfrm rot="10800000">
        <a:off x="1133409" y="1051209"/>
        <a:ext cx="2692155" cy="808764"/>
      </dsp:txXfrm>
    </dsp:sp>
    <dsp:sp modelId="{2435FA3A-4850-4FE6-8F10-6742078D1E05}">
      <dsp:nvSpPr>
        <dsp:cNvPr id="0" name=""/>
        <dsp:cNvSpPr/>
      </dsp:nvSpPr>
      <dsp:spPr>
        <a:xfrm>
          <a:off x="526835" y="1051209"/>
          <a:ext cx="808764" cy="80876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0BFAD23-8C87-4FAE-AFAC-9F1BC7468655}">
      <dsp:nvSpPr>
        <dsp:cNvPr id="0" name=""/>
        <dsp:cNvSpPr/>
      </dsp:nvSpPr>
      <dsp:spPr>
        <a:xfrm rot="10800000">
          <a:off x="931218" y="2101395"/>
          <a:ext cx="2894346" cy="80876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6643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latin typeface="Avenir Next LT Pro" panose="020B0504020202020204" pitchFamily="34" charset="0"/>
            </a:rPr>
            <a:t>HC-SR04 </a:t>
          </a:r>
          <a:r>
            <a:rPr lang="it-IT" sz="1400" kern="1200" dirty="0" err="1">
              <a:latin typeface="Avenir Next LT Pro" panose="020B0504020202020204" pitchFamily="34" charset="0"/>
            </a:rPr>
            <a:t>ultrasonic</a:t>
          </a:r>
          <a:r>
            <a:rPr lang="it-IT" sz="1400" kern="1200" dirty="0">
              <a:latin typeface="Avenir Next LT Pro" panose="020B0504020202020204" pitchFamily="34" charset="0"/>
            </a:rPr>
            <a:t> </a:t>
          </a:r>
          <a:r>
            <a:rPr lang="it-IT" sz="1400" kern="1200" dirty="0" err="1">
              <a:latin typeface="Avenir Next LT Pro" panose="020B0504020202020204" pitchFamily="34" charset="0"/>
            </a:rPr>
            <a:t>sensor</a:t>
          </a:r>
          <a:endParaRPr lang="it-IT" sz="1400" kern="1200" dirty="0">
            <a:latin typeface="Avenir Next LT Pro" panose="020B0504020202020204" pitchFamily="34" charset="0"/>
          </a:endParaRPr>
        </a:p>
      </dsp:txBody>
      <dsp:txXfrm rot="10800000">
        <a:off x="1133409" y="2101395"/>
        <a:ext cx="2692155" cy="808764"/>
      </dsp:txXfrm>
    </dsp:sp>
    <dsp:sp modelId="{0198C60C-BAF3-4E03-9DDD-C96B7E8A61E8}">
      <dsp:nvSpPr>
        <dsp:cNvPr id="0" name=""/>
        <dsp:cNvSpPr/>
      </dsp:nvSpPr>
      <dsp:spPr>
        <a:xfrm>
          <a:off x="526835" y="2101395"/>
          <a:ext cx="808764" cy="8087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518A9DB-CE10-4730-B969-EA3D1FB7C186}">
      <dsp:nvSpPr>
        <dsp:cNvPr id="0" name=""/>
        <dsp:cNvSpPr/>
      </dsp:nvSpPr>
      <dsp:spPr>
        <a:xfrm rot="10800000">
          <a:off x="931218" y="3151582"/>
          <a:ext cx="2894346" cy="80876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6643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latin typeface="Avenir Next LT Pro" panose="020B0504020202020204" pitchFamily="34" charset="0"/>
            </a:rPr>
            <a:t>buzzer</a:t>
          </a:r>
        </a:p>
      </dsp:txBody>
      <dsp:txXfrm rot="10800000">
        <a:off x="1133409" y="3151582"/>
        <a:ext cx="2692155" cy="808764"/>
      </dsp:txXfrm>
    </dsp:sp>
    <dsp:sp modelId="{32EA9CDE-E31D-47DD-AF82-73BD7D92B195}">
      <dsp:nvSpPr>
        <dsp:cNvPr id="0" name=""/>
        <dsp:cNvSpPr/>
      </dsp:nvSpPr>
      <dsp:spPr>
        <a:xfrm>
          <a:off x="526835" y="3151582"/>
          <a:ext cx="808764" cy="808764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EFF3434-75D7-4336-AC7E-2250E3BACDC7}">
      <dsp:nvSpPr>
        <dsp:cNvPr id="0" name=""/>
        <dsp:cNvSpPr/>
      </dsp:nvSpPr>
      <dsp:spPr>
        <a:xfrm rot="10800000">
          <a:off x="931218" y="4201768"/>
          <a:ext cx="2894346" cy="80876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6643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latin typeface="Avenir Next LT Pro" panose="020B0504020202020204" pitchFamily="34" charset="0"/>
            </a:rPr>
            <a:t>display LCD 16x2</a:t>
          </a:r>
        </a:p>
      </dsp:txBody>
      <dsp:txXfrm rot="10800000">
        <a:off x="1133409" y="4201768"/>
        <a:ext cx="2692155" cy="808764"/>
      </dsp:txXfrm>
    </dsp:sp>
    <dsp:sp modelId="{604653D3-4BB0-4B9F-A7E3-38475EDD582C}">
      <dsp:nvSpPr>
        <dsp:cNvPr id="0" name=""/>
        <dsp:cNvSpPr/>
      </dsp:nvSpPr>
      <dsp:spPr>
        <a:xfrm>
          <a:off x="526835" y="4201768"/>
          <a:ext cx="808764" cy="808764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C09B3-3C1C-4B85-B0A3-DC03FD791E54}" type="datetimeFigureOut">
              <a:rPr lang="it-IT" smtClean="0"/>
              <a:t>06/04/2021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9E2E0-38D1-47DC-BA10-B7ECF634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555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B180-E692-491B-906C-F6CC691481C8}" type="datetimeFigureOut">
              <a:rPr lang="it-IT" smtClean="0"/>
              <a:t>06/04/2021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804F-F334-4160-B7F6-D2919A9074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304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B180-E692-491B-906C-F6CC691481C8}" type="datetimeFigureOut">
              <a:rPr lang="it-IT" smtClean="0"/>
              <a:t>06/04/2021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804F-F334-4160-B7F6-D2919A9074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641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B180-E692-491B-906C-F6CC691481C8}" type="datetimeFigureOut">
              <a:rPr lang="it-IT" smtClean="0"/>
              <a:t>06/04/2021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804F-F334-4160-B7F6-D2919A9074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485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B180-E692-491B-906C-F6CC691481C8}" type="datetimeFigureOut">
              <a:rPr lang="it-IT" smtClean="0"/>
              <a:t>06/04/2021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804F-F334-4160-B7F6-D2919A9074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618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B180-E692-491B-906C-F6CC691481C8}" type="datetimeFigureOut">
              <a:rPr lang="it-IT" smtClean="0"/>
              <a:t>06/04/2021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804F-F334-4160-B7F6-D2919A9074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70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B180-E692-491B-906C-F6CC691481C8}" type="datetimeFigureOut">
              <a:rPr lang="it-IT" smtClean="0"/>
              <a:t>06/04/2021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804F-F334-4160-B7F6-D2919A9074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680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B180-E692-491B-906C-F6CC691481C8}" type="datetimeFigureOut">
              <a:rPr lang="it-IT" smtClean="0"/>
              <a:t>06/04/2021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804F-F334-4160-B7F6-D2919A9074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95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B180-E692-491B-906C-F6CC691481C8}" type="datetimeFigureOut">
              <a:rPr lang="it-IT" smtClean="0"/>
              <a:t>06/04/2021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804F-F334-4160-B7F6-D2919A9074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643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B180-E692-491B-906C-F6CC691481C8}" type="datetimeFigureOut">
              <a:rPr lang="it-IT" smtClean="0"/>
              <a:t>06/04/2021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804F-F334-4160-B7F6-D2919A9074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19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B180-E692-491B-906C-F6CC691481C8}" type="datetimeFigureOut">
              <a:rPr lang="it-IT" smtClean="0"/>
              <a:t>06/04/2021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804F-F334-4160-B7F6-D2919A9074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512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B180-E692-491B-906C-F6CC691481C8}" type="datetimeFigureOut">
              <a:rPr lang="it-IT" smtClean="0"/>
              <a:t>06/04/2021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804F-F334-4160-B7F6-D2919A9074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732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5B180-E692-491B-906C-F6CC691481C8}" type="datetimeFigureOut">
              <a:rPr lang="it-IT" smtClean="0"/>
              <a:t>06/04/2021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C804F-F334-4160-B7F6-D2919A9074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186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itolo 1">
            <a:extLst>
              <a:ext uri="{FF2B5EF4-FFF2-40B4-BE49-F238E27FC236}">
                <a16:creationId xmlns:a16="http://schemas.microsoft.com/office/drawing/2014/main" id="{7C12D7CE-B71F-402B-9210-1A7180AC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it-IT" sz="8000" b="1" cap="small" spc="200" dirty="0">
                <a:latin typeface="Avenir Next LT Pro" panose="020B0504020202020204" pitchFamily="34" charset="0"/>
              </a:rPr>
              <a:t>Alarm System</a:t>
            </a:r>
          </a:p>
        </p:txBody>
      </p:sp>
      <p:cxnSp>
        <p:nvCxnSpPr>
          <p:cNvPr id="135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ontent Placeholder 58">
            <a:extLst>
              <a:ext uri="{FF2B5EF4-FFF2-40B4-BE49-F238E27FC236}">
                <a16:creationId xmlns:a16="http://schemas.microsoft.com/office/drawing/2014/main" id="{ABF3556D-A346-43E0-B641-299D6F938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3175552"/>
            <a:ext cx="5366041" cy="2809114"/>
          </a:xfrm>
        </p:spPr>
        <p:txBody>
          <a:bodyPr anchor="t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Fedy Haj Ali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Daniela Koreta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0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Real-Time Embedded System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A.A. 2020-2021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1A2F82B-8B8E-45E9-9E3B-0F9C98E0C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0" r="11270"/>
          <a:stretch/>
        </p:blipFill>
        <p:spPr>
          <a:xfrm>
            <a:off x="6836613" y="1087486"/>
            <a:ext cx="4167318" cy="4167318"/>
          </a:xfrm>
          <a:prstGeom prst="rect">
            <a:avLst/>
          </a:prstGeom>
          <a:ln>
            <a:noFill/>
          </a:ln>
          <a:effectLst>
            <a:glow rad="1358900">
              <a:schemeClr val="accent3">
                <a:lumMod val="20000"/>
                <a:lumOff val="80000"/>
                <a:alpha val="70000"/>
              </a:schemeClr>
            </a:glow>
            <a:softEdge rad="0"/>
          </a:effectLst>
        </p:spPr>
      </p:pic>
      <p:sp>
        <p:nvSpPr>
          <p:cNvPr id="137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1652" y="1106003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9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44234" y="1388856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6781" y="4876208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3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>
            <a:extLst>
              <a:ext uri="{FF2B5EF4-FFF2-40B4-BE49-F238E27FC236}">
                <a16:creationId xmlns:a16="http://schemas.microsoft.com/office/drawing/2014/main" id="{91199528-2C5A-4853-8C1E-682880F03E70}"/>
              </a:ext>
            </a:extLst>
          </p:cNvPr>
          <p:cNvGrpSpPr/>
          <p:nvPr/>
        </p:nvGrpSpPr>
        <p:grpSpPr>
          <a:xfrm>
            <a:off x="4212671" y="3429000"/>
            <a:ext cx="2717157" cy="2717157"/>
            <a:chOff x="405114" y="1843268"/>
            <a:chExt cx="2158679" cy="2158679"/>
          </a:xfrm>
        </p:grpSpPr>
        <p:sp>
          <p:nvSpPr>
            <p:cNvPr id="3" name="Ovale 2">
              <a:extLst>
                <a:ext uri="{FF2B5EF4-FFF2-40B4-BE49-F238E27FC236}">
                  <a16:creationId xmlns:a16="http://schemas.microsoft.com/office/drawing/2014/main" id="{F6CD367F-A2A5-4347-A1C3-999A8B1E7CA4}"/>
                </a:ext>
              </a:extLst>
            </p:cNvPr>
            <p:cNvSpPr/>
            <p:nvPr/>
          </p:nvSpPr>
          <p:spPr>
            <a:xfrm>
              <a:off x="405114" y="1843268"/>
              <a:ext cx="2158679" cy="2158679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70158CFD-5FAA-432A-ABB3-809BB0E49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620" y="2349660"/>
              <a:ext cx="1787666" cy="114589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pic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ED5EE459-A328-4A59-9694-94760EA9131C}"/>
              </a:ext>
            </a:extLst>
          </p:cNvPr>
          <p:cNvGrpSpPr/>
          <p:nvPr/>
        </p:nvGrpSpPr>
        <p:grpSpPr>
          <a:xfrm>
            <a:off x="597650" y="1843268"/>
            <a:ext cx="2158679" cy="2158679"/>
            <a:chOff x="2177970" y="2669411"/>
            <a:chExt cx="2158679" cy="2158679"/>
          </a:xfrm>
        </p:grpSpPr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AF338114-2C9C-405A-8726-D9874E2F9B99}"/>
                </a:ext>
              </a:extLst>
            </p:cNvPr>
            <p:cNvSpPr/>
            <p:nvPr/>
          </p:nvSpPr>
          <p:spPr>
            <a:xfrm>
              <a:off x="2177970" y="2669411"/>
              <a:ext cx="2158679" cy="2158679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DD270234-6895-4B92-9AED-4B5C8DE84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9923" y="3201364"/>
              <a:ext cx="1094772" cy="109477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pic>
      </p:grp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244CB78E-B260-479D-8DF8-67877237710E}"/>
              </a:ext>
            </a:extLst>
          </p:cNvPr>
          <p:cNvGrpSpPr/>
          <p:nvPr/>
        </p:nvGrpSpPr>
        <p:grpSpPr>
          <a:xfrm>
            <a:off x="2940455" y="1690688"/>
            <a:ext cx="2527761" cy="2527761"/>
            <a:chOff x="4134744" y="1843268"/>
            <a:chExt cx="2527761" cy="2527761"/>
          </a:xfrm>
        </p:grpSpPr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1D6D0D04-1F9E-4D0F-823A-885128CEF183}"/>
                </a:ext>
              </a:extLst>
            </p:cNvPr>
            <p:cNvSpPr/>
            <p:nvPr/>
          </p:nvSpPr>
          <p:spPr>
            <a:xfrm>
              <a:off x="4134744" y="1843268"/>
              <a:ext cx="2527761" cy="25277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52201C05-38FE-445E-B8B0-D99EC1D97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6653" y="2669411"/>
              <a:ext cx="2083942" cy="8059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pic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44CB236B-676B-4CB2-80B1-E2349DA7166B}"/>
              </a:ext>
            </a:extLst>
          </p:cNvPr>
          <p:cNvGrpSpPr/>
          <p:nvPr/>
        </p:nvGrpSpPr>
        <p:grpSpPr>
          <a:xfrm>
            <a:off x="7903904" y="3324269"/>
            <a:ext cx="2272079" cy="2272079"/>
            <a:chOff x="5176714" y="3836043"/>
            <a:chExt cx="2527761" cy="2527761"/>
          </a:xfrm>
        </p:grpSpPr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329F5160-7182-4D34-9BF3-DA7FE567F4CC}"/>
                </a:ext>
              </a:extLst>
            </p:cNvPr>
            <p:cNvSpPr/>
            <p:nvPr/>
          </p:nvSpPr>
          <p:spPr>
            <a:xfrm>
              <a:off x="5176714" y="3836043"/>
              <a:ext cx="2527761" cy="252776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4" name="Immagine 13" descr="Immagine che contiene testo, clipart, grafica vettoriale&#10;&#10;Descrizione generata automaticamente">
              <a:extLst>
                <a:ext uri="{FF2B5EF4-FFF2-40B4-BE49-F238E27FC236}">
                  <a16:creationId xmlns:a16="http://schemas.microsoft.com/office/drawing/2014/main" id="{40CF95F6-0783-4CE8-8309-DA0F23EAA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9922" y="4405299"/>
              <a:ext cx="1621344" cy="138924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pic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D7ACD18F-298E-4BB4-8501-868E3D5BB7AD}"/>
              </a:ext>
            </a:extLst>
          </p:cNvPr>
          <p:cNvGrpSpPr/>
          <p:nvPr/>
        </p:nvGrpSpPr>
        <p:grpSpPr>
          <a:xfrm>
            <a:off x="5746841" y="923120"/>
            <a:ext cx="3282281" cy="3282281"/>
            <a:chOff x="9244524" y="1843268"/>
            <a:chExt cx="2527761" cy="2527761"/>
          </a:xfrm>
        </p:grpSpPr>
        <p:sp>
          <p:nvSpPr>
            <p:cNvPr id="18" name="Ovale 17">
              <a:extLst>
                <a:ext uri="{FF2B5EF4-FFF2-40B4-BE49-F238E27FC236}">
                  <a16:creationId xmlns:a16="http://schemas.microsoft.com/office/drawing/2014/main" id="{4AC13B27-4694-4C1A-AF47-EC94D783497F}"/>
                </a:ext>
              </a:extLst>
            </p:cNvPr>
            <p:cNvSpPr/>
            <p:nvPr/>
          </p:nvSpPr>
          <p:spPr>
            <a:xfrm>
              <a:off x="9244524" y="1843268"/>
              <a:ext cx="2527761" cy="2527761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0" name="Immagine 19" descr="Immagine che contiene testo, elettronico, circuito&#10;&#10;Descrizione generata automaticamente">
              <a:extLst>
                <a:ext uri="{FF2B5EF4-FFF2-40B4-BE49-F238E27FC236}">
                  <a16:creationId xmlns:a16="http://schemas.microsoft.com/office/drawing/2014/main" id="{D552FC3C-3377-425B-AF34-FC9B5D3EC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5235" y="2103979"/>
              <a:ext cx="2006338" cy="2006338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pic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ED5AABE1-EE41-41D2-A9AB-EF99A21292AB}"/>
              </a:ext>
            </a:extLst>
          </p:cNvPr>
          <p:cNvGrpSpPr/>
          <p:nvPr/>
        </p:nvGrpSpPr>
        <p:grpSpPr>
          <a:xfrm>
            <a:off x="9307747" y="2330010"/>
            <a:ext cx="1594104" cy="1536859"/>
            <a:chOff x="6867449" y="2287534"/>
            <a:chExt cx="2527761" cy="2527761"/>
          </a:xfrm>
        </p:grpSpPr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C26A1A21-FB4E-4133-8539-5B36F2C2D21D}"/>
                </a:ext>
              </a:extLst>
            </p:cNvPr>
            <p:cNvSpPr/>
            <p:nvPr/>
          </p:nvSpPr>
          <p:spPr>
            <a:xfrm>
              <a:off x="6867449" y="2287534"/>
              <a:ext cx="2527761" cy="252776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22" name="Elemento grafico 21">
              <a:extLst>
                <a:ext uri="{FF2B5EF4-FFF2-40B4-BE49-F238E27FC236}">
                  <a16:creationId xmlns:a16="http://schemas.microsoft.com/office/drawing/2014/main" id="{37D55F13-2D9B-4512-A640-C4781465B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210564" y="3266785"/>
              <a:ext cx="1841531" cy="489157"/>
            </a:xfrm>
            <a:prstGeom prst="rect">
              <a:avLst/>
            </a:prstGeom>
          </p:spPr>
        </p:pic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97927AC5-9180-443F-946A-A0DA26D7E60E}"/>
              </a:ext>
            </a:extLst>
          </p:cNvPr>
          <p:cNvGrpSpPr/>
          <p:nvPr/>
        </p:nvGrpSpPr>
        <p:grpSpPr>
          <a:xfrm>
            <a:off x="1850125" y="3430889"/>
            <a:ext cx="1880280" cy="1880280"/>
            <a:chOff x="476693" y="3648134"/>
            <a:chExt cx="2158679" cy="2158679"/>
          </a:xfrm>
        </p:grpSpPr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EBB7D12F-EF39-4579-8E02-53BA5F5EC5DD}"/>
                </a:ext>
              </a:extLst>
            </p:cNvPr>
            <p:cNvSpPr/>
            <p:nvPr/>
          </p:nvSpPr>
          <p:spPr>
            <a:xfrm>
              <a:off x="476693" y="3648134"/>
              <a:ext cx="2158679" cy="2158679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ADDD11E1-E123-4CEA-AD5E-D1BF54BBD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349" y="4098742"/>
              <a:ext cx="1252358" cy="12523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07F09922-0BBC-448D-B28F-1BF2616AB818}"/>
              </a:ext>
            </a:extLst>
          </p:cNvPr>
          <p:cNvGrpSpPr/>
          <p:nvPr/>
        </p:nvGrpSpPr>
        <p:grpSpPr>
          <a:xfrm>
            <a:off x="558747" y="362109"/>
            <a:ext cx="5684573" cy="769441"/>
            <a:chOff x="558747" y="362109"/>
            <a:chExt cx="5684573" cy="769441"/>
          </a:xfrm>
        </p:grpSpPr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686BD3DC-8F1C-4D76-AF30-A0183E722C98}"/>
                </a:ext>
              </a:extLst>
            </p:cNvPr>
            <p:cNvCxnSpPr>
              <a:cxnSpLocks/>
            </p:cNvCxnSpPr>
            <p:nvPr/>
          </p:nvCxnSpPr>
          <p:spPr>
            <a:xfrm>
              <a:off x="558747" y="1088106"/>
              <a:ext cx="5684573" cy="0"/>
            </a:xfrm>
            <a:prstGeom prst="line">
              <a:avLst/>
            </a:prstGeom>
            <a:ln cap="rnd">
              <a:round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A3BE48A8-0A39-40A0-A38F-F70B3341DB60}"/>
                </a:ext>
              </a:extLst>
            </p:cNvPr>
            <p:cNvSpPr txBox="1"/>
            <p:nvPr/>
          </p:nvSpPr>
          <p:spPr>
            <a:xfrm>
              <a:off x="558747" y="362109"/>
              <a:ext cx="154080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4400" b="1" dirty="0">
                  <a:latin typeface="Avenir Next LT Pro" panose="020B0504020202020204" pitchFamily="34" charset="0"/>
                </a:rPr>
                <a:t>tools</a:t>
              </a:r>
              <a:endParaRPr lang="it-IT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472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16F1DB65-8BCE-4633-9A06-C0C9A91CFEAC}"/>
              </a:ext>
            </a:extLst>
          </p:cNvPr>
          <p:cNvCxnSpPr>
            <a:cxnSpLocks/>
          </p:cNvCxnSpPr>
          <p:nvPr/>
        </p:nvCxnSpPr>
        <p:spPr>
          <a:xfrm>
            <a:off x="558747" y="1088106"/>
            <a:ext cx="6299253" cy="0"/>
          </a:xfrm>
          <a:prstGeom prst="line">
            <a:avLst/>
          </a:prstGeom>
          <a:ln cap="rnd">
            <a:rou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E5EA7BA-CD15-421B-8F9D-CF5C69FB4AD1}"/>
              </a:ext>
            </a:extLst>
          </p:cNvPr>
          <p:cNvSpPr txBox="1"/>
          <p:nvPr/>
        </p:nvSpPr>
        <p:spPr>
          <a:xfrm>
            <a:off x="558747" y="14833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 </a:t>
            </a:r>
          </a:p>
        </p:txBody>
      </p:sp>
      <p:graphicFrame>
        <p:nvGraphicFramePr>
          <p:cNvPr id="10" name="Diagramma 9">
            <a:extLst>
              <a:ext uri="{FF2B5EF4-FFF2-40B4-BE49-F238E27FC236}">
                <a16:creationId xmlns:a16="http://schemas.microsoft.com/office/drawing/2014/main" id="{8213F957-37AB-463A-A67F-8D8DBA42CC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5130801"/>
              </p:ext>
            </p:extLst>
          </p:nvPr>
        </p:nvGraphicFramePr>
        <p:xfrm>
          <a:off x="1086175" y="1457516"/>
          <a:ext cx="4350551" cy="5012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uppo 13">
            <a:extLst>
              <a:ext uri="{FF2B5EF4-FFF2-40B4-BE49-F238E27FC236}">
                <a16:creationId xmlns:a16="http://schemas.microsoft.com/office/drawing/2014/main" id="{AD37266E-9E6E-45C9-A28A-58A3C923E161}"/>
              </a:ext>
            </a:extLst>
          </p:cNvPr>
          <p:cNvGrpSpPr/>
          <p:nvPr/>
        </p:nvGrpSpPr>
        <p:grpSpPr>
          <a:xfrm>
            <a:off x="558747" y="362109"/>
            <a:ext cx="7099353" cy="769441"/>
            <a:chOff x="558747" y="362109"/>
            <a:chExt cx="7099353" cy="769441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1270E578-046B-45D0-B8DB-3EC30D52E037}"/>
                </a:ext>
              </a:extLst>
            </p:cNvPr>
            <p:cNvSpPr txBox="1"/>
            <p:nvPr/>
          </p:nvSpPr>
          <p:spPr>
            <a:xfrm>
              <a:off x="558747" y="362109"/>
              <a:ext cx="63271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4400" b="1" dirty="0">
                  <a:latin typeface="Avenir Next LT Pro" panose="020B0504020202020204" pitchFamily="34" charset="0"/>
                </a:rPr>
                <a:t>hardware components</a:t>
              </a:r>
              <a:endParaRPr lang="it-IT" sz="4400" dirty="0"/>
            </a:p>
          </p:txBody>
        </p: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F9565995-92A6-4064-AE56-800F85F29FC6}"/>
                </a:ext>
              </a:extLst>
            </p:cNvPr>
            <p:cNvCxnSpPr>
              <a:cxnSpLocks/>
            </p:cNvCxnSpPr>
            <p:nvPr/>
          </p:nvCxnSpPr>
          <p:spPr>
            <a:xfrm>
              <a:off x="558747" y="1088106"/>
              <a:ext cx="7099353" cy="0"/>
            </a:xfrm>
            <a:prstGeom prst="line">
              <a:avLst/>
            </a:prstGeom>
            <a:ln cap="rnd">
              <a:round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27" name="Diagramma 26">
            <a:extLst>
              <a:ext uri="{FF2B5EF4-FFF2-40B4-BE49-F238E27FC236}">
                <a16:creationId xmlns:a16="http://schemas.microsoft.com/office/drawing/2014/main" id="{4205A67B-0A2E-44A3-85A9-CA8A4D70A0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0961696"/>
              </p:ext>
            </p:extLst>
          </p:nvPr>
        </p:nvGraphicFramePr>
        <p:xfrm>
          <a:off x="6753425" y="1457516"/>
          <a:ext cx="4352400" cy="501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8864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2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5D5B3EEE-CF95-4494-965E-A4508BBC04E6}"/>
              </a:ext>
            </a:extLst>
          </p:cNvPr>
          <p:cNvGrpSpPr/>
          <p:nvPr/>
        </p:nvGrpSpPr>
        <p:grpSpPr>
          <a:xfrm>
            <a:off x="558747" y="362109"/>
            <a:ext cx="6327117" cy="769441"/>
            <a:chOff x="558747" y="362109"/>
            <a:chExt cx="6327117" cy="769441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315D2A17-C3F3-4A62-AA0C-D61F394358D2}"/>
                </a:ext>
              </a:extLst>
            </p:cNvPr>
            <p:cNvSpPr txBox="1"/>
            <p:nvPr/>
          </p:nvSpPr>
          <p:spPr>
            <a:xfrm>
              <a:off x="558747" y="362109"/>
              <a:ext cx="63271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4400" b="1" dirty="0">
                  <a:latin typeface="Avenir Next LT Pro" panose="020B0504020202020204" pitchFamily="34" charset="0"/>
                </a:rPr>
                <a:t>MQTT</a:t>
              </a:r>
              <a:endParaRPr lang="it-IT" sz="4400" dirty="0"/>
            </a:p>
          </p:txBody>
        </p:sp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BF37FD91-890C-4BD0-A24A-AF0FEE6F93E3}"/>
                </a:ext>
              </a:extLst>
            </p:cNvPr>
            <p:cNvCxnSpPr>
              <a:cxnSpLocks/>
            </p:cNvCxnSpPr>
            <p:nvPr/>
          </p:nvCxnSpPr>
          <p:spPr>
            <a:xfrm>
              <a:off x="558747" y="1088106"/>
              <a:ext cx="2961693" cy="0"/>
            </a:xfrm>
            <a:prstGeom prst="line">
              <a:avLst/>
            </a:prstGeom>
            <a:ln cap="rnd">
              <a:round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9" name="Video 8">
            <a:hlinkClick r:id="" action="ppaction://media"/>
            <a:extLst>
              <a:ext uri="{FF2B5EF4-FFF2-40B4-BE49-F238E27FC236}">
                <a16:creationId xmlns:a16="http://schemas.microsoft.com/office/drawing/2014/main" id="{1A5158AA-C8C9-40C1-9AC7-EE2EAC20C8D6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1183" end="2781.8255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980170" y="117000"/>
            <a:ext cx="3052867" cy="6624000"/>
          </a:xfrm>
          <a:prstGeom prst="roundRect">
            <a:avLst>
              <a:gd name="adj" fmla="val 5439"/>
            </a:avLst>
          </a:prstGeom>
          <a:ln>
            <a:noFill/>
          </a:ln>
          <a:effectLst>
            <a:innerShdw blurRad="114300" dist="50800">
              <a:srgbClr val="000000">
                <a:alpha val="0"/>
              </a:srgbClr>
            </a:innerShdw>
          </a:effectLst>
        </p:spPr>
      </p:pic>
      <p:pic>
        <p:nvPicPr>
          <p:cNvPr id="11" name="Video 10">
            <a:hlinkClick r:id="" action="ppaction://media"/>
            <a:extLst>
              <a:ext uri="{FF2B5EF4-FFF2-40B4-BE49-F238E27FC236}">
                <a16:creationId xmlns:a16="http://schemas.microsoft.com/office/drawing/2014/main" id="{769DCCC8-F18E-4BE2-A4EE-C85791A8537D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3">
                  <p14:trim st="624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74690" y="117000"/>
            <a:ext cx="3052867" cy="6624000"/>
          </a:xfrm>
          <a:prstGeom prst="roundRect">
            <a:avLst>
              <a:gd name="adj" fmla="val 5439"/>
            </a:avLst>
          </a:prstGeom>
          <a:ln>
            <a:noFill/>
          </a:ln>
          <a:effectLst>
            <a:innerShdw blurRad="114300" dist="50800">
              <a:srgbClr val="000000">
                <a:alpha val="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02680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78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467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9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 mute="1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l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</TotalTime>
  <Words>41</Words>
  <Application>Microsoft Office PowerPoint</Application>
  <PresentationFormat>Widescreen</PresentationFormat>
  <Paragraphs>20</Paragraphs>
  <Slides>4</Slides>
  <Notes>0</Notes>
  <HiddenSlides>0</HiddenSlides>
  <MMClips>2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Arial</vt:lpstr>
      <vt:lpstr>Avenir Next LT Pro</vt:lpstr>
      <vt:lpstr>Avenir Next LT Pro Light</vt:lpstr>
      <vt:lpstr>Calibri</vt:lpstr>
      <vt:lpstr>Calibri Light</vt:lpstr>
      <vt:lpstr>Office Theme</vt:lpstr>
      <vt:lpstr>Alarm System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Alarm System</dc:title>
  <dc:creator>daniela koreta</dc:creator>
  <cp:lastModifiedBy>daniela koreta</cp:lastModifiedBy>
  <cp:revision>14</cp:revision>
  <dcterms:created xsi:type="dcterms:W3CDTF">2021-04-06T08:06:05Z</dcterms:created>
  <dcterms:modified xsi:type="dcterms:W3CDTF">2021-04-06T13:27:32Z</dcterms:modified>
</cp:coreProperties>
</file>