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2"/>
  </p:notesMasterIdLst>
  <p:sldIdLst>
    <p:sldId id="301" r:id="rId3"/>
    <p:sldId id="303" r:id="rId4"/>
    <p:sldId id="293" r:id="rId5"/>
    <p:sldId id="294" r:id="rId6"/>
    <p:sldId id="270" r:id="rId7"/>
    <p:sldId id="286" r:id="rId8"/>
    <p:sldId id="262" r:id="rId9"/>
    <p:sldId id="295" r:id="rId10"/>
    <p:sldId id="305" r:id="rId11"/>
    <p:sldId id="297" r:id="rId12"/>
    <p:sldId id="298" r:id="rId13"/>
    <p:sldId id="299" r:id="rId14"/>
    <p:sldId id="302" r:id="rId15"/>
    <p:sldId id="300" r:id="rId16"/>
    <p:sldId id="296" r:id="rId17"/>
    <p:sldId id="266" r:id="rId18"/>
    <p:sldId id="287" r:id="rId19"/>
    <p:sldId id="304" r:id="rId20"/>
    <p:sldId id="30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FF"/>
    <a:srgbClr val="67AFBD"/>
    <a:srgbClr val="9CCBD4"/>
    <a:srgbClr val="4BFFFF"/>
    <a:srgbClr val="D9B3FF"/>
    <a:srgbClr val="FFFFC1"/>
    <a:srgbClr val="FFD5EA"/>
    <a:srgbClr val="FFBDDE"/>
    <a:srgbClr val="FFCC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9CDA-1DCE-49E9-9D83-73995A3D989E}" v="1049" dt="2021-04-22T14:48:23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9" autoAdjust="0"/>
    <p:restoredTop sz="94660"/>
  </p:normalViewPr>
  <p:slideViewPr>
    <p:cSldViewPr snapToGrid="0">
      <p:cViewPr>
        <p:scale>
          <a:sx n="66" d="100"/>
          <a:sy n="66" d="100"/>
        </p:scale>
        <p:origin x="893" y="5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koreta" userId="f64f583489807fee" providerId="LiveId" clId="{07409CDA-1DCE-49E9-9D83-73995A3D989E}"/>
    <pc:docChg chg="undo redo custSel addSld delSld modSld sldOrd">
      <pc:chgData name="daniela koreta" userId="f64f583489807fee" providerId="LiveId" clId="{07409CDA-1DCE-49E9-9D83-73995A3D989E}" dt="2021-04-23T13:14:35.772" v="12188" actId="20577"/>
      <pc:docMkLst>
        <pc:docMk/>
      </pc:docMkLst>
      <pc:sldChg chg="addSp delSp modSp mod">
        <pc:chgData name="daniela koreta" userId="f64f583489807fee" providerId="LiveId" clId="{07409CDA-1DCE-49E9-9D83-73995A3D989E}" dt="2021-04-18T09:45:53.454" v="8967"/>
        <pc:sldMkLst>
          <pc:docMk/>
          <pc:sldMk cId="2020134435" sldId="257"/>
        </pc:sldMkLst>
        <pc:spChg chg="mod">
          <ac:chgData name="daniela koreta" userId="f64f583489807fee" providerId="LiveId" clId="{07409CDA-1DCE-49E9-9D83-73995A3D989E}" dt="2021-04-17T11:35:28.863" v="6195" actId="2711"/>
          <ac:spMkLst>
            <pc:docMk/>
            <pc:sldMk cId="2020134435" sldId="257"/>
            <ac:spMk id="88" creationId="{7C12D7CE-B71F-402B-9210-1A7180AC3C09}"/>
          </ac:spMkLst>
        </pc:spChg>
        <pc:spChg chg="mod ord">
          <ac:chgData name="daniela koreta" userId="f64f583489807fee" providerId="LiveId" clId="{07409CDA-1DCE-49E9-9D83-73995A3D989E}" dt="2021-04-18T09:44:58.296" v="8966" actId="20577"/>
          <ac:spMkLst>
            <pc:docMk/>
            <pc:sldMk cId="2020134435" sldId="257"/>
            <ac:spMk id="128" creationId="{ABF3556D-A346-43E0-B641-299D6F938F2C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3" creationId="{D9A7F3BF-8763-4074-AD77-92790AF314D1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7" creationId="{6CB927A4-E432-4310-9CD5-E89FF5063179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39" creationId="{E3020543-B24B-4EC4-8FFC-8DD88EEA91A8}"/>
          </ac:spMkLst>
        </pc:spChg>
        <pc:spChg chg="add del">
          <ac:chgData name="daniela koreta" userId="f64f583489807fee" providerId="LiveId" clId="{07409CDA-1DCE-49E9-9D83-73995A3D989E}" dt="2021-04-07T23:09:26.855" v="2153" actId="26606"/>
          <ac:spMkLst>
            <pc:docMk/>
            <pc:sldMk cId="2020134435" sldId="257"/>
            <ac:spMk id="141" creationId="{1453BF6C-B012-48B7-B4E8-6D7AC7C27D02}"/>
          </ac:spMkLst>
        </pc:spChg>
        <pc:spChg chg="add del">
          <ac:chgData name="daniela koreta" userId="f64f583489807fee" providerId="LiveId" clId="{07409CDA-1DCE-49E9-9D83-73995A3D989E}" dt="2021-04-07T23:09:05.287" v="2142" actId="26606"/>
          <ac:spMkLst>
            <pc:docMk/>
            <pc:sldMk cId="2020134435" sldId="257"/>
            <ac:spMk id="146" creationId="{F56F5174-31D9-4DBB-AAB7-A1FD7BDB1352}"/>
          </ac:spMkLst>
        </pc:spChg>
        <pc:spChg chg="add del">
          <ac:chgData name="daniela koreta" userId="f64f583489807fee" providerId="LiveId" clId="{07409CDA-1DCE-49E9-9D83-73995A3D989E}" dt="2021-04-07T23:09:05.287" v="2142" actId="26606"/>
          <ac:spMkLst>
            <pc:docMk/>
            <pc:sldMk cId="2020134435" sldId="257"/>
            <ac:spMk id="150" creationId="{F9A95BEE-6BB1-4A28-A8E6-A34B2E42EF87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2" creationId="{4CBF9756-6AC8-4C65-84DF-56FBFFA1D873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3" creationId="{6A84B152-3496-4C52-AF08-97AFFC09DD2C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4" creationId="{2D385988-EAAF-4C27-AF8A-2BFBECAF3D4F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5" creationId="{6B2ADB95-0FA3-4BD7-A8AC-89D014A83E5B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7" creationId="{C924DBCE-E731-4B22-8181-A39C1D86276C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58" creationId="{B621D332-7329-4994-8836-C429A51B7549}"/>
          </ac:spMkLst>
        </pc:spChg>
        <pc:spChg chg="add del">
          <ac:chgData name="daniela koreta" userId="f64f583489807fee" providerId="LiveId" clId="{07409CDA-1DCE-49E9-9D83-73995A3D989E}" dt="2021-04-07T23:09:11.017" v="2144" actId="26606"/>
          <ac:spMkLst>
            <pc:docMk/>
            <pc:sldMk cId="2020134435" sldId="257"/>
            <ac:spMk id="160" creationId="{2D20F754-35A9-4508-BE3C-C59996D1437B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2" creationId="{4F7EBAE4-9945-4473-9E34-B2C66EA0F03D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3" creationId="{70BEB1E7-2F88-40BC-B73D-42E5B6F80BFC}"/>
          </ac:spMkLst>
        </pc:spChg>
        <pc:spChg chg="add del">
          <ac:chgData name="daniela koreta" userId="f64f583489807fee" providerId="LiveId" clId="{07409CDA-1DCE-49E9-9D83-73995A3D989E}" dt="2021-04-07T23:09:22.045" v="2146" actId="26606"/>
          <ac:spMkLst>
            <pc:docMk/>
            <pc:sldMk cId="2020134435" sldId="257"/>
            <ac:spMk id="164" creationId="{A7B99495-F43F-4D80-A44F-2CB4764EB90B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6" creationId="{5A0118C5-4F8D-4CF4-BADD-53FEACC6C42A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7" creationId="{F98F79A4-A6C7-4101-B1E9-27E05CB7CFA0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8" creationId="{79AFCB35-9C04-4524-A0B1-57FF6865D013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69" creationId="{D11AD2AD-0BA0-4DD3-8EEA-84686A0E718C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0" creationId="{83C8019B-3985-409B-9B87-494B974EE9A2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1" creationId="{9E5C5460-229E-46C8-A712-CC317985420F}"/>
          </ac:spMkLst>
        </pc:spChg>
        <pc:spChg chg="add del">
          <ac:chgData name="daniela koreta" userId="f64f583489807fee" providerId="LiveId" clId="{07409CDA-1DCE-49E9-9D83-73995A3D989E}" dt="2021-04-07T23:09:23.995" v="2148" actId="26606"/>
          <ac:spMkLst>
            <pc:docMk/>
            <pc:sldMk cId="2020134435" sldId="257"/>
            <ac:spMk id="172" creationId="{B85A4DB3-61AA-49A1-85A9-B3397CD519AB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78" creationId="{6A84B152-3496-4C52-AF08-97AFFC09DD2C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79" creationId="{6B2ADB95-0FA3-4BD7-A8AC-89D014A83E5B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0" creationId="{C924DBCE-E731-4B22-8181-A39C1D86276C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1" creationId="{4CBF9756-6AC8-4C65-84DF-56FBFFA1D873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2" creationId="{2D385988-EAAF-4C27-AF8A-2BFBECAF3D4F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4" creationId="{B621D332-7329-4994-8836-C429A51B7549}"/>
          </ac:spMkLst>
        </pc:spChg>
        <pc:spChg chg="add del">
          <ac:chgData name="daniela koreta" userId="f64f583489807fee" providerId="LiveId" clId="{07409CDA-1DCE-49E9-9D83-73995A3D989E}" dt="2021-04-07T23:09:25.398" v="2150" actId="26606"/>
          <ac:spMkLst>
            <pc:docMk/>
            <pc:sldMk cId="2020134435" sldId="257"/>
            <ac:spMk id="185" creationId="{2D20F754-35A9-4508-BE3C-C59996D1437B}"/>
          </ac:spMkLst>
        </pc:spChg>
        <pc:spChg chg="add del">
          <ac:chgData name="daniela koreta" userId="f64f583489807fee" providerId="LiveId" clId="{07409CDA-1DCE-49E9-9D83-73995A3D989E}" dt="2021-04-07T23:09:26.831" v="2152" actId="26606"/>
          <ac:spMkLst>
            <pc:docMk/>
            <pc:sldMk cId="2020134435" sldId="257"/>
            <ac:spMk id="187" creationId="{F56F5174-31D9-4DBB-AAB7-A1FD7BDB1352}"/>
          </ac:spMkLst>
        </pc:spChg>
        <pc:spChg chg="add del">
          <ac:chgData name="daniela koreta" userId="f64f583489807fee" providerId="LiveId" clId="{07409CDA-1DCE-49E9-9D83-73995A3D989E}" dt="2021-04-07T23:09:26.831" v="2152" actId="26606"/>
          <ac:spMkLst>
            <pc:docMk/>
            <pc:sldMk cId="2020134435" sldId="257"/>
            <ac:spMk id="189" creationId="{F9A95BEE-6BB1-4A28-A8E6-A34B2E42EF87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1" creationId="{6A84B152-3496-4C52-AF08-97AFFC09DD2C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2" creationId="{6B2ADB95-0FA3-4BD7-A8AC-89D014A83E5B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3" creationId="{C924DBCE-E731-4B22-8181-A39C1D86276C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4" creationId="{4CBF9756-6AC8-4C65-84DF-56FBFFA1D873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5" creationId="{2D385988-EAAF-4C27-AF8A-2BFBECAF3D4F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7" creationId="{B621D332-7329-4994-8836-C429A51B7549}"/>
          </ac:spMkLst>
        </pc:spChg>
        <pc:spChg chg="add mod">
          <ac:chgData name="daniela koreta" userId="f64f583489807fee" providerId="LiveId" clId="{07409CDA-1DCE-49E9-9D83-73995A3D989E}" dt="2021-04-17T11:35:25.283" v="6194" actId="2711"/>
          <ac:spMkLst>
            <pc:docMk/>
            <pc:sldMk cId="2020134435" sldId="257"/>
            <ac:spMk id="198" creationId="{2D20F754-35A9-4508-BE3C-C59996D1437B}"/>
          </ac:spMkLst>
        </pc:spChg>
        <pc:grpChg chg="add del">
          <ac:chgData name="daniela koreta" userId="f64f583489807fee" providerId="LiveId" clId="{07409CDA-1DCE-49E9-9D83-73995A3D989E}" dt="2021-04-07T23:09:23.995" v="2148" actId="26606"/>
          <ac:grpSpMkLst>
            <pc:docMk/>
            <pc:sldMk cId="2020134435" sldId="257"/>
            <ac:grpSpMk id="173" creationId="{0C156BF8-7FF7-440F-BE2B-417DFFE8BFA5}"/>
          </ac:grpSpMkLst>
        </pc:grpChg>
        <pc:picChg chg="mod">
          <ac:chgData name="daniela koreta" userId="f64f583489807fee" providerId="LiveId" clId="{07409CDA-1DCE-49E9-9D83-73995A3D989E}" dt="2021-04-18T09:45:53.454" v="8967"/>
          <ac:picMkLst>
            <pc:docMk/>
            <pc:sldMk cId="2020134435" sldId="257"/>
            <ac:picMk id="5" creationId="{D1A2F82B-8B8E-45E9-9E3B-0F9C98E0C6DA}"/>
          </ac:picMkLst>
        </pc:picChg>
        <pc:picChg chg="add del">
          <ac:chgData name="daniela koreta" userId="f64f583489807fee" providerId="LiveId" clId="{07409CDA-1DCE-49E9-9D83-73995A3D989E}" dt="2021-04-07T23:09:05.287" v="2142" actId="26606"/>
          <ac:picMkLst>
            <pc:docMk/>
            <pc:sldMk cId="2020134435" sldId="257"/>
            <ac:picMk id="148" creationId="{AE113210-7872-481A-ADE6-3A05CCAF5EB2}"/>
          </ac:picMkLst>
        </pc:picChg>
        <pc:picChg chg="add del">
          <ac:chgData name="daniela koreta" userId="f64f583489807fee" providerId="LiveId" clId="{07409CDA-1DCE-49E9-9D83-73995A3D989E}" dt="2021-04-07T23:09:26.831" v="2152" actId="26606"/>
          <ac:picMkLst>
            <pc:docMk/>
            <pc:sldMk cId="2020134435" sldId="257"/>
            <ac:picMk id="188" creationId="{AE113210-7872-481A-ADE6-3A05CCAF5EB2}"/>
          </ac:picMkLst>
        </pc:picChg>
        <pc:cxnChg chg="add del">
          <ac:chgData name="daniela koreta" userId="f64f583489807fee" providerId="LiveId" clId="{07409CDA-1DCE-49E9-9D83-73995A3D989E}" dt="2021-04-07T23:09:26.855" v="2153" actId="26606"/>
          <ac:cxnSpMkLst>
            <pc:docMk/>
            <pc:sldMk cId="2020134435" sldId="257"/>
            <ac:cxnSpMk id="135" creationId="{C49DA8F6-BCC1-4447-B54C-57856834B94B}"/>
          </ac:cxnSpMkLst>
        </pc:cxnChg>
        <pc:cxnChg chg="add del">
          <ac:chgData name="daniela koreta" userId="f64f583489807fee" providerId="LiveId" clId="{07409CDA-1DCE-49E9-9D83-73995A3D989E}" dt="2021-04-07T23:09:11.017" v="2144" actId="26606"/>
          <ac:cxnSpMkLst>
            <pc:docMk/>
            <pc:sldMk cId="2020134435" sldId="257"/>
            <ac:cxnSpMk id="156" creationId="{43621FD4-D14D-45D5-9A57-9A2DE5EA59C0}"/>
          </ac:cxnSpMkLst>
        </pc:cxnChg>
        <pc:cxnChg chg="add del">
          <ac:chgData name="daniela koreta" userId="f64f583489807fee" providerId="LiveId" clId="{07409CDA-1DCE-49E9-9D83-73995A3D989E}" dt="2021-04-07T23:09:25.398" v="2150" actId="26606"/>
          <ac:cxnSpMkLst>
            <pc:docMk/>
            <pc:sldMk cId="2020134435" sldId="257"/>
            <ac:cxnSpMk id="183" creationId="{43621FD4-D14D-45D5-9A57-9A2DE5EA59C0}"/>
          </ac:cxnSpMkLst>
        </pc:cxnChg>
        <pc:cxnChg chg="add">
          <ac:chgData name="daniela koreta" userId="f64f583489807fee" providerId="LiveId" clId="{07409CDA-1DCE-49E9-9D83-73995A3D989E}" dt="2021-04-07T23:09:26.855" v="2153" actId="26606"/>
          <ac:cxnSpMkLst>
            <pc:docMk/>
            <pc:sldMk cId="2020134435" sldId="257"/>
            <ac:cxnSpMk id="196" creationId="{43621FD4-D14D-45D5-9A57-9A2DE5EA59C0}"/>
          </ac:cxnSpMkLst>
        </pc:cxnChg>
      </pc:sldChg>
      <pc:sldChg chg="delSp modSp del mod delAnim modAnim">
        <pc:chgData name="daniela koreta" userId="f64f583489807fee" providerId="LiveId" clId="{07409CDA-1DCE-49E9-9D83-73995A3D989E}" dt="2021-04-17T08:46:38.526" v="4356" actId="47"/>
        <pc:sldMkLst>
          <pc:docMk/>
          <pc:sldMk cId="4254722324" sldId="260"/>
        </pc:sldMkLst>
        <pc:spChg chg="mod topLvl">
          <ac:chgData name="daniela koreta" userId="f64f583489807fee" providerId="LiveId" clId="{07409CDA-1DCE-49E9-9D83-73995A3D989E}" dt="2021-04-17T08:08:07.811" v="3647" actId="165"/>
          <ac:spMkLst>
            <pc:docMk/>
            <pc:sldMk cId="4254722324" sldId="260"/>
            <ac:spMk id="3" creationId="{F6CD367F-A2A5-4347-A1C3-999A8B1E7CA4}"/>
          </ac:spMkLst>
        </pc:spChg>
        <pc:spChg chg="mod topLvl">
          <ac:chgData name="daniela koreta" userId="f64f583489807fee" providerId="LiveId" clId="{07409CDA-1DCE-49E9-9D83-73995A3D989E}" dt="2021-04-17T08:05:03.605" v="3500" actId="165"/>
          <ac:spMkLst>
            <pc:docMk/>
            <pc:sldMk cId="4254722324" sldId="260"/>
            <ac:spMk id="9" creationId="{1D6D0D04-1F9E-4D0F-823A-885128CEF183}"/>
          </ac:spMkLst>
        </pc:spChg>
        <pc:spChg chg="mod topLvl">
          <ac:chgData name="daniela koreta" userId="f64f583489807fee" providerId="LiveId" clId="{07409CDA-1DCE-49E9-9D83-73995A3D989E}" dt="2021-04-17T08:08:40.764" v="3657" actId="165"/>
          <ac:spMkLst>
            <pc:docMk/>
            <pc:sldMk cId="4254722324" sldId="260"/>
            <ac:spMk id="12" creationId="{329F5160-7182-4D34-9BF3-DA7FE567F4CC}"/>
          </ac:spMkLst>
        </pc:spChg>
        <pc:spChg chg="mod topLvl">
          <ac:chgData name="daniela koreta" userId="f64f583489807fee" providerId="LiveId" clId="{07409CDA-1DCE-49E9-9D83-73995A3D989E}" dt="2021-04-17T08:09:00.140" v="3663" actId="165"/>
          <ac:spMkLst>
            <pc:docMk/>
            <pc:sldMk cId="4254722324" sldId="260"/>
            <ac:spMk id="15" creationId="{C26A1A21-FB4E-4133-8539-5B36F2C2D21D}"/>
          </ac:spMkLst>
        </pc:spChg>
        <pc:grpChg chg="mod">
          <ac:chgData name="daniela koreta" userId="f64f583489807fee" providerId="LiveId" clId="{07409CDA-1DCE-49E9-9D83-73995A3D989E}" dt="2021-04-06T17:35:22.728" v="620" actId="1076"/>
          <ac:grpSpMkLst>
            <pc:docMk/>
            <pc:sldMk cId="4254722324" sldId="260"/>
            <ac:grpSpMk id="26" creationId="{ED5EE459-A328-4A59-9694-94760EA9131C}"/>
          </ac:grpSpMkLst>
        </pc:grpChg>
        <pc:grpChg chg="del mod">
          <ac:chgData name="daniela koreta" userId="f64f583489807fee" providerId="LiveId" clId="{07409CDA-1DCE-49E9-9D83-73995A3D989E}" dt="2021-04-17T08:08:07.811" v="3647" actId="165"/>
          <ac:grpSpMkLst>
            <pc:docMk/>
            <pc:sldMk cId="4254722324" sldId="260"/>
            <ac:grpSpMk id="27" creationId="{91199528-2C5A-4853-8C1E-682880F03E70}"/>
          </ac:grpSpMkLst>
        </pc:grpChg>
        <pc:grpChg chg="mod">
          <ac:chgData name="daniela koreta" userId="f64f583489807fee" providerId="LiveId" clId="{07409CDA-1DCE-49E9-9D83-73995A3D989E}" dt="2021-04-06T17:35:22.728" v="620" actId="1076"/>
          <ac:grpSpMkLst>
            <pc:docMk/>
            <pc:sldMk cId="4254722324" sldId="260"/>
            <ac:grpSpMk id="28" creationId="{97927AC5-9180-443F-946A-A0DA26D7E60E}"/>
          </ac:grpSpMkLst>
        </pc:grpChg>
        <pc:grpChg chg="del mod">
          <ac:chgData name="daniela koreta" userId="f64f583489807fee" providerId="LiveId" clId="{07409CDA-1DCE-49E9-9D83-73995A3D989E}" dt="2021-04-17T08:05:03.605" v="3500" actId="165"/>
          <ac:grpSpMkLst>
            <pc:docMk/>
            <pc:sldMk cId="4254722324" sldId="260"/>
            <ac:grpSpMk id="29" creationId="{244CB78E-B260-479D-8DF8-67877237710E}"/>
          </ac:grpSpMkLst>
        </pc:grpChg>
        <pc:grpChg chg="del mod">
          <ac:chgData name="daniela koreta" userId="f64f583489807fee" providerId="LiveId" clId="{07409CDA-1DCE-49E9-9D83-73995A3D989E}" dt="2021-04-17T08:09:00.140" v="3663" actId="165"/>
          <ac:grpSpMkLst>
            <pc:docMk/>
            <pc:sldMk cId="4254722324" sldId="260"/>
            <ac:grpSpMk id="30" creationId="{ED5AABE1-EE41-41D2-A9AB-EF99A21292AB}"/>
          </ac:grpSpMkLst>
        </pc:grpChg>
        <pc:grpChg chg="del mod">
          <ac:chgData name="daniela koreta" userId="f64f583489807fee" providerId="LiveId" clId="{07409CDA-1DCE-49E9-9D83-73995A3D989E}" dt="2021-04-17T08:08:40.764" v="3657" actId="165"/>
          <ac:grpSpMkLst>
            <pc:docMk/>
            <pc:sldMk cId="4254722324" sldId="260"/>
            <ac:grpSpMk id="31" creationId="{44CB236B-676B-4CB2-80B1-E2349DA7166B}"/>
          </ac:grpSpMkLst>
        </pc:grpChg>
        <pc:grpChg chg="del">
          <ac:chgData name="daniela koreta" userId="f64f583489807fee" providerId="LiveId" clId="{07409CDA-1DCE-49E9-9D83-73995A3D989E}" dt="2021-04-06T17:35:00.978" v="613" actId="478"/>
          <ac:grpSpMkLst>
            <pc:docMk/>
            <pc:sldMk cId="4254722324" sldId="260"/>
            <ac:grpSpMk id="32" creationId="{D7ACD18F-298E-4BB4-8501-868E3D5BB7AD}"/>
          </ac:grpSpMkLst>
        </pc:grpChg>
        <pc:picChg chg="mod topLvl">
          <ac:chgData name="daniela koreta" userId="f64f583489807fee" providerId="LiveId" clId="{07409CDA-1DCE-49E9-9D83-73995A3D989E}" dt="2021-04-17T08:08:07.811" v="3647" actId="165"/>
          <ac:picMkLst>
            <pc:docMk/>
            <pc:sldMk cId="4254722324" sldId="260"/>
            <ac:picMk id="5" creationId="{70158CFD-5FAA-432A-ABB3-809BB0E49D4F}"/>
          </ac:picMkLst>
        </pc:picChg>
        <pc:picChg chg="mod topLvl">
          <ac:chgData name="daniela koreta" userId="f64f583489807fee" providerId="LiveId" clId="{07409CDA-1DCE-49E9-9D83-73995A3D989E}" dt="2021-04-17T08:05:03.605" v="3500" actId="165"/>
          <ac:picMkLst>
            <pc:docMk/>
            <pc:sldMk cId="4254722324" sldId="260"/>
            <ac:picMk id="11" creationId="{52201C05-38FE-445E-B8B0-D99EC1D97CDC}"/>
          </ac:picMkLst>
        </pc:picChg>
        <pc:picChg chg="mod topLvl">
          <ac:chgData name="daniela koreta" userId="f64f583489807fee" providerId="LiveId" clId="{07409CDA-1DCE-49E9-9D83-73995A3D989E}" dt="2021-04-17T08:08:40.764" v="3657" actId="165"/>
          <ac:picMkLst>
            <pc:docMk/>
            <pc:sldMk cId="4254722324" sldId="260"/>
            <ac:picMk id="14" creationId="{40CF95F6-0783-4CE8-8309-DA0F23EAAD93}"/>
          </ac:picMkLst>
        </pc:picChg>
        <pc:picChg chg="mod topLvl">
          <ac:chgData name="daniela koreta" userId="f64f583489807fee" providerId="LiveId" clId="{07409CDA-1DCE-49E9-9D83-73995A3D989E}" dt="2021-04-17T08:09:00.140" v="3663" actId="165"/>
          <ac:picMkLst>
            <pc:docMk/>
            <pc:sldMk cId="4254722324" sldId="260"/>
            <ac:picMk id="22" creationId="{37D55F13-2D9B-4512-A640-C4781465B307}"/>
          </ac:picMkLst>
        </pc:picChg>
        <pc:cxnChg chg="mod">
          <ac:chgData name="daniela koreta" userId="f64f583489807fee" providerId="LiveId" clId="{07409CDA-1DCE-49E9-9D83-73995A3D989E}" dt="2021-04-07T14:40:15.758" v="2003" actId="13822"/>
          <ac:cxnSpMkLst>
            <pc:docMk/>
            <pc:sldMk cId="4254722324" sldId="260"/>
            <ac:cxnSpMk id="34" creationId="{686BD3DC-8F1C-4D76-AF30-A0183E722C98}"/>
          </ac:cxnSpMkLst>
        </pc:cxnChg>
      </pc:sldChg>
      <pc:sldChg chg="addSp modSp del mod modAnim">
        <pc:chgData name="daniela koreta" userId="f64f583489807fee" providerId="LiveId" clId="{07409CDA-1DCE-49E9-9D83-73995A3D989E}" dt="2021-04-17T10:08:09.474" v="5147" actId="47"/>
        <pc:sldMkLst>
          <pc:docMk/>
          <pc:sldMk cId="1888644780" sldId="261"/>
        </pc:sldMkLst>
        <pc:spChg chg="mod">
          <ac:chgData name="daniela koreta" userId="f64f583489807fee" providerId="LiveId" clId="{07409CDA-1DCE-49E9-9D83-73995A3D989E}" dt="2021-04-17T08:57:03.134" v="4490" actId="207"/>
          <ac:spMkLst>
            <pc:docMk/>
            <pc:sldMk cId="1888644780" sldId="261"/>
            <ac:spMk id="8" creationId="{1270E578-046B-45D0-B8DB-3EC30D52E037}"/>
          </ac:spMkLst>
        </pc:spChg>
        <pc:graphicFrameChg chg="mod modGraphic">
          <ac:chgData name="daniela koreta" userId="f64f583489807fee" providerId="LiveId" clId="{07409CDA-1DCE-49E9-9D83-73995A3D989E}" dt="2021-04-07T14:54:34.713" v="2136" actId="20577"/>
          <ac:graphicFrameMkLst>
            <pc:docMk/>
            <pc:sldMk cId="1888644780" sldId="261"/>
            <ac:graphicFrameMk id="10" creationId="{8213F957-37AB-463A-A67F-8D8DBA42CC8A}"/>
          </ac:graphicFrameMkLst>
        </pc:graphicFrameChg>
        <pc:graphicFrameChg chg="mod modGraphic">
          <ac:chgData name="daniela koreta" userId="f64f583489807fee" providerId="LiveId" clId="{07409CDA-1DCE-49E9-9D83-73995A3D989E}" dt="2021-04-07T14:51:25.749" v="2114" actId="20577"/>
          <ac:graphicFrameMkLst>
            <pc:docMk/>
            <pc:sldMk cId="1888644780" sldId="261"/>
            <ac:graphicFrameMk id="27" creationId="{4205A67B-0A2E-44A3-85A9-CA8A4D70A08B}"/>
          </ac:graphicFrameMkLst>
        </pc:graphicFrameChg>
        <pc:picChg chg="add mod">
          <ac:chgData name="daniela koreta" userId="f64f583489807fee" providerId="LiveId" clId="{07409CDA-1DCE-49E9-9D83-73995A3D989E}" dt="2021-04-17T08:57:13.607" v="4491" actId="207"/>
          <ac:picMkLst>
            <pc:docMk/>
            <pc:sldMk cId="1888644780" sldId="261"/>
            <ac:picMk id="3" creationId="{DCCC6DE4-8DCA-4DFF-BABE-9C852A4C922B}"/>
          </ac:picMkLst>
        </pc:picChg>
        <pc:cxnChg chg="mod">
          <ac:chgData name="daniela koreta" userId="f64f583489807fee" providerId="LiveId" clId="{07409CDA-1DCE-49E9-9D83-73995A3D989E}" dt="2021-04-17T08:57:22.536" v="4492" actId="208"/>
          <ac:cxnSpMkLst>
            <pc:docMk/>
            <pc:sldMk cId="1888644780" sldId="261"/>
            <ac:cxnSpMk id="13" creationId="{F9565995-92A6-4064-AE56-800F85F29FC6}"/>
          </ac:cxnSpMkLst>
        </pc:cxnChg>
      </pc:sldChg>
      <pc:sldChg chg="addSp delSp modSp new mod modAnim">
        <pc:chgData name="daniela koreta" userId="f64f583489807fee" providerId="LiveId" clId="{07409CDA-1DCE-49E9-9D83-73995A3D989E}" dt="2021-04-22T16:52:25.747" v="10883" actId="166"/>
        <pc:sldMkLst>
          <pc:docMk/>
          <pc:sldMk cId="1026806128" sldId="262"/>
        </pc:sldMkLst>
        <pc:spChg chg="add del">
          <ac:chgData name="daniela koreta" userId="f64f583489807fee" providerId="LiveId" clId="{07409CDA-1DCE-49E9-9D83-73995A3D989E}" dt="2021-04-06T13:01:43.316" v="86" actId="22"/>
          <ac:spMkLst>
            <pc:docMk/>
            <pc:sldMk cId="1026806128" sldId="262"/>
            <ac:spMk id="3" creationId="{E0EE2FA2-293B-40B5-B40E-886B8BFFC871}"/>
          </ac:spMkLst>
        </pc:spChg>
        <pc:spChg chg="del mod topLvl">
          <ac:chgData name="daniela koreta" userId="f64f583489807fee" providerId="LiveId" clId="{07409CDA-1DCE-49E9-9D83-73995A3D989E}" dt="2021-04-17T10:51:42.776" v="5885" actId="478"/>
          <ac:spMkLst>
            <pc:docMk/>
            <pc:sldMk cId="1026806128" sldId="262"/>
            <ac:spMk id="5" creationId="{315D2A17-C3F3-4A62-AA0C-D61F394358D2}"/>
          </ac:spMkLst>
        </pc:spChg>
        <pc:spChg chg="add del mod">
          <ac:chgData name="daniela koreta" userId="f64f583489807fee" providerId="LiveId" clId="{07409CDA-1DCE-49E9-9D83-73995A3D989E}" dt="2021-04-17T09:48:18.335" v="4863"/>
          <ac:spMkLst>
            <pc:docMk/>
            <pc:sldMk cId="1026806128" sldId="262"/>
            <ac:spMk id="7" creationId="{7D6A847C-4B50-4707-95FE-45B1AFB7AE86}"/>
          </ac:spMkLst>
        </pc:spChg>
        <pc:spChg chg="add del mod">
          <ac:chgData name="daniela koreta" userId="f64f583489807fee" providerId="LiveId" clId="{07409CDA-1DCE-49E9-9D83-73995A3D989E}" dt="2021-04-17T09:48:18.335" v="4863"/>
          <ac:spMkLst>
            <pc:docMk/>
            <pc:sldMk cId="1026806128" sldId="262"/>
            <ac:spMk id="8" creationId="{55D6B666-DC81-401C-B96E-7CC21B19EE96}"/>
          </ac:spMkLst>
        </pc:spChg>
        <pc:spChg chg="add mod ord">
          <ac:chgData name="daniela koreta" userId="f64f583489807fee" providerId="LiveId" clId="{07409CDA-1DCE-49E9-9D83-73995A3D989E}" dt="2021-04-22T16:52:25.747" v="10883" actId="166"/>
          <ac:spMkLst>
            <pc:docMk/>
            <pc:sldMk cId="1026806128" sldId="262"/>
            <ac:spMk id="12" creationId="{79AE314A-14C1-498F-B008-5DBC7B4E65E5}"/>
          </ac:spMkLst>
        </pc:spChg>
        <pc:spChg chg="add mod">
          <ac:chgData name="daniela koreta" userId="f64f583489807fee" providerId="LiveId" clId="{07409CDA-1DCE-49E9-9D83-73995A3D989E}" dt="2021-04-22T15:49:18.966" v="10076" actId="207"/>
          <ac:spMkLst>
            <pc:docMk/>
            <pc:sldMk cId="1026806128" sldId="262"/>
            <ac:spMk id="13" creationId="{DA531551-45A8-48C6-A426-4DC97E0B0CE6}"/>
          </ac:spMkLst>
        </pc:spChg>
        <pc:grpChg chg="add del mod">
          <ac:chgData name="daniela koreta" userId="f64f583489807fee" providerId="LiveId" clId="{07409CDA-1DCE-49E9-9D83-73995A3D989E}" dt="2021-04-17T10:51:42.776" v="5885" actId="478"/>
          <ac:grpSpMkLst>
            <pc:docMk/>
            <pc:sldMk cId="1026806128" sldId="262"/>
            <ac:grpSpMk id="4" creationId="{5D5B3EEE-CF95-4494-965E-A4508BBC04E6}"/>
          </ac:grpSpMkLst>
        </pc:grpChg>
        <pc:picChg chg="add mod modCrop">
          <ac:chgData name="daniela koreta" userId="f64f583489807fee" providerId="LiveId" clId="{07409CDA-1DCE-49E9-9D83-73995A3D989E}" dt="2021-04-19T15:58:56.017" v="9230" actId="14100"/>
          <ac:picMkLst>
            <pc:docMk/>
            <pc:sldMk cId="1026806128" sldId="262"/>
            <ac:picMk id="3" creationId="{AB616D6C-718A-4A30-91F4-38EC8AC95E68}"/>
          </ac:picMkLst>
        </pc:picChg>
        <pc:picChg chg="add mod modCrop">
          <ac:chgData name="daniela koreta" userId="f64f583489807fee" providerId="LiveId" clId="{07409CDA-1DCE-49E9-9D83-73995A3D989E}" dt="2021-04-19T15:59:01.689" v="9231" actId="1076"/>
          <ac:picMkLst>
            <pc:docMk/>
            <pc:sldMk cId="1026806128" sldId="262"/>
            <ac:picMk id="5" creationId="{75DB6C2B-9925-4ADC-9DE8-21DD7AB27D80}"/>
          </ac:picMkLst>
        </pc:picChg>
        <pc:picChg chg="add mod modCrop">
          <ac:chgData name="daniela koreta" userId="f64f583489807fee" providerId="LiveId" clId="{07409CDA-1DCE-49E9-9D83-73995A3D989E}" dt="2021-04-19T15:59:07.073" v="9233" actId="1076"/>
          <ac:picMkLst>
            <pc:docMk/>
            <pc:sldMk cId="1026806128" sldId="262"/>
            <ac:picMk id="9" creationId="{1A5158AA-C8C9-40C1-9AC7-EE2EAC20C8D6}"/>
          </ac:picMkLst>
        </pc:picChg>
        <pc:picChg chg="add mod">
          <ac:chgData name="daniela koreta" userId="f64f583489807fee" providerId="LiveId" clId="{07409CDA-1DCE-49E9-9D83-73995A3D989E}" dt="2021-04-19T15:59:05.250" v="9232" actId="1076"/>
          <ac:picMkLst>
            <pc:docMk/>
            <pc:sldMk cId="1026806128" sldId="262"/>
            <ac:picMk id="11" creationId="{769DCCC8-F18E-4BE2-A4EE-C85791A8537D}"/>
          </ac:picMkLst>
        </pc:picChg>
        <pc:cxnChg chg="del mod topLvl">
          <ac:chgData name="daniela koreta" userId="f64f583489807fee" providerId="LiveId" clId="{07409CDA-1DCE-49E9-9D83-73995A3D989E}" dt="2021-04-17T10:51:45.557" v="5886" actId="478"/>
          <ac:cxnSpMkLst>
            <pc:docMk/>
            <pc:sldMk cId="1026806128" sldId="262"/>
            <ac:cxnSpMk id="6" creationId="{BF37FD91-890C-4BD0-A24A-AF0FEE6F93E3}"/>
          </ac:cxnSpMkLst>
        </pc:cxnChg>
        <pc:cxnChg chg="add mod">
          <ac:chgData name="daniela koreta" userId="f64f583489807fee" providerId="LiveId" clId="{07409CDA-1DCE-49E9-9D83-73995A3D989E}" dt="2021-04-22T15:59:16.648" v="10205" actId="14861"/>
          <ac:cxnSpMkLst>
            <pc:docMk/>
            <pc:sldMk cId="1026806128" sldId="262"/>
            <ac:cxnSpMk id="8" creationId="{CAC95830-8B54-4C4F-8363-47C40106E211}"/>
          </ac:cxnSpMkLst>
        </pc:cxnChg>
        <pc:cxnChg chg="add del mod">
          <ac:chgData name="daniela koreta" userId="f64f583489807fee" providerId="LiveId" clId="{07409CDA-1DCE-49E9-9D83-73995A3D989E}" dt="2021-04-22T15:49:20.477" v="10077" actId="478"/>
          <ac:cxnSpMkLst>
            <pc:docMk/>
            <pc:sldMk cId="1026806128" sldId="262"/>
            <ac:cxnSpMk id="10" creationId="{0A5EFCF5-6D42-4EA6-B189-5793F34B156E}"/>
          </ac:cxnSpMkLst>
        </pc:cxnChg>
      </pc:sldChg>
      <pc:sldChg chg="addSp delSp modSp new del mod modAnim">
        <pc:chgData name="daniela koreta" userId="f64f583489807fee" providerId="LiveId" clId="{07409CDA-1DCE-49E9-9D83-73995A3D989E}" dt="2021-04-17T13:52:20.275" v="7402" actId="47"/>
        <pc:sldMkLst>
          <pc:docMk/>
          <pc:sldMk cId="3106161534" sldId="263"/>
        </pc:sldMkLst>
        <pc:spChg chg="del mod">
          <ac:chgData name="daniela koreta" userId="f64f583489807fee" providerId="LiveId" clId="{07409CDA-1DCE-49E9-9D83-73995A3D989E}" dt="2021-04-17T10:51:57.837" v="5900" actId="478"/>
          <ac:spMkLst>
            <pc:docMk/>
            <pc:sldMk cId="3106161534" sldId="263"/>
            <ac:spMk id="5" creationId="{BED1655F-8F0B-4586-93C6-A4B95D78764C}"/>
          </ac:spMkLst>
        </pc:spChg>
        <pc:spChg chg="add del">
          <ac:chgData name="daniela koreta" userId="f64f583489807fee" providerId="LiveId" clId="{07409CDA-1DCE-49E9-9D83-73995A3D989E}" dt="2021-04-17T13:43:33.903" v="7169" actId="11529"/>
          <ac:spMkLst>
            <pc:docMk/>
            <pc:sldMk cId="3106161534" sldId="263"/>
            <ac:spMk id="7" creationId="{53A5AC9B-F3B5-493A-9AD0-DAC2E2B50B67}"/>
          </ac:spMkLst>
        </pc:spChg>
        <pc:spChg chg="add mod">
          <ac:chgData name="daniela koreta" userId="f64f583489807fee" providerId="LiveId" clId="{07409CDA-1DCE-49E9-9D83-73995A3D989E}" dt="2021-04-17T13:43:34.420" v="7170" actId="1076"/>
          <ac:spMkLst>
            <pc:docMk/>
            <pc:sldMk cId="3106161534" sldId="263"/>
            <ac:spMk id="12" creationId="{0AA97D8C-69EF-4A6F-98C8-582714C73B61}"/>
          </ac:spMkLst>
        </pc:spChg>
        <pc:spChg chg="add del mod">
          <ac:chgData name="daniela koreta" userId="f64f583489807fee" providerId="LiveId" clId="{07409CDA-1DCE-49E9-9D83-73995A3D989E}" dt="2021-04-07T13:12:47.667" v="978" actId="478"/>
          <ac:spMkLst>
            <pc:docMk/>
            <pc:sldMk cId="3106161534" sldId="263"/>
            <ac:spMk id="13" creationId="{BA07A0A8-5F61-4730-BE1C-1EEFD559CA3B}"/>
          </ac:spMkLst>
        </pc:spChg>
        <pc:spChg chg="add mod">
          <ac:chgData name="daniela koreta" userId="f64f583489807fee" providerId="LiveId" clId="{07409CDA-1DCE-49E9-9D83-73995A3D989E}" dt="2021-04-17T11:00:33.913" v="6009" actId="2711"/>
          <ac:spMkLst>
            <pc:docMk/>
            <pc:sldMk cId="3106161534" sldId="263"/>
            <ac:spMk id="14" creationId="{0C2C5D8A-5B3A-440C-B883-1CCF6603E667}"/>
          </ac:spMkLst>
        </pc:spChg>
        <pc:spChg chg="add del mod">
          <ac:chgData name="daniela koreta" userId="f64f583489807fee" providerId="LiveId" clId="{07409CDA-1DCE-49E9-9D83-73995A3D989E}" dt="2021-04-07T13:13:08.453" v="985" actId="478"/>
          <ac:spMkLst>
            <pc:docMk/>
            <pc:sldMk cId="3106161534" sldId="263"/>
            <ac:spMk id="14" creationId="{3BD426D0-312F-4F93-9567-9E3B0E8EE4A4}"/>
          </ac:spMkLst>
        </pc:spChg>
        <pc:spChg chg="add del mod">
          <ac:chgData name="daniela koreta" userId="f64f583489807fee" providerId="LiveId" clId="{07409CDA-1DCE-49E9-9D83-73995A3D989E}" dt="2021-04-07T13:11:20.351" v="959" actId="478"/>
          <ac:spMkLst>
            <pc:docMk/>
            <pc:sldMk cId="3106161534" sldId="263"/>
            <ac:spMk id="15" creationId="{C4109D51-0EBD-45CD-A48F-0CFC9003E627}"/>
          </ac:spMkLst>
        </pc:spChg>
        <pc:spChg chg="add mod">
          <ac:chgData name="daniela koreta" userId="f64f583489807fee" providerId="LiveId" clId="{07409CDA-1DCE-49E9-9D83-73995A3D989E}" dt="2021-04-17T13:43:33.627" v="7168" actId="1076"/>
          <ac:spMkLst>
            <pc:docMk/>
            <pc:sldMk cId="3106161534" sldId="263"/>
            <ac:spMk id="16" creationId="{622DF630-1156-4B24-BD30-74F8329BBBEE}"/>
          </ac:spMkLst>
        </pc:spChg>
        <pc:spChg chg="add del">
          <ac:chgData name="daniela koreta" userId="f64f583489807fee" providerId="LiveId" clId="{07409CDA-1DCE-49E9-9D83-73995A3D989E}" dt="2021-04-07T13:12:20.953" v="971" actId="22"/>
          <ac:spMkLst>
            <pc:docMk/>
            <pc:sldMk cId="3106161534" sldId="263"/>
            <ac:spMk id="18" creationId="{A1782213-16B7-428A-9E03-E950E31687DC}"/>
          </ac:spMkLst>
        </pc:spChg>
        <pc:spChg chg="add mod">
          <ac:chgData name="daniela koreta" userId="f64f583489807fee" providerId="LiveId" clId="{07409CDA-1DCE-49E9-9D83-73995A3D989E}" dt="2021-04-17T11:03:40.515" v="6082" actId="2711"/>
          <ac:spMkLst>
            <pc:docMk/>
            <pc:sldMk cId="3106161534" sldId="263"/>
            <ac:spMk id="19" creationId="{ECD466D4-F88C-4E64-942B-49657B0CF26A}"/>
          </ac:spMkLst>
        </pc:spChg>
        <pc:spChg chg="add mod">
          <ac:chgData name="daniela koreta" userId="f64f583489807fee" providerId="LiveId" clId="{07409CDA-1DCE-49E9-9D83-73995A3D989E}" dt="2021-04-17T11:03:13.127" v="6080" actId="2711"/>
          <ac:spMkLst>
            <pc:docMk/>
            <pc:sldMk cId="3106161534" sldId="263"/>
            <ac:spMk id="20" creationId="{FB752B43-5743-4A95-8789-504F82448D86}"/>
          </ac:spMkLst>
        </pc:spChg>
        <pc:grpChg chg="add del mod">
          <ac:chgData name="daniela koreta" userId="f64f583489807fee" providerId="LiveId" clId="{07409CDA-1DCE-49E9-9D83-73995A3D989E}" dt="2021-04-17T10:51:57.837" v="5900" actId="478"/>
          <ac:grpSpMkLst>
            <pc:docMk/>
            <pc:sldMk cId="3106161534" sldId="263"/>
            <ac:grpSpMk id="4" creationId="{3C4E20B0-8E97-4017-AE34-1C3A18811671}"/>
          </ac:grpSpMkLst>
        </pc:grpChg>
        <pc:grpChg chg="add del mod">
          <ac:chgData name="daniela koreta" userId="f64f583489807fee" providerId="LiveId" clId="{07409CDA-1DCE-49E9-9D83-73995A3D989E}" dt="2021-04-17T10:51:57.837" v="5900" actId="478"/>
          <ac:grpSpMkLst>
            <pc:docMk/>
            <pc:sldMk cId="3106161534" sldId="263"/>
            <ac:grpSpMk id="11" creationId="{966AC203-F4D2-4361-BE87-07E7B2ECDDC5}"/>
          </ac:grpSpMkLst>
        </pc:grpChg>
        <pc:picChg chg="add del">
          <ac:chgData name="daniela koreta" userId="f64f583489807fee" providerId="LiveId" clId="{07409CDA-1DCE-49E9-9D83-73995A3D989E}" dt="2021-04-07T12:52:57.848" v="626" actId="22"/>
          <ac:picMkLst>
            <pc:docMk/>
            <pc:sldMk cId="3106161534" sldId="263"/>
            <ac:picMk id="3" creationId="{8E0F2D60-0933-4EE0-AB79-EC6CB877DB53}"/>
          </ac:picMkLst>
        </pc:picChg>
        <pc:picChg chg="add mod ord topLvl modCrop">
          <ac:chgData name="daniela koreta" userId="f64f583489807fee" providerId="LiveId" clId="{07409CDA-1DCE-49E9-9D83-73995A3D989E}" dt="2021-04-17T13:34:14.777" v="7080" actId="207"/>
          <ac:picMkLst>
            <pc:docMk/>
            <pc:sldMk cId="3106161534" sldId="263"/>
            <ac:picMk id="9" creationId="{E66900CE-68D6-4C36-B0DB-B3C68C66D2F6}"/>
          </ac:picMkLst>
        </pc:picChg>
        <pc:cxnChg chg="del mod topLvl">
          <ac:chgData name="daniela koreta" userId="f64f583489807fee" providerId="LiveId" clId="{07409CDA-1DCE-49E9-9D83-73995A3D989E}" dt="2021-04-17T10:51:57.837" v="5900" actId="478"/>
          <ac:cxnSpMkLst>
            <pc:docMk/>
            <pc:sldMk cId="3106161534" sldId="263"/>
            <ac:cxnSpMk id="6" creationId="{55893D9A-D72D-4AB5-A11C-2A85DAA69191}"/>
          </ac:cxnSpMkLst>
        </pc:cxnChg>
        <pc:cxnChg chg="add mod">
          <ac:chgData name="daniela koreta" userId="f64f583489807fee" providerId="LiveId" clId="{07409CDA-1DCE-49E9-9D83-73995A3D989E}" dt="2021-04-17T13:43:09.303" v="7164" actId="692"/>
          <ac:cxnSpMkLst>
            <pc:docMk/>
            <pc:sldMk cId="3106161534" sldId="263"/>
            <ac:cxnSpMk id="13" creationId="{7C206E71-0659-490B-BC4D-8E6AAEB8DB50}"/>
          </ac:cxnSpMkLst>
        </pc:cxnChg>
      </pc:sldChg>
      <pc:sldChg chg="addSp modSp new del mod">
        <pc:chgData name="daniela koreta" userId="f64f583489807fee" providerId="LiveId" clId="{07409CDA-1DCE-49E9-9D83-73995A3D989E}" dt="2021-04-07T13:29:25.480" v="1193" actId="47"/>
        <pc:sldMkLst>
          <pc:docMk/>
          <pc:sldMk cId="2940746935" sldId="264"/>
        </pc:sldMkLst>
        <pc:graphicFrameChg chg="add mod modGraphic">
          <ac:chgData name="daniela koreta" userId="f64f583489807fee" providerId="LiveId" clId="{07409CDA-1DCE-49E9-9D83-73995A3D989E}" dt="2021-04-07T13:23:33.146" v="1161" actId="1076"/>
          <ac:graphicFrameMkLst>
            <pc:docMk/>
            <pc:sldMk cId="2940746935" sldId="264"/>
            <ac:graphicFrameMk id="2" creationId="{A1A2888E-21F6-4B70-A513-D7FA3374C434}"/>
          </ac:graphicFrameMkLst>
        </pc:graphicFrameChg>
      </pc:sldChg>
      <pc:sldChg chg="addSp modSp add del mod">
        <pc:chgData name="daniela koreta" userId="f64f583489807fee" providerId="LiveId" clId="{07409CDA-1DCE-49E9-9D83-73995A3D989E}" dt="2021-04-07T13:40:55.483" v="1353" actId="47"/>
        <pc:sldMkLst>
          <pc:docMk/>
          <pc:sldMk cId="1761201422" sldId="265"/>
        </pc:sldMkLst>
        <pc:spChg chg="mod">
          <ac:chgData name="daniela koreta" userId="f64f583489807fee" providerId="LiveId" clId="{07409CDA-1DCE-49E9-9D83-73995A3D989E}" dt="2021-04-07T13:32:59.153" v="1254" actId="207"/>
          <ac:spMkLst>
            <pc:docMk/>
            <pc:sldMk cId="1761201422" sldId="265"/>
            <ac:spMk id="4" creationId="{0B2CF5CF-4DA7-497D-87EF-863C59B72D45}"/>
          </ac:spMkLst>
        </pc:spChg>
        <pc:grpChg chg="add mod">
          <ac:chgData name="daniela koreta" userId="f64f583489807fee" providerId="LiveId" clId="{07409CDA-1DCE-49E9-9D83-73995A3D989E}" dt="2021-04-07T13:29:51.846" v="1224" actId="14100"/>
          <ac:grpSpMkLst>
            <pc:docMk/>
            <pc:sldMk cId="1761201422" sldId="265"/>
            <ac:grpSpMk id="3" creationId="{5BA292AA-12A4-4844-9B52-CDA8DFBCA00E}"/>
          </ac:grpSpMkLst>
        </pc:grpChg>
        <pc:graphicFrameChg chg="mod modGraphic">
          <ac:chgData name="daniela koreta" userId="f64f583489807fee" providerId="LiveId" clId="{07409CDA-1DCE-49E9-9D83-73995A3D989E}" dt="2021-04-07T13:31:44.424" v="1245" actId="207"/>
          <ac:graphicFrameMkLst>
            <pc:docMk/>
            <pc:sldMk cId="1761201422" sldId="265"/>
            <ac:graphicFrameMk id="2" creationId="{A1A2888E-21F6-4B70-A513-D7FA3374C434}"/>
          </ac:graphicFrameMkLst>
        </pc:graphicFrameChg>
        <pc:cxnChg chg="mod">
          <ac:chgData name="daniela koreta" userId="f64f583489807fee" providerId="LiveId" clId="{07409CDA-1DCE-49E9-9D83-73995A3D989E}" dt="2021-04-07T13:29:38.952" v="1203" actId="14100"/>
          <ac:cxnSpMkLst>
            <pc:docMk/>
            <pc:sldMk cId="1761201422" sldId="265"/>
            <ac:cxnSpMk id="5" creationId="{5901E633-FB6E-4A18-A27D-1E9B68634661}"/>
          </ac:cxnSpMkLst>
        </pc:cxnChg>
      </pc:sldChg>
      <pc:sldChg chg="addSp delSp modSp add del mod">
        <pc:chgData name="daniela koreta" userId="f64f583489807fee" providerId="LiveId" clId="{07409CDA-1DCE-49E9-9D83-73995A3D989E}" dt="2021-04-07T13:31:48.518" v="1246" actId="47"/>
        <pc:sldMkLst>
          <pc:docMk/>
          <pc:sldMk cId="844483196" sldId="266"/>
        </pc:sldMkLst>
        <pc:spChg chg="mod">
          <ac:chgData name="daniela koreta" userId="f64f583489807fee" providerId="LiveId" clId="{07409CDA-1DCE-49E9-9D83-73995A3D989E}" dt="2021-04-07T13:30:13.919" v="1239" actId="20577"/>
          <ac:spMkLst>
            <pc:docMk/>
            <pc:sldMk cId="844483196" sldId="266"/>
            <ac:spMk id="7" creationId="{F5DC7D15-0322-4264-BA0D-2A0670024BE7}"/>
          </ac:spMkLst>
        </pc:spChg>
        <pc:grpChg chg="del">
          <ac:chgData name="daniela koreta" userId="f64f583489807fee" providerId="LiveId" clId="{07409CDA-1DCE-49E9-9D83-73995A3D989E}" dt="2021-04-07T13:30:11.184" v="1233" actId="478"/>
          <ac:grpSpMkLst>
            <pc:docMk/>
            <pc:sldMk cId="844483196" sldId="266"/>
            <ac:grpSpMk id="3" creationId="{5BA292AA-12A4-4844-9B52-CDA8DFBCA00E}"/>
          </ac:grpSpMkLst>
        </pc:grpChg>
        <pc:grpChg chg="add mod">
          <ac:chgData name="daniela koreta" userId="f64f583489807fee" providerId="LiveId" clId="{07409CDA-1DCE-49E9-9D83-73995A3D989E}" dt="2021-04-07T13:30:11.447" v="1234"/>
          <ac:grpSpMkLst>
            <pc:docMk/>
            <pc:sldMk cId="844483196" sldId="266"/>
            <ac:grpSpMk id="6" creationId="{93C06A72-34C1-44A5-B637-C6209EA290C3}"/>
          </ac:grpSpMkLst>
        </pc:grpChg>
        <pc:graphicFrameChg chg="modGraphic">
          <ac:chgData name="daniela koreta" userId="f64f583489807fee" providerId="LiveId" clId="{07409CDA-1DCE-49E9-9D83-73995A3D989E}" dt="2021-04-07T13:30:24.866" v="1240" actId="2711"/>
          <ac:graphicFrameMkLst>
            <pc:docMk/>
            <pc:sldMk cId="844483196" sldId="266"/>
            <ac:graphicFrameMk id="2" creationId="{A1A2888E-21F6-4B70-A513-D7FA3374C434}"/>
          </ac:graphicFrameMkLst>
        </pc:graphicFrameChg>
        <pc:cxnChg chg="mod">
          <ac:chgData name="daniela koreta" userId="f64f583489807fee" providerId="LiveId" clId="{07409CDA-1DCE-49E9-9D83-73995A3D989E}" dt="2021-04-07T13:30:11.447" v="1234"/>
          <ac:cxnSpMkLst>
            <pc:docMk/>
            <pc:sldMk cId="844483196" sldId="266"/>
            <ac:cxnSpMk id="8" creationId="{12AE2983-5C01-42D7-AA53-6D73AF5CC56B}"/>
          </ac:cxnSpMkLst>
        </pc:cxnChg>
      </pc:sldChg>
      <pc:sldChg chg="addSp delSp modSp add mod addAnim delAnim modAnim">
        <pc:chgData name="daniela koreta" userId="f64f583489807fee" providerId="LiveId" clId="{07409CDA-1DCE-49E9-9D83-73995A3D989E}" dt="2021-04-22T16:00:25.894" v="10215" actId="14861"/>
        <pc:sldMkLst>
          <pc:docMk/>
          <pc:sldMk cId="1702561281" sldId="266"/>
        </pc:sldMkLst>
        <pc:spChg chg="mod">
          <ac:chgData name="daniela koreta" userId="f64f583489807fee" providerId="LiveId" clId="{07409CDA-1DCE-49E9-9D83-73995A3D989E}" dt="2021-04-07T14:05:40.948" v="1457" actId="2085"/>
          <ac:spMkLst>
            <pc:docMk/>
            <pc:sldMk cId="1702561281" sldId="266"/>
            <ac:spMk id="4" creationId="{0B2CF5CF-4DA7-497D-87EF-863C59B72D45}"/>
          </ac:spMkLst>
        </pc:spChg>
        <pc:spChg chg="add mod">
          <ac:chgData name="daniela koreta" userId="f64f583489807fee" providerId="LiveId" clId="{07409CDA-1DCE-49E9-9D83-73995A3D989E}" dt="2021-04-17T10:59:28.082" v="5997" actId="20577"/>
          <ac:spMkLst>
            <pc:docMk/>
            <pc:sldMk cId="1702561281" sldId="266"/>
            <ac:spMk id="21" creationId="{5A353F3B-C544-426F-8C10-51B5BC6D7E69}"/>
          </ac:spMkLst>
        </pc:spChg>
        <pc:spChg chg="add mod">
          <ac:chgData name="daniela koreta" userId="f64f583489807fee" providerId="LiveId" clId="{07409CDA-1DCE-49E9-9D83-73995A3D989E}" dt="2021-04-22T15:49:40.133" v="10081"/>
          <ac:spMkLst>
            <pc:docMk/>
            <pc:sldMk cId="1702561281" sldId="266"/>
            <ac:spMk id="23" creationId="{5AE4C104-A2AF-43E8-A660-21127DDB2696}"/>
          </ac:spMkLst>
        </pc:spChg>
        <pc:grpChg chg="del">
          <ac:chgData name="daniela koreta" userId="f64f583489807fee" providerId="LiveId" clId="{07409CDA-1DCE-49E9-9D83-73995A3D989E}" dt="2021-04-17T10:57:53.436" v="5952" actId="478"/>
          <ac:grpSpMkLst>
            <pc:docMk/>
            <pc:sldMk cId="1702561281" sldId="266"/>
            <ac:grpSpMk id="3" creationId="{5BA292AA-12A4-4844-9B52-CDA8DFBCA00E}"/>
          </ac:grpSpMkLst>
        </pc:grpChg>
        <pc:graphicFrameChg chg="mod modGraphic">
          <ac:chgData name="daniela koreta" userId="f64f583489807fee" providerId="LiveId" clId="{07409CDA-1DCE-49E9-9D83-73995A3D989E}" dt="2021-04-22T12:33:59.635" v="9251" actId="2164"/>
          <ac:graphicFrameMkLst>
            <pc:docMk/>
            <pc:sldMk cId="1702561281" sldId="266"/>
            <ac:graphicFrameMk id="2" creationId="{A1A2888E-21F6-4B70-A513-D7FA3374C434}"/>
          </ac:graphicFrameMkLst>
        </pc:graphicFrameChg>
        <pc:picChg chg="add mod">
          <ac:chgData name="daniela koreta" userId="f64f583489807fee" providerId="LiveId" clId="{07409CDA-1DCE-49E9-9D83-73995A3D989E}" dt="2021-04-18T09:27:16.112" v="8888" actId="1035"/>
          <ac:picMkLst>
            <pc:docMk/>
            <pc:sldMk cId="1702561281" sldId="266"/>
            <ac:picMk id="7" creationId="{969C67B5-4DD1-45A1-9A40-6F2B20391D8F}"/>
          </ac:picMkLst>
        </pc:picChg>
        <pc:picChg chg="add del mod">
          <ac:chgData name="daniela koreta" userId="f64f583489807fee" providerId="LiveId" clId="{07409CDA-1DCE-49E9-9D83-73995A3D989E}" dt="2021-04-07T13:40:08.759" v="1314" actId="478"/>
          <ac:picMkLst>
            <pc:docMk/>
            <pc:sldMk cId="1702561281" sldId="266"/>
            <ac:picMk id="8" creationId="{6E7D1EC3-F510-4F78-879F-81D5C25FA05C}"/>
          </ac:picMkLst>
        </pc:picChg>
        <pc:picChg chg="add del mod">
          <ac:chgData name="daniela koreta" userId="f64f583489807fee" providerId="LiveId" clId="{07409CDA-1DCE-49E9-9D83-73995A3D989E}" dt="2021-04-07T13:40:12.034" v="1317" actId="478"/>
          <ac:picMkLst>
            <pc:docMk/>
            <pc:sldMk cId="1702561281" sldId="266"/>
            <ac:picMk id="9" creationId="{C086D351-39DA-4C7D-92C2-DD595DF2124C}"/>
          </ac:picMkLst>
        </pc:picChg>
        <pc:picChg chg="add mod">
          <ac:chgData name="daniela koreta" userId="f64f583489807fee" providerId="LiveId" clId="{07409CDA-1DCE-49E9-9D83-73995A3D989E}" dt="2021-04-18T09:27:26.262" v="8890" actId="1076"/>
          <ac:picMkLst>
            <pc:docMk/>
            <pc:sldMk cId="1702561281" sldId="266"/>
            <ac:picMk id="10" creationId="{41E93714-7C80-4A57-9E6A-B67EF1142F41}"/>
          </ac:picMkLst>
        </pc:picChg>
        <pc:picChg chg="add mod">
          <ac:chgData name="daniela koreta" userId="f64f583489807fee" providerId="LiveId" clId="{07409CDA-1DCE-49E9-9D83-73995A3D989E}" dt="2021-04-18T09:27:32.237" v="8892" actId="1076"/>
          <ac:picMkLst>
            <pc:docMk/>
            <pc:sldMk cId="1702561281" sldId="266"/>
            <ac:picMk id="11" creationId="{E4B8A640-D011-47C4-BFA4-6722996A3AB3}"/>
          </ac:picMkLst>
        </pc:picChg>
        <pc:picChg chg="add mod">
          <ac:chgData name="daniela koreta" userId="f64f583489807fee" providerId="LiveId" clId="{07409CDA-1DCE-49E9-9D83-73995A3D989E}" dt="2021-04-18T09:27:47.788" v="8894" actId="1076"/>
          <ac:picMkLst>
            <pc:docMk/>
            <pc:sldMk cId="1702561281" sldId="266"/>
            <ac:picMk id="12" creationId="{00A5A107-FAA2-4161-BC3F-67E8BE2DF3FC}"/>
          </ac:picMkLst>
        </pc:picChg>
        <pc:picChg chg="add mod">
          <ac:chgData name="daniela koreta" userId="f64f583489807fee" providerId="LiveId" clId="{07409CDA-1DCE-49E9-9D83-73995A3D989E}" dt="2021-04-18T09:27:51.120" v="8895" actId="14100"/>
          <ac:picMkLst>
            <pc:docMk/>
            <pc:sldMk cId="1702561281" sldId="266"/>
            <ac:picMk id="13" creationId="{18D6A275-DE8B-4AD3-98CA-83F23D094044}"/>
          </ac:picMkLst>
        </pc:picChg>
        <pc:picChg chg="add mod">
          <ac:chgData name="daniela koreta" userId="f64f583489807fee" providerId="LiveId" clId="{07409CDA-1DCE-49E9-9D83-73995A3D989E}" dt="2021-04-18T09:27:54.525" v="8896" actId="14100"/>
          <ac:picMkLst>
            <pc:docMk/>
            <pc:sldMk cId="1702561281" sldId="266"/>
            <ac:picMk id="14" creationId="{3D15B798-CBB8-4448-9BDF-02EBF7109DFC}"/>
          </ac:picMkLst>
        </pc:picChg>
        <pc:picChg chg="add mod">
          <ac:chgData name="daniela koreta" userId="f64f583489807fee" providerId="LiveId" clId="{07409CDA-1DCE-49E9-9D83-73995A3D989E}" dt="2021-04-18T09:28:02.897" v="8907" actId="1036"/>
          <ac:picMkLst>
            <pc:docMk/>
            <pc:sldMk cId="1702561281" sldId="266"/>
            <ac:picMk id="15" creationId="{C723CC3E-9C4B-4A90-86CD-BAAEB30BE62D}"/>
          </ac:picMkLst>
        </pc:picChg>
        <pc:picChg chg="add mod">
          <ac:chgData name="daniela koreta" userId="f64f583489807fee" providerId="LiveId" clId="{07409CDA-1DCE-49E9-9D83-73995A3D989E}" dt="2021-04-18T09:28:06.523" v="8908" actId="14100"/>
          <ac:picMkLst>
            <pc:docMk/>
            <pc:sldMk cId="1702561281" sldId="266"/>
            <ac:picMk id="16" creationId="{6D069C4D-2BCF-4F98-BFCD-9550C7D54886}"/>
          </ac:picMkLst>
        </pc:picChg>
        <pc:picChg chg="add mod">
          <ac:chgData name="daniela koreta" userId="f64f583489807fee" providerId="LiveId" clId="{07409CDA-1DCE-49E9-9D83-73995A3D989E}" dt="2021-04-18T09:28:14.168" v="8912" actId="1036"/>
          <ac:picMkLst>
            <pc:docMk/>
            <pc:sldMk cId="1702561281" sldId="266"/>
            <ac:picMk id="17" creationId="{BC3A5F55-5998-400C-B711-55145E6FFE18}"/>
          </ac:picMkLst>
        </pc:picChg>
        <pc:picChg chg="add del mod">
          <ac:chgData name="daniela koreta" userId="f64f583489807fee" providerId="LiveId" clId="{07409CDA-1DCE-49E9-9D83-73995A3D989E}" dt="2021-04-22T12:34:02.053" v="9252" actId="478"/>
          <ac:picMkLst>
            <pc:docMk/>
            <pc:sldMk cId="1702561281" sldId="266"/>
            <ac:picMk id="18" creationId="{76F00FA5-824F-4F26-9E4A-75FE84E1F1FC}"/>
          </ac:picMkLst>
        </pc:picChg>
        <pc:picChg chg="add mod">
          <ac:chgData name="daniela koreta" userId="f64f583489807fee" providerId="LiveId" clId="{07409CDA-1DCE-49E9-9D83-73995A3D989E}" dt="2021-04-17T10:59:22.127" v="5993" actId="1076"/>
          <ac:picMkLst>
            <pc:docMk/>
            <pc:sldMk cId="1702561281" sldId="266"/>
            <ac:picMk id="19" creationId="{2A2933CB-D897-4206-BCED-2CDBD4F448DB}"/>
          </ac:picMkLst>
        </pc:picChg>
        <pc:cxnChg chg="mod">
          <ac:chgData name="daniela koreta" userId="f64f583489807fee" providerId="LiveId" clId="{07409CDA-1DCE-49E9-9D83-73995A3D989E}" dt="2021-04-07T14:41:21.344" v="2009" actId="13822"/>
          <ac:cxnSpMkLst>
            <pc:docMk/>
            <pc:sldMk cId="1702561281" sldId="266"/>
            <ac:cxnSpMk id="5" creationId="{5901E633-FB6E-4A18-A27D-1E9B68634661}"/>
          </ac:cxnSpMkLst>
        </pc:cxnChg>
        <pc:cxnChg chg="add del mod">
          <ac:chgData name="daniela koreta" userId="f64f583489807fee" providerId="LiveId" clId="{07409CDA-1DCE-49E9-9D83-73995A3D989E}" dt="2021-04-22T15:49:39.870" v="10080" actId="478"/>
          <ac:cxnSpMkLst>
            <pc:docMk/>
            <pc:sldMk cId="1702561281" sldId="266"/>
            <ac:cxnSpMk id="20" creationId="{DC45C7CF-EBBB-4F81-8668-C9412114B3B8}"/>
          </ac:cxnSpMkLst>
        </pc:cxnChg>
        <pc:cxnChg chg="add mod">
          <ac:chgData name="daniela koreta" userId="f64f583489807fee" providerId="LiveId" clId="{07409CDA-1DCE-49E9-9D83-73995A3D989E}" dt="2021-04-22T16:00:25.894" v="10215" actId="14861"/>
          <ac:cxnSpMkLst>
            <pc:docMk/>
            <pc:sldMk cId="1702561281" sldId="266"/>
            <ac:cxnSpMk id="22" creationId="{2A7D44DE-C25C-4BCB-9318-B67507CA9F7B}"/>
          </ac:cxnSpMkLst>
        </pc:cxnChg>
      </pc:sldChg>
      <pc:sldChg chg="addSp delSp modSp add del mod delAnim modAnim">
        <pc:chgData name="daniela koreta" userId="f64f583489807fee" providerId="LiveId" clId="{07409CDA-1DCE-49E9-9D83-73995A3D989E}" dt="2021-04-22T14:47:57.406" v="9419" actId="47"/>
        <pc:sldMkLst>
          <pc:docMk/>
          <pc:sldMk cId="1315174808" sldId="267"/>
        </pc:sldMkLst>
        <pc:spChg chg="del mod topLvl">
          <ac:chgData name="daniela koreta" userId="f64f583489807fee" providerId="LiveId" clId="{07409CDA-1DCE-49E9-9D83-73995A3D989E}" dt="2021-04-07T14:03:14.956" v="1446" actId="478"/>
          <ac:spMkLst>
            <pc:docMk/>
            <pc:sldMk cId="1315174808" sldId="267"/>
            <ac:spMk id="4" creationId="{0B2CF5CF-4DA7-497D-87EF-863C59B72D45}"/>
          </ac:spMkLst>
        </pc:spChg>
        <pc:spChg chg="add del mod">
          <ac:chgData name="daniela koreta" userId="f64f583489807fee" providerId="LiveId" clId="{07409CDA-1DCE-49E9-9D83-73995A3D989E}" dt="2021-04-17T10:59:43.817" v="5999" actId="478"/>
          <ac:spMkLst>
            <pc:docMk/>
            <pc:sldMk cId="1315174808" sldId="267"/>
            <ac:spMk id="22" creationId="{322C5DE6-772E-4EA2-BF42-6B586061157D}"/>
          </ac:spMkLst>
        </pc:spChg>
        <pc:spChg chg="mod">
          <ac:chgData name="daniela koreta" userId="f64f583489807fee" providerId="LiveId" clId="{07409CDA-1DCE-49E9-9D83-73995A3D989E}" dt="2021-04-07T14:03:11.710" v="1444"/>
          <ac:spMkLst>
            <pc:docMk/>
            <pc:sldMk cId="1315174808" sldId="267"/>
            <ac:spMk id="23" creationId="{EC7E05D2-8C7E-4BB5-8E10-8C283DBC90C0}"/>
          </ac:spMkLst>
        </pc:spChg>
        <pc:spChg chg="mod">
          <ac:chgData name="daniela koreta" userId="f64f583489807fee" providerId="LiveId" clId="{07409CDA-1DCE-49E9-9D83-73995A3D989E}" dt="2021-04-07T14:05:53.248" v="1460" actId="207"/>
          <ac:spMkLst>
            <pc:docMk/>
            <pc:sldMk cId="1315174808" sldId="267"/>
            <ac:spMk id="26" creationId="{3C2542E2-9A6E-47D1-99F5-D02F2EBA13D2}"/>
          </ac:spMkLst>
        </pc:spChg>
        <pc:spChg chg="add mod">
          <ac:chgData name="daniela koreta" userId="f64f583489807fee" providerId="LiveId" clId="{07409CDA-1DCE-49E9-9D83-73995A3D989E}" dt="2021-04-17T10:59:46.573" v="6005" actId="20577"/>
          <ac:spMkLst>
            <pc:docMk/>
            <pc:sldMk cId="1315174808" sldId="267"/>
            <ac:spMk id="28" creationId="{C9498159-BA6B-4C3B-B9CF-4C927462C21B}"/>
          </ac:spMkLst>
        </pc:spChg>
        <pc:grpChg chg="del">
          <ac:chgData name="daniela koreta" userId="f64f583489807fee" providerId="LiveId" clId="{07409CDA-1DCE-49E9-9D83-73995A3D989E}" dt="2021-04-07T14:03:11.363" v="1443" actId="478"/>
          <ac:grpSpMkLst>
            <pc:docMk/>
            <pc:sldMk cId="1315174808" sldId="267"/>
            <ac:grpSpMk id="3" creationId="{5BA292AA-12A4-4844-9B52-CDA8DFBCA00E}"/>
          </ac:grpSpMkLst>
        </pc:grpChg>
        <pc:grpChg chg="add del mod">
          <ac:chgData name="daniela koreta" userId="f64f583489807fee" providerId="LiveId" clId="{07409CDA-1DCE-49E9-9D83-73995A3D989E}" dt="2021-04-07T14:03:13.267" v="1445"/>
          <ac:grpSpMkLst>
            <pc:docMk/>
            <pc:sldMk cId="1315174808" sldId="267"/>
            <ac:grpSpMk id="22" creationId="{A6D1E8B5-1102-4327-A79A-20082F194CBC}"/>
          </ac:grpSpMkLst>
        </pc:grpChg>
        <pc:grpChg chg="add del mod">
          <ac:chgData name="daniela koreta" userId="f64f583489807fee" providerId="LiveId" clId="{07409CDA-1DCE-49E9-9D83-73995A3D989E}" dt="2021-04-17T10:58:12.968" v="5978" actId="478"/>
          <ac:grpSpMkLst>
            <pc:docMk/>
            <pc:sldMk cId="1315174808" sldId="267"/>
            <ac:grpSpMk id="25" creationId="{696D1F3A-1562-4762-939A-1811B31FADAC}"/>
          </ac:grpSpMkLst>
        </pc:grpChg>
        <pc:graphicFrameChg chg="mod modGraphic">
          <ac:chgData name="daniela koreta" userId="f64f583489807fee" providerId="LiveId" clId="{07409CDA-1DCE-49E9-9D83-73995A3D989E}" dt="2021-04-22T14:47:07.469" v="9413" actId="2164"/>
          <ac:graphicFrameMkLst>
            <pc:docMk/>
            <pc:sldMk cId="1315174808" sldId="267"/>
            <ac:graphicFrameMk id="2" creationId="{A1A2888E-21F6-4B70-A513-D7FA3374C434}"/>
          </ac:graphicFrameMkLst>
        </pc:graphicFrameChg>
        <pc:picChg chg="del mod">
          <ac:chgData name="daniela koreta" userId="f64f583489807fee" providerId="LiveId" clId="{07409CDA-1DCE-49E9-9D83-73995A3D989E}" dt="2021-04-07T13:49:22.432" v="1424" actId="478"/>
          <ac:picMkLst>
            <pc:docMk/>
            <pc:sldMk cId="1315174808" sldId="267"/>
            <ac:picMk id="7" creationId="{969C67B5-4DD1-45A1-9A40-6F2B20391D8F}"/>
          </ac:picMkLst>
        </pc:picChg>
        <pc:picChg chg="mod">
          <ac:chgData name="daniela koreta" userId="f64f583489807fee" providerId="LiveId" clId="{07409CDA-1DCE-49E9-9D83-73995A3D989E}" dt="2021-04-18T09:32:19.276" v="8941" actId="1036"/>
          <ac:picMkLst>
            <pc:docMk/>
            <pc:sldMk cId="1315174808" sldId="267"/>
            <ac:picMk id="10" creationId="{41E93714-7C80-4A57-9E6A-B67EF1142F41}"/>
          </ac:picMkLst>
        </pc:picChg>
        <pc:picChg chg="mod">
          <ac:chgData name="daniela koreta" userId="f64f583489807fee" providerId="LiveId" clId="{07409CDA-1DCE-49E9-9D83-73995A3D989E}" dt="2021-04-18T09:31:50.077" v="8932" actId="1035"/>
          <ac:picMkLst>
            <pc:docMk/>
            <pc:sldMk cId="1315174808" sldId="267"/>
            <ac:picMk id="11" creationId="{E4B8A640-D011-47C4-BFA4-6722996A3AB3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2" creationId="{00A5A107-FAA2-4161-BC3F-67E8BE2DF3FC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3" creationId="{18D6A275-DE8B-4AD3-98CA-83F23D094044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4" creationId="{3D15B798-CBB8-4448-9BDF-02EBF7109DFC}"/>
          </ac:picMkLst>
        </pc:picChg>
        <pc:picChg chg="mod">
          <ac:chgData name="daniela koreta" userId="f64f583489807fee" providerId="LiveId" clId="{07409CDA-1DCE-49E9-9D83-73995A3D989E}" dt="2021-04-18T09:31:57.094" v="8935" actId="1035"/>
          <ac:picMkLst>
            <pc:docMk/>
            <pc:sldMk cId="1315174808" sldId="267"/>
            <ac:picMk id="15" creationId="{C723CC3E-9C4B-4A90-86CD-BAAEB30BE62D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6" creationId="{6D069C4D-2BCF-4F98-BFCD-9550C7D54886}"/>
          </ac:picMkLst>
        </pc:picChg>
        <pc:picChg chg="mod">
          <ac:chgData name="daniela koreta" userId="f64f583489807fee" providerId="LiveId" clId="{07409CDA-1DCE-49E9-9D83-73995A3D989E}" dt="2021-04-18T09:28:45.129" v="8915" actId="14100"/>
          <ac:picMkLst>
            <pc:docMk/>
            <pc:sldMk cId="1315174808" sldId="267"/>
            <ac:picMk id="17" creationId="{BC3A5F55-5998-400C-B711-55145E6FFE18}"/>
          </ac:picMkLst>
        </pc:picChg>
        <pc:picChg chg="add del mod">
          <ac:chgData name="daniela koreta" userId="f64f583489807fee" providerId="LiveId" clId="{07409CDA-1DCE-49E9-9D83-73995A3D989E}" dt="2021-04-17T10:59:43.817" v="5999" actId="478"/>
          <ac:picMkLst>
            <pc:docMk/>
            <pc:sldMk cId="1315174808" sldId="267"/>
            <ac:picMk id="18" creationId="{2697466A-88A0-4953-AB7C-C35D29E2E39F}"/>
          </ac:picMkLst>
        </pc:picChg>
        <pc:picChg chg="del mod">
          <ac:chgData name="daniela koreta" userId="f64f583489807fee" providerId="LiveId" clId="{07409CDA-1DCE-49E9-9D83-73995A3D989E}" dt="2021-04-07T13:51:37.630" v="1428" actId="478"/>
          <ac:picMkLst>
            <pc:docMk/>
            <pc:sldMk cId="1315174808" sldId="267"/>
            <ac:picMk id="18" creationId="{76F00FA5-824F-4F26-9E4A-75FE84E1F1FC}"/>
          </ac:picMkLst>
        </pc:picChg>
        <pc:picChg chg="add del mod">
          <ac:chgData name="daniela koreta" userId="f64f583489807fee" providerId="LiveId" clId="{07409CDA-1DCE-49E9-9D83-73995A3D989E}" dt="2021-04-07T13:49:21.253" v="1423"/>
          <ac:picMkLst>
            <pc:docMk/>
            <pc:sldMk cId="1315174808" sldId="267"/>
            <ac:picMk id="19" creationId="{D8AF7358-0C20-43C9-B503-C34523EA7432}"/>
          </ac:picMkLst>
        </pc:picChg>
        <pc:picChg chg="add mod">
          <ac:chgData name="daniela koreta" userId="f64f583489807fee" providerId="LiveId" clId="{07409CDA-1DCE-49E9-9D83-73995A3D989E}" dt="2021-04-18T09:31:44.425" v="8926" actId="1035"/>
          <ac:picMkLst>
            <pc:docMk/>
            <pc:sldMk cId="1315174808" sldId="267"/>
            <ac:picMk id="20" creationId="{468DAB1D-55C1-4EBF-ACB5-2BC49508E9F9}"/>
          </ac:picMkLst>
        </pc:picChg>
        <pc:picChg chg="add mod">
          <ac:chgData name="daniela koreta" userId="f64f583489807fee" providerId="LiveId" clId="{07409CDA-1DCE-49E9-9D83-73995A3D989E}" dt="2021-04-18T09:32:04.019" v="8938" actId="1036"/>
          <ac:picMkLst>
            <pc:docMk/>
            <pc:sldMk cId="1315174808" sldId="267"/>
            <ac:picMk id="21" creationId="{F17492C6-CF41-45ED-8B7C-D3FBB7E05652}"/>
          </ac:picMkLst>
        </pc:picChg>
        <pc:picChg chg="add mod">
          <ac:chgData name="daniela koreta" userId="f64f583489807fee" providerId="LiveId" clId="{07409CDA-1DCE-49E9-9D83-73995A3D989E}" dt="2021-04-17T10:59:44.263" v="6000"/>
          <ac:picMkLst>
            <pc:docMk/>
            <pc:sldMk cId="1315174808" sldId="267"/>
            <ac:picMk id="23" creationId="{1189DB50-F89E-41BE-9B40-1D1D11948F9B}"/>
          </ac:picMkLst>
        </pc:picChg>
        <pc:cxnChg chg="del topLvl">
          <ac:chgData name="daniela koreta" userId="f64f583489807fee" providerId="LiveId" clId="{07409CDA-1DCE-49E9-9D83-73995A3D989E}" dt="2021-04-07T14:03:11.363" v="1443" actId="478"/>
          <ac:cxnSpMkLst>
            <pc:docMk/>
            <pc:sldMk cId="1315174808" sldId="267"/>
            <ac:cxnSpMk id="5" creationId="{5901E633-FB6E-4A18-A27D-1E9B68634661}"/>
          </ac:cxnSpMkLst>
        </pc:cxnChg>
        <pc:cxnChg chg="add del mod">
          <ac:chgData name="daniela koreta" userId="f64f583489807fee" providerId="LiveId" clId="{07409CDA-1DCE-49E9-9D83-73995A3D989E}" dt="2021-04-17T10:59:43.817" v="5999" actId="478"/>
          <ac:cxnSpMkLst>
            <pc:docMk/>
            <pc:sldMk cId="1315174808" sldId="267"/>
            <ac:cxnSpMk id="19" creationId="{91895DF1-355C-4DCF-B57A-9E728E99E440}"/>
          </ac:cxnSpMkLst>
        </pc:cxnChg>
        <pc:cxnChg chg="mod">
          <ac:chgData name="daniela koreta" userId="f64f583489807fee" providerId="LiveId" clId="{07409CDA-1DCE-49E9-9D83-73995A3D989E}" dt="2021-04-07T14:03:11.710" v="1444"/>
          <ac:cxnSpMkLst>
            <pc:docMk/>
            <pc:sldMk cId="1315174808" sldId="267"/>
            <ac:cxnSpMk id="24" creationId="{66A21709-42CB-4DD7-A0B4-228C2CE292B1}"/>
          </ac:cxnSpMkLst>
        </pc:cxnChg>
        <pc:cxnChg chg="add mod">
          <ac:chgData name="daniela koreta" userId="f64f583489807fee" providerId="LiveId" clId="{07409CDA-1DCE-49E9-9D83-73995A3D989E}" dt="2021-04-17T13:37:58.001" v="7095" actId="692"/>
          <ac:cxnSpMkLst>
            <pc:docMk/>
            <pc:sldMk cId="1315174808" sldId="267"/>
            <ac:cxnSpMk id="24" creationId="{C5D35435-B24B-4A09-AE82-5D2AB1E1D087}"/>
          </ac:cxnSpMkLst>
        </pc:cxnChg>
        <pc:cxnChg chg="mod">
          <ac:chgData name="daniela koreta" userId="f64f583489807fee" providerId="LiveId" clId="{07409CDA-1DCE-49E9-9D83-73995A3D989E}" dt="2021-04-07T14:41:25.724" v="2010" actId="13822"/>
          <ac:cxnSpMkLst>
            <pc:docMk/>
            <pc:sldMk cId="1315174808" sldId="267"/>
            <ac:cxnSpMk id="27" creationId="{C8BD30FB-20AD-4389-B5C2-8691B64CE2B6}"/>
          </ac:cxnSpMkLst>
        </pc:cxnChg>
      </pc:sldChg>
      <pc:sldChg chg="addSp delSp modSp new del mod modClrScheme modAnim chgLayout">
        <pc:chgData name="daniela koreta" userId="f64f583489807fee" providerId="LiveId" clId="{07409CDA-1DCE-49E9-9D83-73995A3D989E}" dt="2021-04-19T15:48:31.565" v="9185" actId="47"/>
        <pc:sldMkLst>
          <pc:docMk/>
          <pc:sldMk cId="1758036124" sldId="268"/>
        </pc:sldMkLst>
        <pc:spChg chg="del">
          <ac:chgData name="daniela koreta" userId="f64f583489807fee" providerId="LiveId" clId="{07409CDA-1DCE-49E9-9D83-73995A3D989E}" dt="2021-04-07T14:10:59.714" v="1510" actId="700"/>
          <ac:spMkLst>
            <pc:docMk/>
            <pc:sldMk cId="1758036124" sldId="268"/>
            <ac:spMk id="2" creationId="{32B2670B-B125-491F-A0BC-046AD6D27DC4}"/>
          </ac:spMkLst>
        </pc:spChg>
        <pc:spChg chg="add del mod">
          <ac:chgData name="daniela koreta" userId="f64f583489807fee" providerId="LiveId" clId="{07409CDA-1DCE-49E9-9D83-73995A3D989E}" dt="2021-04-17T10:42:05.570" v="5801" actId="478"/>
          <ac:spMkLst>
            <pc:docMk/>
            <pc:sldMk cId="1758036124" sldId="268"/>
            <ac:spMk id="2" creationId="{33DA4DEA-C4AD-4618-B743-1BB370D71EC4}"/>
          </ac:spMkLst>
        </pc:spChg>
        <pc:spChg chg="del">
          <ac:chgData name="daniela koreta" userId="f64f583489807fee" providerId="LiveId" clId="{07409CDA-1DCE-49E9-9D83-73995A3D989E}" dt="2021-04-07T14:10:59.714" v="1510" actId="700"/>
          <ac:spMkLst>
            <pc:docMk/>
            <pc:sldMk cId="1758036124" sldId="268"/>
            <ac:spMk id="3" creationId="{D8B1CA42-3042-4391-998F-123682B87DB5}"/>
          </ac:spMkLst>
        </pc:spChg>
        <pc:spChg chg="add del mod">
          <ac:chgData name="daniela koreta" userId="f64f583489807fee" providerId="LiveId" clId="{07409CDA-1DCE-49E9-9D83-73995A3D989E}" dt="2021-04-08T12:17:30.930" v="2165" actId="478"/>
          <ac:spMkLst>
            <pc:docMk/>
            <pc:sldMk cId="1758036124" sldId="268"/>
            <ac:spMk id="4" creationId="{17205DE4-8FDE-43DA-B284-AFE046401FA6}"/>
          </ac:spMkLst>
        </pc:spChg>
        <pc:spChg chg="mod">
          <ac:chgData name="daniela koreta" userId="f64f583489807fee" providerId="LiveId" clId="{07409CDA-1DCE-49E9-9D83-73995A3D989E}" dt="2021-04-07T14:14:07.977" v="1615" actId="790"/>
          <ac:spMkLst>
            <pc:docMk/>
            <pc:sldMk cId="1758036124" sldId="268"/>
            <ac:spMk id="7" creationId="{AA16EC75-4997-4DF0-BB4D-6185F475877B}"/>
          </ac:spMkLst>
        </pc:spChg>
        <pc:spChg chg="add del mod">
          <ac:chgData name="daniela koreta" userId="f64f583489807fee" providerId="LiveId" clId="{07409CDA-1DCE-49E9-9D83-73995A3D989E}" dt="2021-04-17T12:20:35.832" v="6214" actId="478"/>
          <ac:spMkLst>
            <pc:docMk/>
            <pc:sldMk cId="1758036124" sldId="268"/>
            <ac:spMk id="8" creationId="{4BF7A098-EB0C-4876-B6A4-0CF9CF681828}"/>
          </ac:spMkLst>
        </pc:spChg>
        <pc:spChg chg="add del">
          <ac:chgData name="daniela koreta" userId="f64f583489807fee" providerId="LiveId" clId="{07409CDA-1DCE-49E9-9D83-73995A3D989E}" dt="2021-04-07T14:17:41.445" v="1623"/>
          <ac:spMkLst>
            <pc:docMk/>
            <pc:sldMk cId="1758036124" sldId="268"/>
            <ac:spMk id="9" creationId="{931FBB05-E3C8-437A-9AE6-1D5785FAE27A}"/>
          </ac:spMkLst>
        </pc:spChg>
        <pc:spChg chg="add del mod">
          <ac:chgData name="daniela koreta" userId="f64f583489807fee" providerId="LiveId" clId="{07409CDA-1DCE-49E9-9D83-73995A3D989E}" dt="2021-04-17T10:34:02.988" v="5681" actId="478"/>
          <ac:spMkLst>
            <pc:docMk/>
            <pc:sldMk cId="1758036124" sldId="268"/>
            <ac:spMk id="9" creationId="{F280C222-CE49-47EB-9581-002AEA915EEE}"/>
          </ac:spMkLst>
        </pc:spChg>
        <pc:spChg chg="add del">
          <ac:chgData name="daniela koreta" userId="f64f583489807fee" providerId="LiveId" clId="{07409CDA-1DCE-49E9-9D83-73995A3D989E}" dt="2021-04-07T14:17:43.756" v="1625"/>
          <ac:spMkLst>
            <pc:docMk/>
            <pc:sldMk cId="1758036124" sldId="268"/>
            <ac:spMk id="10" creationId="{40CF71DC-B340-44AC-A479-3673CCF87B39}"/>
          </ac:spMkLst>
        </pc:spChg>
        <pc:spChg chg="add del mod">
          <ac:chgData name="daniela koreta" userId="f64f583489807fee" providerId="LiveId" clId="{07409CDA-1DCE-49E9-9D83-73995A3D989E}" dt="2021-04-17T10:39:40.609" v="5778"/>
          <ac:spMkLst>
            <pc:docMk/>
            <pc:sldMk cId="1758036124" sldId="268"/>
            <ac:spMk id="10" creationId="{C60619AF-D30A-4DAF-B645-896FD13E5571}"/>
          </ac:spMkLst>
        </pc:spChg>
        <pc:spChg chg="add del mod">
          <ac:chgData name="daniela koreta" userId="f64f583489807fee" providerId="LiveId" clId="{07409CDA-1DCE-49E9-9D83-73995A3D989E}" dt="2021-04-17T10:42:07.970" v="5803"/>
          <ac:spMkLst>
            <pc:docMk/>
            <pc:sldMk cId="1758036124" sldId="268"/>
            <ac:spMk id="11" creationId="{3ABA75FC-7FCE-4207-ABFE-C72B001222D4}"/>
          </ac:spMkLst>
        </pc:spChg>
        <pc:spChg chg="add del">
          <ac:chgData name="daniela koreta" userId="f64f583489807fee" providerId="LiveId" clId="{07409CDA-1DCE-49E9-9D83-73995A3D989E}" dt="2021-04-07T14:17:50.311" v="1629"/>
          <ac:spMkLst>
            <pc:docMk/>
            <pc:sldMk cId="1758036124" sldId="268"/>
            <ac:spMk id="11" creationId="{BA6A6647-C585-4332-B221-964820833699}"/>
          </ac:spMkLst>
        </pc:spChg>
        <pc:spChg chg="add mod ord">
          <ac:chgData name="daniela koreta" userId="f64f583489807fee" providerId="LiveId" clId="{07409CDA-1DCE-49E9-9D83-73995A3D989E}" dt="2021-04-17T10:50:11.960" v="5851" actId="14100"/>
          <ac:spMkLst>
            <pc:docMk/>
            <pc:sldMk cId="1758036124" sldId="268"/>
            <ac:spMk id="12" creationId="{2FB0EDB0-059A-48CF-AC47-C7A1E3AAF613}"/>
          </ac:spMkLst>
        </pc:spChg>
        <pc:spChg chg="add del">
          <ac:chgData name="daniela koreta" userId="f64f583489807fee" providerId="LiveId" clId="{07409CDA-1DCE-49E9-9D83-73995A3D989E}" dt="2021-04-07T14:21:35.463" v="1637"/>
          <ac:spMkLst>
            <pc:docMk/>
            <pc:sldMk cId="1758036124" sldId="268"/>
            <ac:spMk id="12" creationId="{57C10C64-4EDE-4CE9-9ABF-3E806A4E19DF}"/>
          </ac:spMkLst>
        </pc:spChg>
        <pc:spChg chg="add mod">
          <ac:chgData name="daniela koreta" userId="f64f583489807fee" providerId="LiveId" clId="{07409CDA-1DCE-49E9-9D83-73995A3D989E}" dt="2021-04-17T14:10:27.095" v="7519" actId="1076"/>
          <ac:spMkLst>
            <pc:docMk/>
            <pc:sldMk cId="1758036124" sldId="268"/>
            <ac:spMk id="13" creationId="{E43E5195-A0A1-4398-BAB2-0FE6EEA67CCB}"/>
          </ac:spMkLst>
        </pc:spChg>
        <pc:spChg chg="add del">
          <ac:chgData name="daniela koreta" userId="f64f583489807fee" providerId="LiveId" clId="{07409CDA-1DCE-49E9-9D83-73995A3D989E}" dt="2021-04-07T14:28:18.950" v="1931"/>
          <ac:spMkLst>
            <pc:docMk/>
            <pc:sldMk cId="1758036124" sldId="268"/>
            <ac:spMk id="14" creationId="{E65D9CEB-82C5-4F25-B83D-7B4A6C4F329C}"/>
          </ac:spMkLst>
        </pc:spChg>
        <pc:grpChg chg="add del mod">
          <ac:chgData name="daniela koreta" userId="f64f583489807fee" providerId="LiveId" clId="{07409CDA-1DCE-49E9-9D83-73995A3D989E}" dt="2021-04-17T10:33:31.368" v="5658" actId="478"/>
          <ac:grpSpMkLst>
            <pc:docMk/>
            <pc:sldMk cId="1758036124" sldId="268"/>
            <ac:grpSpMk id="5" creationId="{68D28B2E-80BD-4AC9-9F2E-D27FB1294E26}"/>
          </ac:grpSpMkLst>
        </pc:grpChg>
        <pc:cxnChg chg="mod">
          <ac:chgData name="daniela koreta" userId="f64f583489807fee" providerId="LiveId" clId="{07409CDA-1DCE-49E9-9D83-73995A3D989E}" dt="2021-04-07T14:40:03.495" v="2001" actId="13822"/>
          <ac:cxnSpMkLst>
            <pc:docMk/>
            <pc:sldMk cId="1758036124" sldId="268"/>
            <ac:cxnSpMk id="6" creationId="{FD207FB1-C606-4433-B6C8-1447956CD2EE}"/>
          </ac:cxnSpMkLst>
        </pc:cxnChg>
        <pc:cxnChg chg="add mod">
          <ac:chgData name="daniela koreta" userId="f64f583489807fee" providerId="LiveId" clId="{07409CDA-1DCE-49E9-9D83-73995A3D989E}" dt="2021-04-17T13:14:28.693" v="6969" actId="692"/>
          <ac:cxnSpMkLst>
            <pc:docMk/>
            <pc:sldMk cId="1758036124" sldId="268"/>
            <ac:cxnSpMk id="14" creationId="{F624D215-2548-4311-B25E-47793EB94579}"/>
          </ac:cxnSpMkLst>
        </pc:cxnChg>
      </pc:sldChg>
      <pc:sldChg chg="addSp delSp modSp new mod">
        <pc:chgData name="daniela koreta" userId="f64f583489807fee" providerId="LiveId" clId="{07409CDA-1DCE-49E9-9D83-73995A3D989E}" dt="2021-04-22T15:58:51.119" v="10201" actId="14861"/>
        <pc:sldMkLst>
          <pc:docMk/>
          <pc:sldMk cId="2552757563" sldId="269"/>
        </pc:sldMkLst>
        <pc:spChg chg="add mod">
          <ac:chgData name="daniela koreta" userId="f64f583489807fee" providerId="LiveId" clId="{07409CDA-1DCE-49E9-9D83-73995A3D989E}" dt="2021-04-17T14:10:16.722" v="7500" actId="6549"/>
          <ac:spMkLst>
            <pc:docMk/>
            <pc:sldMk cId="2552757563" sldId="269"/>
            <ac:spMk id="2" creationId="{40824E32-263D-48BE-8B55-FDA5AFAED6EB}"/>
          </ac:spMkLst>
        </pc:spChg>
        <pc:spChg chg="add mod">
          <ac:chgData name="daniela koreta" userId="f64f583489807fee" providerId="LiveId" clId="{07409CDA-1DCE-49E9-9D83-73995A3D989E}" dt="2021-04-22T15:48:17.393" v="10057" actId="14861"/>
          <ac:spMkLst>
            <pc:docMk/>
            <pc:sldMk cId="2552757563" sldId="269"/>
            <ac:spMk id="5" creationId="{40CBF139-CDD8-4589-BFA3-F2A64ADEECD7}"/>
          </ac:spMkLst>
        </pc:spChg>
        <pc:spChg chg="del mod topLvl">
          <ac:chgData name="daniela koreta" userId="f64f583489807fee" providerId="LiveId" clId="{07409CDA-1DCE-49E9-9D83-73995A3D989E}" dt="2021-04-17T10:34:19.289" v="5685" actId="478"/>
          <ac:spMkLst>
            <pc:docMk/>
            <pc:sldMk cId="2552757563" sldId="269"/>
            <ac:spMk id="7" creationId="{BFD441B6-8CA2-484A-8FEB-F5DA97469ED6}"/>
          </ac:spMkLst>
        </pc:spChg>
        <pc:spChg chg="add del mod">
          <ac:chgData name="daniela koreta" userId="f64f583489807fee" providerId="LiveId" clId="{07409CDA-1DCE-49E9-9D83-73995A3D989E}" dt="2021-04-17T10:38:53.480" v="5765" actId="478"/>
          <ac:spMkLst>
            <pc:docMk/>
            <pc:sldMk cId="2552757563" sldId="269"/>
            <ac:spMk id="8" creationId="{DA3D8AF1-1A1E-49CD-A986-CB6868781EB8}"/>
          </ac:spMkLst>
        </pc:spChg>
        <pc:spChg chg="add del mod">
          <ac:chgData name="daniela koreta" userId="f64f583489807fee" providerId="LiveId" clId="{07409CDA-1DCE-49E9-9D83-73995A3D989E}" dt="2021-04-17T10:43:36.658" v="5833" actId="478"/>
          <ac:spMkLst>
            <pc:docMk/>
            <pc:sldMk cId="2552757563" sldId="269"/>
            <ac:spMk id="9" creationId="{159FFD8A-F439-4B79-9828-B8AB08C13366}"/>
          </ac:spMkLst>
        </pc:spChg>
        <pc:spChg chg="add del mod">
          <ac:chgData name="daniela koreta" userId="f64f583489807fee" providerId="LiveId" clId="{07409CDA-1DCE-49E9-9D83-73995A3D989E}" dt="2021-04-17T10:43:32.207" v="5832" actId="478"/>
          <ac:spMkLst>
            <pc:docMk/>
            <pc:sldMk cId="2552757563" sldId="269"/>
            <ac:spMk id="10" creationId="{7EDE51D1-661B-46D0-9A11-7FF6F9F21C19}"/>
          </ac:spMkLst>
        </pc:spChg>
        <pc:spChg chg="add mod">
          <ac:chgData name="daniela koreta" userId="f64f583489807fee" providerId="LiveId" clId="{07409CDA-1DCE-49E9-9D83-73995A3D989E}" dt="2021-04-22T15:45:52.499" v="9999" actId="1076"/>
          <ac:spMkLst>
            <pc:docMk/>
            <pc:sldMk cId="2552757563" sldId="269"/>
            <ac:spMk id="12" creationId="{3001EB24-CB04-475E-8A89-CC30B3C29865}"/>
          </ac:spMkLst>
        </pc:spChg>
        <pc:grpChg chg="add del mod">
          <ac:chgData name="daniela koreta" userId="f64f583489807fee" providerId="LiveId" clId="{07409CDA-1DCE-49E9-9D83-73995A3D989E}" dt="2021-04-17T10:34:15.586" v="5684" actId="478"/>
          <ac:grpSpMkLst>
            <pc:docMk/>
            <pc:sldMk cId="2552757563" sldId="269"/>
            <ac:grpSpMk id="5" creationId="{D72E7159-2E5A-43BF-AA52-2CB1C1B2F812}"/>
          </ac:grpSpMkLst>
        </pc:grpChg>
        <pc:cxnChg chg="add del mod">
          <ac:chgData name="daniela koreta" userId="f64f583489807fee" providerId="LiveId" clId="{07409CDA-1DCE-49E9-9D83-73995A3D989E}" dt="2021-04-07T14:29:39.207" v="1965"/>
          <ac:cxnSpMkLst>
            <pc:docMk/>
            <pc:sldMk cId="2552757563" sldId="269"/>
            <ac:cxnSpMk id="3" creationId="{70BA5C55-E874-4C8C-BDA4-76844D6916F9}"/>
          </ac:cxnSpMkLst>
        </pc:cxnChg>
        <pc:cxnChg chg="add del mod">
          <ac:chgData name="daniela koreta" userId="f64f583489807fee" providerId="LiveId" clId="{07409CDA-1DCE-49E9-9D83-73995A3D989E}" dt="2021-04-07T14:29:42.089" v="1968"/>
          <ac:cxnSpMkLst>
            <pc:docMk/>
            <pc:sldMk cId="2552757563" sldId="269"/>
            <ac:cxnSpMk id="4" creationId="{62B01F5B-5F61-430F-8890-F464D0A41D82}"/>
          </ac:cxnSpMkLst>
        </pc:cxnChg>
        <pc:cxnChg chg="del mod topLvl">
          <ac:chgData name="daniela koreta" userId="f64f583489807fee" providerId="LiveId" clId="{07409CDA-1DCE-49E9-9D83-73995A3D989E}" dt="2021-04-17T10:34:15.586" v="5684" actId="478"/>
          <ac:cxnSpMkLst>
            <pc:docMk/>
            <pc:sldMk cId="2552757563" sldId="269"/>
            <ac:cxnSpMk id="6" creationId="{32A5D301-8951-4A65-BC03-DBA6AD3B729F}"/>
          </ac:cxnSpMkLst>
        </pc:cxnChg>
        <pc:cxnChg chg="add mod">
          <ac:chgData name="daniela koreta" userId="f64f583489807fee" providerId="LiveId" clId="{07409CDA-1DCE-49E9-9D83-73995A3D989E}" dt="2021-04-22T15:58:51.119" v="10201" actId="14861"/>
          <ac:cxnSpMkLst>
            <pc:docMk/>
            <pc:sldMk cId="2552757563" sldId="269"/>
            <ac:cxnSpMk id="6" creationId="{37EBAEAD-C1A0-4D41-BC18-8D1072F375C3}"/>
          </ac:cxnSpMkLst>
        </pc:cxnChg>
        <pc:cxnChg chg="add del mod">
          <ac:chgData name="daniela koreta" userId="f64f583489807fee" providerId="LiveId" clId="{07409CDA-1DCE-49E9-9D83-73995A3D989E}" dt="2021-04-22T15:47:46.937" v="10050" actId="478"/>
          <ac:cxnSpMkLst>
            <pc:docMk/>
            <pc:sldMk cId="2552757563" sldId="269"/>
            <ac:cxnSpMk id="11" creationId="{94D9A253-61B3-4DE0-ACE6-A81BE964EE41}"/>
          </ac:cxnSpMkLst>
        </pc:cxnChg>
      </pc:sldChg>
      <pc:sldChg chg="addSp delSp modSp new mod ord">
        <pc:chgData name="daniela koreta" userId="f64f583489807fee" providerId="LiveId" clId="{07409CDA-1DCE-49E9-9D83-73995A3D989E}" dt="2021-04-22T16:46:56.902" v="10533" actId="1076"/>
        <pc:sldMkLst>
          <pc:docMk/>
          <pc:sldMk cId="4036942187" sldId="270"/>
        </pc:sldMkLst>
        <pc:spChg chg="del mod topLvl">
          <ac:chgData name="daniela koreta" userId="f64f583489807fee" providerId="LiveId" clId="{07409CDA-1DCE-49E9-9D83-73995A3D989E}" dt="2021-04-17T11:01:43.674" v="6014" actId="478"/>
          <ac:spMkLst>
            <pc:docMk/>
            <pc:sldMk cId="4036942187" sldId="270"/>
            <ac:spMk id="4" creationId="{9DEA9E9E-6070-42BC-8F14-18D3489B1FA6}"/>
          </ac:spMkLst>
        </pc:spChg>
        <pc:spChg chg="add del mod">
          <ac:chgData name="daniela koreta" userId="f64f583489807fee" providerId="LiveId" clId="{07409CDA-1DCE-49E9-9D83-73995A3D989E}" dt="2021-04-18T09:33:36.176" v="8947" actId="478"/>
          <ac:spMkLst>
            <pc:docMk/>
            <pc:sldMk cId="4036942187" sldId="270"/>
            <ac:spMk id="5" creationId="{5BAA4C99-2CCC-4766-AA7E-3D00D92621F9}"/>
          </ac:spMkLst>
        </pc:spChg>
        <pc:spChg chg="add mod">
          <ac:chgData name="daniela koreta" userId="f64f583489807fee" providerId="LiveId" clId="{07409CDA-1DCE-49E9-9D83-73995A3D989E}" dt="2021-04-22T15:48:34.109" v="10063" actId="1076"/>
          <ac:spMkLst>
            <pc:docMk/>
            <pc:sldMk cId="4036942187" sldId="270"/>
            <ac:spMk id="7" creationId="{2734AA82-910B-4B41-AC53-39992BEED7C5}"/>
          </ac:spMkLst>
        </pc:spChg>
        <pc:spChg chg="add del mod">
          <ac:chgData name="daniela koreta" userId="f64f583489807fee" providerId="LiveId" clId="{07409CDA-1DCE-49E9-9D83-73995A3D989E}" dt="2021-04-22T15:48:31.695" v="10060"/>
          <ac:spMkLst>
            <pc:docMk/>
            <pc:sldMk cId="4036942187" sldId="270"/>
            <ac:spMk id="8" creationId="{8CA2E154-2E19-4373-AF13-764D7F5CF050}"/>
          </ac:spMkLst>
        </pc:spChg>
        <pc:spChg chg="add mod">
          <ac:chgData name="daniela koreta" userId="f64f583489807fee" providerId="LiveId" clId="{07409CDA-1DCE-49E9-9D83-73995A3D989E}" dt="2021-04-22T15:48:44.270" v="10066" actId="207"/>
          <ac:spMkLst>
            <pc:docMk/>
            <pc:sldMk cId="4036942187" sldId="270"/>
            <ac:spMk id="10" creationId="{8272D682-AE62-4080-B4BA-B908579E3903}"/>
          </ac:spMkLst>
        </pc:spChg>
        <pc:grpChg chg="add del mod">
          <ac:chgData name="daniela koreta" userId="f64f583489807fee" providerId="LiveId" clId="{07409CDA-1DCE-49E9-9D83-73995A3D989E}" dt="2021-04-17T11:01:40.770" v="6013" actId="478"/>
          <ac:grpSpMkLst>
            <pc:docMk/>
            <pc:sldMk cId="4036942187" sldId="270"/>
            <ac:grpSpMk id="2" creationId="{AE334579-A0D4-405C-A59C-16F73E082BE6}"/>
          </ac:grpSpMkLst>
        </pc:grpChg>
        <pc:picChg chg="add del mod">
          <ac:chgData name="daniela koreta" userId="f64f583489807fee" providerId="LiveId" clId="{07409CDA-1DCE-49E9-9D83-73995A3D989E}" dt="2021-04-17T14:10:00.083" v="7494" actId="478"/>
          <ac:picMkLst>
            <pc:docMk/>
            <pc:sldMk cId="4036942187" sldId="270"/>
            <ac:picMk id="9" creationId="{AB058AFD-655F-48BA-8CB4-4CB01CAE970A}"/>
          </ac:picMkLst>
        </pc:picChg>
        <pc:picChg chg="add mod modCrop">
          <ac:chgData name="daniela koreta" userId="f64f583489807fee" providerId="LiveId" clId="{07409CDA-1DCE-49E9-9D83-73995A3D989E}" dt="2021-04-22T16:46:56.902" v="10533" actId="1076"/>
          <ac:picMkLst>
            <pc:docMk/>
            <pc:sldMk cId="4036942187" sldId="270"/>
            <ac:picMk id="12" creationId="{5E6679B7-7898-459B-9B6D-F239B2A57159}"/>
          </ac:picMkLst>
        </pc:picChg>
        <pc:cxnChg chg="del mod topLvl">
          <ac:chgData name="daniela koreta" userId="f64f583489807fee" providerId="LiveId" clId="{07409CDA-1DCE-49E9-9D83-73995A3D989E}" dt="2021-04-17T11:01:40.770" v="6013" actId="478"/>
          <ac:cxnSpMkLst>
            <pc:docMk/>
            <pc:sldMk cId="4036942187" sldId="270"/>
            <ac:cxnSpMk id="3" creationId="{60C03EC7-C4B8-4652-8505-4190EB1FFF44}"/>
          </ac:cxnSpMkLst>
        </pc:cxnChg>
        <pc:cxnChg chg="add del mod">
          <ac:chgData name="daniela koreta" userId="f64f583489807fee" providerId="LiveId" clId="{07409CDA-1DCE-49E9-9D83-73995A3D989E}" dt="2021-04-22T15:48:31.695" v="10060"/>
          <ac:cxnSpMkLst>
            <pc:docMk/>
            <pc:sldMk cId="4036942187" sldId="270"/>
            <ac:cxnSpMk id="5" creationId="{A36B0013-109E-4FB9-9B58-C8D43D2A75E3}"/>
          </ac:cxnSpMkLst>
        </pc:cxnChg>
        <pc:cxnChg chg="add del mod">
          <ac:chgData name="daniela koreta" userId="f64f583489807fee" providerId="LiveId" clId="{07409CDA-1DCE-49E9-9D83-73995A3D989E}" dt="2021-04-22T15:48:50.012" v="10068" actId="478"/>
          <ac:cxnSpMkLst>
            <pc:docMk/>
            <pc:sldMk cId="4036942187" sldId="270"/>
            <ac:cxnSpMk id="6" creationId="{AD61EF45-6A8E-4145-9360-5319B25B0B3A}"/>
          </ac:cxnSpMkLst>
        </pc:cxnChg>
        <pc:cxnChg chg="add mod">
          <ac:chgData name="daniela koreta" userId="f64f583489807fee" providerId="LiveId" clId="{07409CDA-1DCE-49E9-9D83-73995A3D989E}" dt="2021-04-22T15:59:05.679" v="10203" actId="14861"/>
          <ac:cxnSpMkLst>
            <pc:docMk/>
            <pc:sldMk cId="4036942187" sldId="270"/>
            <ac:cxnSpMk id="9" creationId="{16BBE043-55F0-4950-B640-E50537034A61}"/>
          </ac:cxnSpMkLst>
        </pc:cxnChg>
      </pc:sldChg>
      <pc:sldChg chg="addSp delSp modSp add del mod ord">
        <pc:chgData name="daniela koreta" userId="f64f583489807fee" providerId="LiveId" clId="{07409CDA-1DCE-49E9-9D83-73995A3D989E}" dt="2021-04-22T11:49:49.592" v="9244" actId="47"/>
        <pc:sldMkLst>
          <pc:docMk/>
          <pc:sldMk cId="1363141913" sldId="271"/>
        </pc:sldMkLst>
        <pc:spChg chg="mod">
          <ac:chgData name="daniela koreta" userId="f64f583489807fee" providerId="LiveId" clId="{07409CDA-1DCE-49E9-9D83-73995A3D989E}" dt="2021-04-17T06:46:46.902" v="2344" actId="207"/>
          <ac:spMkLst>
            <pc:docMk/>
            <pc:sldMk cId="1363141913" sldId="271"/>
            <ac:spMk id="4" creationId="{9DEA9E9E-6070-42BC-8F14-18D3489B1FA6}"/>
          </ac:spMkLst>
        </pc:spChg>
        <pc:spChg chg="add mod">
          <ac:chgData name="daniela koreta" userId="f64f583489807fee" providerId="LiveId" clId="{07409CDA-1DCE-49E9-9D83-73995A3D989E}" dt="2021-04-17T11:02:22.629" v="6071" actId="14100"/>
          <ac:spMkLst>
            <pc:docMk/>
            <pc:sldMk cId="1363141913" sldId="271"/>
            <ac:spMk id="8" creationId="{13E35F9B-E943-4689-8FB4-4370B465B8D9}"/>
          </ac:spMkLst>
        </pc:spChg>
        <pc:grpChg chg="del">
          <ac:chgData name="daniela koreta" userId="f64f583489807fee" providerId="LiveId" clId="{07409CDA-1DCE-49E9-9D83-73995A3D989E}" dt="2021-04-17T11:02:04.351" v="6040" actId="478"/>
          <ac:grpSpMkLst>
            <pc:docMk/>
            <pc:sldMk cId="1363141913" sldId="271"/>
            <ac:grpSpMk id="2" creationId="{AE334579-A0D4-405C-A59C-16F73E082BE6}"/>
          </ac:grpSpMkLst>
        </pc:grpChg>
        <pc:picChg chg="add del mod ord">
          <ac:chgData name="daniela koreta" userId="f64f583489807fee" providerId="LiveId" clId="{07409CDA-1DCE-49E9-9D83-73995A3D989E}" dt="2021-04-17T14:09:57.729" v="7493" actId="478"/>
          <ac:picMkLst>
            <pc:docMk/>
            <pc:sldMk cId="1363141913" sldId="271"/>
            <ac:picMk id="6" creationId="{D871ED5C-1EB7-4A5E-B5C1-6DB71074F7F7}"/>
          </ac:picMkLst>
        </pc:picChg>
        <pc:cxnChg chg="mod">
          <ac:chgData name="daniela koreta" userId="f64f583489807fee" providerId="LiveId" clId="{07409CDA-1DCE-49E9-9D83-73995A3D989E}" dt="2021-04-17T06:47:08.630" v="2346" actId="208"/>
          <ac:cxnSpMkLst>
            <pc:docMk/>
            <pc:sldMk cId="1363141913" sldId="271"/>
            <ac:cxnSpMk id="3" creationId="{60C03EC7-C4B8-4652-8505-4190EB1FFF44}"/>
          </ac:cxnSpMkLst>
        </pc:cxnChg>
        <pc:cxnChg chg="add mod">
          <ac:chgData name="daniela koreta" userId="f64f583489807fee" providerId="LiveId" clId="{07409CDA-1DCE-49E9-9D83-73995A3D989E}" dt="2021-04-17T13:33:21.504" v="7075" actId="692"/>
          <ac:cxnSpMkLst>
            <pc:docMk/>
            <pc:sldMk cId="1363141913" sldId="271"/>
            <ac:cxnSpMk id="7" creationId="{DD18216D-3CB8-4438-9286-32BEA63B4D4F}"/>
          </ac:cxnSpMkLst>
        </pc:cxnChg>
      </pc:sldChg>
      <pc:sldChg chg="addSp delSp modSp add mod">
        <pc:chgData name="daniela koreta" userId="f64f583489807fee" providerId="LiveId" clId="{07409CDA-1DCE-49E9-9D83-73995A3D989E}" dt="2021-04-22T15:59:34.375" v="10208" actId="14861"/>
        <pc:sldMkLst>
          <pc:docMk/>
          <pc:sldMk cId="1885786446" sldId="272"/>
        </pc:sldMkLst>
        <pc:spChg chg="mod">
          <ac:chgData name="daniela koreta" userId="f64f583489807fee" providerId="LiveId" clId="{07409CDA-1DCE-49E9-9D83-73995A3D989E}" dt="2021-04-10T15:24:29.019" v="2258" actId="207"/>
          <ac:spMkLst>
            <pc:docMk/>
            <pc:sldMk cId="1885786446" sldId="272"/>
            <ac:spMk id="4" creationId="{9DEA9E9E-6070-42BC-8F14-18D3489B1FA6}"/>
          </ac:spMkLst>
        </pc:spChg>
        <pc:spChg chg="add del mod">
          <ac:chgData name="daniela koreta" userId="f64f583489807fee" providerId="LiveId" clId="{07409CDA-1DCE-49E9-9D83-73995A3D989E}" dt="2021-04-07T14:46:01.881" v="2063" actId="478"/>
          <ac:spMkLst>
            <pc:docMk/>
            <pc:sldMk cId="1885786446" sldId="272"/>
            <ac:spMk id="8" creationId="{BE841301-0A45-4DF9-8DA2-8A0B07BFEFFD}"/>
          </ac:spMkLst>
        </pc:spChg>
        <pc:spChg chg="add mod ord">
          <ac:chgData name="daniela koreta" userId="f64f583489807fee" providerId="LiveId" clId="{07409CDA-1DCE-49E9-9D83-73995A3D989E}" dt="2021-04-17T13:38:25.289" v="7140" actId="207"/>
          <ac:spMkLst>
            <pc:docMk/>
            <pc:sldMk cId="1885786446" sldId="272"/>
            <ac:spMk id="9" creationId="{A43EA939-CD7C-47D4-8789-A63AF36A0B7F}"/>
          </ac:spMkLst>
        </pc:spChg>
        <pc:spChg chg="add mod">
          <ac:chgData name="daniela koreta" userId="f64f583489807fee" providerId="LiveId" clId="{07409CDA-1DCE-49E9-9D83-73995A3D989E}" dt="2021-04-17T11:08:30.243" v="6132" actId="164"/>
          <ac:spMkLst>
            <pc:docMk/>
            <pc:sldMk cId="1885786446" sldId="272"/>
            <ac:spMk id="13" creationId="{2D8C45B1-1028-4520-A794-532694B8DF4D}"/>
          </ac:spMkLst>
        </pc:spChg>
        <pc:spChg chg="add mod">
          <ac:chgData name="daniela koreta" userId="f64f583489807fee" providerId="LiveId" clId="{07409CDA-1DCE-49E9-9D83-73995A3D989E}" dt="2021-04-22T15:50:25.977" v="10089"/>
          <ac:spMkLst>
            <pc:docMk/>
            <pc:sldMk cId="1885786446" sldId="272"/>
            <ac:spMk id="16" creationId="{2BAB74A2-3289-4FC2-9D86-0909AFB0D868}"/>
          </ac:spMkLst>
        </pc:spChg>
        <pc:spChg chg="del mod topLvl">
          <ac:chgData name="daniela koreta" userId="f64f583489807fee" providerId="LiveId" clId="{07409CDA-1DCE-49E9-9D83-73995A3D989E}" dt="2021-04-17T11:07:37.756" v="6109" actId="478"/>
          <ac:spMkLst>
            <pc:docMk/>
            <pc:sldMk cId="1885786446" sldId="272"/>
            <ac:spMk id="20" creationId="{3A56AADC-D890-469D-A7D9-A90F98A80236}"/>
          </ac:spMkLst>
        </pc:spChg>
        <pc:grpChg chg="mod">
          <ac:chgData name="daniela koreta" userId="f64f583489807fee" providerId="LiveId" clId="{07409CDA-1DCE-49E9-9D83-73995A3D989E}" dt="2021-04-08T12:28:44.334" v="2236" actId="164"/>
          <ac:grpSpMkLst>
            <pc:docMk/>
            <pc:sldMk cId="1885786446" sldId="272"/>
            <ac:grpSpMk id="2" creationId="{AE334579-A0D4-405C-A59C-16F73E082BE6}"/>
          </ac:grpSpMkLst>
        </pc:grpChg>
        <pc:grpChg chg="add mod">
          <ac:chgData name="daniela koreta" userId="f64f583489807fee" providerId="LiveId" clId="{07409CDA-1DCE-49E9-9D83-73995A3D989E}" dt="2021-04-17T11:08:30.243" v="6132" actId="164"/>
          <ac:grpSpMkLst>
            <pc:docMk/>
            <pc:sldMk cId="1885786446" sldId="272"/>
            <ac:grpSpMk id="2" creationId="{F2D7D3F8-9F31-47F5-8F6D-9E6C5A71F0FB}"/>
          </ac:grpSpMkLst>
        </pc:grpChg>
        <pc:grpChg chg="add del mod">
          <ac:chgData name="daniela koreta" userId="f64f583489807fee" providerId="LiveId" clId="{07409CDA-1DCE-49E9-9D83-73995A3D989E}" dt="2021-04-10T15:31:21.525" v="2280" actId="478"/>
          <ac:grpSpMkLst>
            <pc:docMk/>
            <pc:sldMk cId="1885786446" sldId="272"/>
            <ac:grpSpMk id="15" creationId="{8D26A1A5-062C-4C01-A6DD-A9E8E0653B26}"/>
          </ac:grpSpMkLst>
        </pc:grpChg>
        <pc:grpChg chg="add del mod">
          <ac:chgData name="daniela koreta" userId="f64f583489807fee" providerId="LiveId" clId="{07409CDA-1DCE-49E9-9D83-73995A3D989E}" dt="2021-04-17T11:07:28.391" v="6105" actId="165"/>
          <ac:grpSpMkLst>
            <pc:docMk/>
            <pc:sldMk cId="1885786446" sldId="272"/>
            <ac:grpSpMk id="16" creationId="{19626B81-3226-4EFE-A567-087C25822605}"/>
          </ac:grpSpMkLst>
        </pc:grpChg>
        <pc:grpChg chg="del mod topLvl">
          <ac:chgData name="daniela koreta" userId="f64f583489807fee" providerId="LiveId" clId="{07409CDA-1DCE-49E9-9D83-73995A3D989E}" dt="2021-04-17T11:07:32.323" v="6107" actId="165"/>
          <ac:grpSpMkLst>
            <pc:docMk/>
            <pc:sldMk cId="1885786446" sldId="272"/>
            <ac:grpSpMk id="17" creationId="{186070C4-F6A1-439F-9CEA-1AF723992DDC}"/>
          </ac:grpSpMkLst>
        </pc:grpChg>
        <pc:picChg chg="add mod modCrop">
          <ac:chgData name="daniela koreta" userId="f64f583489807fee" providerId="LiveId" clId="{07409CDA-1DCE-49E9-9D83-73995A3D989E}" dt="2021-04-08T12:28:44.334" v="2236" actId="164"/>
          <ac:picMkLst>
            <pc:docMk/>
            <pc:sldMk cId="1885786446" sldId="272"/>
            <ac:picMk id="6" creationId="{362912C4-4516-4826-9986-CD8C0ACA11B7}"/>
          </ac:picMkLst>
        </pc:picChg>
        <pc:picChg chg="add del mod">
          <ac:chgData name="daniela koreta" userId="f64f583489807fee" providerId="LiveId" clId="{07409CDA-1DCE-49E9-9D83-73995A3D989E}" dt="2021-04-08T12:23:01.450" v="2185" actId="478"/>
          <ac:picMkLst>
            <pc:docMk/>
            <pc:sldMk cId="1885786446" sldId="272"/>
            <ac:picMk id="7" creationId="{CC8FC0AA-A791-4878-861F-1925400194CA}"/>
          </ac:picMkLst>
        </pc:picChg>
        <pc:picChg chg="add mod">
          <ac:chgData name="daniela koreta" userId="f64f583489807fee" providerId="LiveId" clId="{07409CDA-1DCE-49E9-9D83-73995A3D989E}" dt="2021-04-08T12:28:18.783" v="2233" actId="1076"/>
          <ac:picMkLst>
            <pc:docMk/>
            <pc:sldMk cId="1885786446" sldId="272"/>
            <ac:picMk id="10" creationId="{9FE8AE47-39DE-4E20-957E-EC37B55D7962}"/>
          </ac:picMkLst>
        </pc:picChg>
        <pc:picChg chg="add mod">
          <ac:chgData name="daniela koreta" userId="f64f583489807fee" providerId="LiveId" clId="{07409CDA-1DCE-49E9-9D83-73995A3D989E}" dt="2021-04-08T12:28:15.039" v="2232" actId="1076"/>
          <ac:picMkLst>
            <pc:docMk/>
            <pc:sldMk cId="1885786446" sldId="272"/>
            <ac:picMk id="12" creationId="{9617FA29-13B7-4876-929D-E724B2B80A8A}"/>
          </ac:picMkLst>
        </pc:picChg>
        <pc:picChg chg="add mod">
          <ac:chgData name="daniela koreta" userId="f64f583489807fee" providerId="LiveId" clId="{07409CDA-1DCE-49E9-9D83-73995A3D989E}" dt="2021-04-08T12:28:13.312" v="2231" actId="1076"/>
          <ac:picMkLst>
            <pc:docMk/>
            <pc:sldMk cId="1885786446" sldId="272"/>
            <ac:picMk id="14" creationId="{CED6B548-6C62-443F-8835-767945034212}"/>
          </ac:picMkLst>
        </pc:picChg>
        <pc:picChg chg="mod ord topLvl">
          <ac:chgData name="daniela koreta" userId="f64f583489807fee" providerId="LiveId" clId="{07409CDA-1DCE-49E9-9D83-73995A3D989E}" dt="2021-04-17T11:08:30.243" v="6132" actId="164"/>
          <ac:picMkLst>
            <pc:docMk/>
            <pc:sldMk cId="1885786446" sldId="272"/>
            <ac:picMk id="18" creationId="{D7FD4EDF-4DC9-49CC-8C7E-CF3A057FC2D3}"/>
          </ac:picMkLst>
        </pc:picChg>
        <pc:cxnChg chg="mod">
          <ac:chgData name="daniela koreta" userId="f64f583489807fee" providerId="LiveId" clId="{07409CDA-1DCE-49E9-9D83-73995A3D989E}" dt="2021-04-07T14:44:36.807" v="2051" actId="208"/>
          <ac:cxnSpMkLst>
            <pc:docMk/>
            <pc:sldMk cId="1885786446" sldId="272"/>
            <ac:cxnSpMk id="3" creationId="{60C03EC7-C4B8-4652-8505-4190EB1FFF44}"/>
          </ac:cxnSpMkLst>
        </pc:cxnChg>
        <pc:cxnChg chg="add del mod modVis">
          <ac:chgData name="daniela koreta" userId="f64f583489807fee" providerId="LiveId" clId="{07409CDA-1DCE-49E9-9D83-73995A3D989E}" dt="2021-04-22T15:50:24.353" v="10088" actId="478"/>
          <ac:cxnSpMkLst>
            <pc:docMk/>
            <pc:sldMk cId="1885786446" sldId="272"/>
            <ac:cxnSpMk id="11" creationId="{2A225648-3DD8-4805-A286-B64F89DDD942}"/>
          </ac:cxnSpMkLst>
        </pc:cxnChg>
        <pc:cxnChg chg="add mod">
          <ac:chgData name="daniela koreta" userId="f64f583489807fee" providerId="LiveId" clId="{07409CDA-1DCE-49E9-9D83-73995A3D989E}" dt="2021-04-22T15:59:34.375" v="10208" actId="14861"/>
          <ac:cxnSpMkLst>
            <pc:docMk/>
            <pc:sldMk cId="1885786446" sldId="272"/>
            <ac:cxnSpMk id="15" creationId="{C380F665-2A78-4B2B-8DEF-ACC4AF893296}"/>
          </ac:cxnSpMkLst>
        </pc:cxnChg>
        <pc:cxnChg chg="del mod topLvl">
          <ac:chgData name="daniela koreta" userId="f64f583489807fee" providerId="LiveId" clId="{07409CDA-1DCE-49E9-9D83-73995A3D989E}" dt="2021-04-17T11:07:37.756" v="6109" actId="478"/>
          <ac:cxnSpMkLst>
            <pc:docMk/>
            <pc:sldMk cId="1885786446" sldId="272"/>
            <ac:cxnSpMk id="19" creationId="{3A7F454E-EA20-4DFE-81CD-8D76F22B0380}"/>
          </ac:cxnSpMkLst>
        </pc:cxnChg>
      </pc:sldChg>
      <pc:sldChg chg="addSp delSp modSp new del mod">
        <pc:chgData name="daniela koreta" userId="f64f583489807fee" providerId="LiveId" clId="{07409CDA-1DCE-49E9-9D83-73995A3D989E}" dt="2021-04-17T13:39:27.094" v="7146" actId="47"/>
        <pc:sldMkLst>
          <pc:docMk/>
          <pc:sldMk cId="1150924421" sldId="273"/>
        </pc:sldMkLst>
        <pc:spChg chg="mod">
          <ac:chgData name="daniela koreta" userId="f64f583489807fee" providerId="LiveId" clId="{07409CDA-1DCE-49E9-9D83-73995A3D989E}" dt="2021-04-08T12:28:35.730" v="2235"/>
          <ac:spMkLst>
            <pc:docMk/>
            <pc:sldMk cId="1150924421" sldId="273"/>
            <ac:spMk id="4" creationId="{CCC484DA-F8C8-4092-87F7-60CA40AEF06F}"/>
          </ac:spMkLst>
        </pc:spChg>
        <pc:spChg chg="mod">
          <ac:chgData name="daniela koreta" userId="f64f583489807fee" providerId="LiveId" clId="{07409CDA-1DCE-49E9-9D83-73995A3D989E}" dt="2021-04-08T12:28:49.413" v="2238"/>
          <ac:spMkLst>
            <pc:docMk/>
            <pc:sldMk cId="1150924421" sldId="273"/>
            <ac:spMk id="9" creationId="{C7886E63-4AD5-42F6-92FC-3EF9C8B74F41}"/>
          </ac:spMkLst>
        </pc:spChg>
        <pc:spChg chg="mod">
          <ac:chgData name="daniela koreta" userId="f64f583489807fee" providerId="LiveId" clId="{07409CDA-1DCE-49E9-9D83-73995A3D989E}" dt="2021-04-17T11:08:35.164" v="6134"/>
          <ac:spMkLst>
            <pc:docMk/>
            <pc:sldMk cId="1150924421" sldId="273"/>
            <ac:spMk id="10" creationId="{C659CA58-D583-4DA4-ACD7-3BC0DB2D6C5D}"/>
          </ac:spMkLst>
        </pc:spChg>
        <pc:spChg chg="mod">
          <ac:chgData name="daniela koreta" userId="f64f583489807fee" providerId="LiveId" clId="{07409CDA-1DCE-49E9-9D83-73995A3D989E}" dt="2021-04-10T15:24:43.756" v="2260"/>
          <ac:spMkLst>
            <pc:docMk/>
            <pc:sldMk cId="1150924421" sldId="273"/>
            <ac:spMk id="16" creationId="{DE1396B4-44D8-4319-BA04-63BD5995645F}"/>
          </ac:spMkLst>
        </pc:spChg>
        <pc:spChg chg="mod">
          <ac:chgData name="daniela koreta" userId="f64f583489807fee" providerId="LiveId" clId="{07409CDA-1DCE-49E9-9D83-73995A3D989E}" dt="2021-04-10T15:31:18.202" v="2279"/>
          <ac:spMkLst>
            <pc:docMk/>
            <pc:sldMk cId="1150924421" sldId="273"/>
            <ac:spMk id="21" creationId="{8BE99B80-F2C2-4B88-918A-E08CAA8B2449}"/>
          </ac:spMkLst>
        </pc:spChg>
        <pc:grpChg chg="add del mod">
          <ac:chgData name="daniela koreta" userId="f64f583489807fee" providerId="LiveId" clId="{07409CDA-1DCE-49E9-9D83-73995A3D989E}" dt="2021-04-08T12:28:49.037" v="2237" actId="478"/>
          <ac:grpSpMkLst>
            <pc:docMk/>
            <pc:sldMk cId="1150924421" sldId="273"/>
            <ac:grpSpMk id="2" creationId="{F63FCB82-D43F-4DDE-B794-1CD2EFBFA929}"/>
          </ac:grpSpMkLst>
        </pc:grpChg>
        <pc:grpChg chg="add del mod">
          <ac:chgData name="daniela koreta" userId="f64f583489807fee" providerId="LiveId" clId="{07409CDA-1DCE-49E9-9D83-73995A3D989E}" dt="2021-04-10T15:19:58.719" v="2239" actId="478"/>
          <ac:grpSpMkLst>
            <pc:docMk/>
            <pc:sldMk cId="1150924421" sldId="273"/>
            <ac:grpSpMk id="5" creationId="{E8E41DF5-A34D-4D22-97BA-F978880CEDD9}"/>
          </ac:grpSpMkLst>
        </pc:grpChg>
        <pc:grpChg chg="del mod topLvl">
          <ac:chgData name="daniela koreta" userId="f64f583489807fee" providerId="LiveId" clId="{07409CDA-1DCE-49E9-9D83-73995A3D989E}" dt="2021-04-10T15:24:43.397" v="2259" actId="478"/>
          <ac:grpSpMkLst>
            <pc:docMk/>
            <pc:sldMk cId="1150924421" sldId="273"/>
            <ac:grpSpMk id="6" creationId="{96752B66-9375-422C-9EC0-FD106D46C154}"/>
          </ac:grpSpMkLst>
        </pc:grpChg>
        <pc:grpChg chg="add mod">
          <ac:chgData name="daniela koreta" userId="f64f583489807fee" providerId="LiveId" clId="{07409CDA-1DCE-49E9-9D83-73995A3D989E}" dt="2021-04-17T11:08:35.164" v="6134"/>
          <ac:grpSpMkLst>
            <pc:docMk/>
            <pc:sldMk cId="1150924421" sldId="273"/>
            <ac:grpSpMk id="7" creationId="{37EA348F-B811-44A4-95FB-72D927CACE41}"/>
          </ac:grpSpMkLst>
        </pc:grpChg>
        <pc:grpChg chg="add del mod">
          <ac:chgData name="daniela koreta" userId="f64f583489807fee" providerId="LiveId" clId="{07409CDA-1DCE-49E9-9D83-73995A3D989E}" dt="2021-04-10T15:31:17.917" v="2278" actId="478"/>
          <ac:grpSpMkLst>
            <pc:docMk/>
            <pc:sldMk cId="1150924421" sldId="273"/>
            <ac:grpSpMk id="12" creationId="{B4EDA624-4D41-47CE-B031-DF124FA3B0AE}"/>
          </ac:grpSpMkLst>
        </pc:grpChg>
        <pc:grpChg chg="mod">
          <ac:chgData name="daniela koreta" userId="f64f583489807fee" providerId="LiveId" clId="{07409CDA-1DCE-49E9-9D83-73995A3D989E}" dt="2021-04-10T15:24:43.756" v="2260"/>
          <ac:grpSpMkLst>
            <pc:docMk/>
            <pc:sldMk cId="1150924421" sldId="273"/>
            <ac:grpSpMk id="13" creationId="{011B8CDF-AC6E-45C0-AB26-1E6604CEB898}"/>
          </ac:grpSpMkLst>
        </pc:grpChg>
        <pc:grpChg chg="add del mod">
          <ac:chgData name="daniela koreta" userId="f64f583489807fee" providerId="LiveId" clId="{07409CDA-1DCE-49E9-9D83-73995A3D989E}" dt="2021-04-17T11:08:34.326" v="6133" actId="478"/>
          <ac:grpSpMkLst>
            <pc:docMk/>
            <pc:sldMk cId="1150924421" sldId="273"/>
            <ac:grpSpMk id="17" creationId="{6C009E6F-23B8-465E-BC66-B3F5227284B6}"/>
          </ac:grpSpMkLst>
        </pc:grpChg>
        <pc:grpChg chg="mod">
          <ac:chgData name="daniela koreta" userId="f64f583489807fee" providerId="LiveId" clId="{07409CDA-1DCE-49E9-9D83-73995A3D989E}" dt="2021-04-10T15:31:18.202" v="2279"/>
          <ac:grpSpMkLst>
            <pc:docMk/>
            <pc:sldMk cId="1150924421" sldId="273"/>
            <ac:grpSpMk id="18" creationId="{A03C04B3-568A-43DA-B76A-B183AB429A1D}"/>
          </ac:grpSpMkLst>
        </pc:grpChg>
        <pc:picChg chg="del mod topLvl">
          <ac:chgData name="daniela koreta" userId="f64f583489807fee" providerId="LiveId" clId="{07409CDA-1DCE-49E9-9D83-73995A3D989E}" dt="2021-04-10T15:19:58.719" v="2239" actId="478"/>
          <ac:picMkLst>
            <pc:docMk/>
            <pc:sldMk cId="1150924421" sldId="273"/>
            <ac:picMk id="7" creationId="{F6B26C81-24BB-48F8-BCAF-BAFA23E5718C}"/>
          </ac:picMkLst>
        </pc:picChg>
        <pc:picChg chg="mod">
          <ac:chgData name="daniela koreta" userId="f64f583489807fee" providerId="LiveId" clId="{07409CDA-1DCE-49E9-9D83-73995A3D989E}" dt="2021-04-17T11:08:35.164" v="6134"/>
          <ac:picMkLst>
            <pc:docMk/>
            <pc:sldMk cId="1150924421" sldId="273"/>
            <ac:picMk id="8" creationId="{5039B09A-C6E0-4AB9-8C27-F40E8E8F6571}"/>
          </ac:picMkLst>
        </pc:picChg>
        <pc:picChg chg="add mod">
          <ac:chgData name="daniela koreta" userId="f64f583489807fee" providerId="LiveId" clId="{07409CDA-1DCE-49E9-9D83-73995A3D989E}" dt="2021-04-17T12:33:18.753" v="6381" actId="1076"/>
          <ac:picMkLst>
            <pc:docMk/>
            <pc:sldMk cId="1150924421" sldId="273"/>
            <ac:picMk id="11" creationId="{A68A3E73-3072-44C0-BEA3-08742F789DC2}"/>
          </ac:picMkLst>
        </pc:picChg>
        <pc:picChg chg="add del mod modCrop">
          <ac:chgData name="daniela koreta" userId="f64f583489807fee" providerId="LiveId" clId="{07409CDA-1DCE-49E9-9D83-73995A3D989E}" dt="2021-04-10T15:20:46.636" v="2256" actId="478"/>
          <ac:picMkLst>
            <pc:docMk/>
            <pc:sldMk cId="1150924421" sldId="273"/>
            <ac:picMk id="11" creationId="{AFA8963B-63DD-4FE5-B3F2-A2398C127CDC}"/>
          </ac:picMkLst>
        </pc:picChg>
        <pc:picChg chg="mod">
          <ac:chgData name="daniela koreta" userId="f64f583489807fee" providerId="LiveId" clId="{07409CDA-1DCE-49E9-9D83-73995A3D989E}" dt="2021-04-10T15:24:43.756" v="2260"/>
          <ac:picMkLst>
            <pc:docMk/>
            <pc:sldMk cId="1150924421" sldId="273"/>
            <ac:picMk id="14" creationId="{79C7DF7F-B6CD-4B93-B67A-3CA15D6388D5}"/>
          </ac:picMkLst>
        </pc:picChg>
        <pc:picChg chg="mod">
          <ac:chgData name="daniela koreta" userId="f64f583489807fee" providerId="LiveId" clId="{07409CDA-1DCE-49E9-9D83-73995A3D989E}" dt="2021-04-10T15:31:18.202" v="2279"/>
          <ac:picMkLst>
            <pc:docMk/>
            <pc:sldMk cId="1150924421" sldId="273"/>
            <ac:picMk id="19" creationId="{9C00BC18-F3D5-439E-A2E8-96841B33614D}"/>
          </ac:picMkLst>
        </pc:picChg>
        <pc:cxnChg chg="mod">
          <ac:chgData name="daniela koreta" userId="f64f583489807fee" providerId="LiveId" clId="{07409CDA-1DCE-49E9-9D83-73995A3D989E}" dt="2021-04-08T12:28:35.730" v="2235"/>
          <ac:cxnSpMkLst>
            <pc:docMk/>
            <pc:sldMk cId="1150924421" sldId="273"/>
            <ac:cxnSpMk id="3" creationId="{F23E3E7C-FF5C-4019-BE6F-BE1B1210FC6F}"/>
          </ac:cxnSpMkLst>
        </pc:cxnChg>
        <pc:cxnChg chg="mod">
          <ac:chgData name="daniela koreta" userId="f64f583489807fee" providerId="LiveId" clId="{07409CDA-1DCE-49E9-9D83-73995A3D989E}" dt="2021-04-08T12:28:49.413" v="2238"/>
          <ac:cxnSpMkLst>
            <pc:docMk/>
            <pc:sldMk cId="1150924421" sldId="273"/>
            <ac:cxnSpMk id="8" creationId="{78A7C1C0-CEDD-492F-99BC-7ED374E9C0E8}"/>
          </ac:cxnSpMkLst>
        </pc:cxnChg>
        <pc:cxnChg chg="mod">
          <ac:chgData name="daniela koreta" userId="f64f583489807fee" providerId="LiveId" clId="{07409CDA-1DCE-49E9-9D83-73995A3D989E}" dt="2021-04-17T11:08:35.164" v="6134"/>
          <ac:cxnSpMkLst>
            <pc:docMk/>
            <pc:sldMk cId="1150924421" sldId="273"/>
            <ac:cxnSpMk id="9" creationId="{C411C3A5-D34B-431F-9420-9BE976BA7A28}"/>
          </ac:cxnSpMkLst>
        </pc:cxnChg>
        <pc:cxnChg chg="mod">
          <ac:chgData name="daniela koreta" userId="f64f583489807fee" providerId="LiveId" clId="{07409CDA-1DCE-49E9-9D83-73995A3D989E}" dt="2021-04-10T15:24:43.756" v="2260"/>
          <ac:cxnSpMkLst>
            <pc:docMk/>
            <pc:sldMk cId="1150924421" sldId="273"/>
            <ac:cxnSpMk id="15" creationId="{CFBDA306-0D53-4DB1-A669-B7EB4BD57095}"/>
          </ac:cxnSpMkLst>
        </pc:cxnChg>
        <pc:cxnChg chg="mod">
          <ac:chgData name="daniela koreta" userId="f64f583489807fee" providerId="LiveId" clId="{07409CDA-1DCE-49E9-9D83-73995A3D989E}" dt="2021-04-10T15:31:18.202" v="2279"/>
          <ac:cxnSpMkLst>
            <pc:docMk/>
            <pc:sldMk cId="1150924421" sldId="273"/>
            <ac:cxnSpMk id="20" creationId="{7FC52240-9EBC-4725-A880-5183266CA9C6}"/>
          </ac:cxnSpMkLst>
        </pc:cxnChg>
      </pc:sldChg>
      <pc:sldChg chg="addSp delSp modSp add del mod">
        <pc:chgData name="daniela koreta" userId="f64f583489807fee" providerId="LiveId" clId="{07409CDA-1DCE-49E9-9D83-73995A3D989E}" dt="2021-04-17T13:39:25.139" v="7145" actId="47"/>
        <pc:sldMkLst>
          <pc:docMk/>
          <pc:sldMk cId="3833801479" sldId="274"/>
        </pc:sldMkLst>
        <pc:spChg chg="mod">
          <ac:chgData name="daniela koreta" userId="f64f583489807fee" providerId="LiveId" clId="{07409CDA-1DCE-49E9-9D83-73995A3D989E}" dt="2021-04-17T11:08:38.399" v="6136"/>
          <ac:spMkLst>
            <pc:docMk/>
            <pc:sldMk cId="3833801479" sldId="274"/>
            <ac:spMk id="10" creationId="{B25638B2-12AA-47E7-9F03-23153A255B7B}"/>
          </ac:spMkLst>
        </pc:spChg>
        <pc:grpChg chg="add del mod">
          <ac:chgData name="daniela koreta" userId="f64f583489807fee" providerId="LiveId" clId="{07409CDA-1DCE-49E9-9D83-73995A3D989E}" dt="2021-04-17T11:08:38.132" v="6135" actId="478"/>
          <ac:grpSpMkLst>
            <pc:docMk/>
            <pc:sldMk cId="3833801479" sldId="274"/>
            <ac:grpSpMk id="4" creationId="{D01CEC2F-E166-4F28-A8CB-C87B237A1303}"/>
          </ac:grpSpMkLst>
        </pc:grpChg>
        <pc:grpChg chg="add mod">
          <ac:chgData name="daniela koreta" userId="f64f583489807fee" providerId="LiveId" clId="{07409CDA-1DCE-49E9-9D83-73995A3D989E}" dt="2021-04-17T11:08:38.399" v="6136"/>
          <ac:grpSpMkLst>
            <pc:docMk/>
            <pc:sldMk cId="3833801479" sldId="274"/>
            <ac:grpSpMk id="7" creationId="{63A546A7-F458-405A-AE61-1452FD5CFDDB}"/>
          </ac:grpSpMkLst>
        </pc:grpChg>
        <pc:grpChg chg="del">
          <ac:chgData name="daniela koreta" userId="f64f583489807fee" providerId="LiveId" clId="{07409CDA-1DCE-49E9-9D83-73995A3D989E}" dt="2021-04-10T15:30:25.883" v="2262" actId="478"/>
          <ac:grpSpMkLst>
            <pc:docMk/>
            <pc:sldMk cId="3833801479" sldId="274"/>
            <ac:grpSpMk id="12" creationId="{B4EDA624-4D41-47CE-B031-DF124FA3B0AE}"/>
          </ac:grpSpMkLst>
        </pc:grpChg>
        <pc:grpChg chg="mod topLvl">
          <ac:chgData name="daniela koreta" userId="f64f583489807fee" providerId="LiveId" clId="{07409CDA-1DCE-49E9-9D83-73995A3D989E}" dt="2021-04-10T15:31:14.771" v="2277" actId="164"/>
          <ac:grpSpMkLst>
            <pc:docMk/>
            <pc:sldMk cId="3833801479" sldId="274"/>
            <ac:grpSpMk id="13" creationId="{011B8CDF-AC6E-45C0-AB26-1E6604CEB898}"/>
          </ac:grpSpMkLst>
        </pc:grpChg>
        <pc:picChg chg="add mod">
          <ac:chgData name="daniela koreta" userId="f64f583489807fee" providerId="LiveId" clId="{07409CDA-1DCE-49E9-9D83-73995A3D989E}" dt="2021-04-10T15:31:14.771" v="2277" actId="164"/>
          <ac:picMkLst>
            <pc:docMk/>
            <pc:sldMk cId="3833801479" sldId="274"/>
            <ac:picMk id="3" creationId="{18A85E90-05CD-4F7C-91DD-A0BDD745099C}"/>
          </ac:picMkLst>
        </pc:picChg>
        <pc:picChg chg="mod">
          <ac:chgData name="daniela koreta" userId="f64f583489807fee" providerId="LiveId" clId="{07409CDA-1DCE-49E9-9D83-73995A3D989E}" dt="2021-04-17T11:08:38.399" v="6136"/>
          <ac:picMkLst>
            <pc:docMk/>
            <pc:sldMk cId="3833801479" sldId="274"/>
            <ac:picMk id="8" creationId="{B0F6220E-1A3C-46ED-9E30-EB41B282E622}"/>
          </ac:picMkLst>
        </pc:picChg>
        <pc:picChg chg="del topLvl">
          <ac:chgData name="daniela koreta" userId="f64f583489807fee" providerId="LiveId" clId="{07409CDA-1DCE-49E9-9D83-73995A3D989E}" dt="2021-04-10T15:30:25.883" v="2262" actId="478"/>
          <ac:picMkLst>
            <pc:docMk/>
            <pc:sldMk cId="3833801479" sldId="274"/>
            <ac:picMk id="14" creationId="{79C7DF7F-B6CD-4B93-B67A-3CA15D6388D5}"/>
          </ac:picMkLst>
        </pc:picChg>
        <pc:cxnChg chg="mod">
          <ac:chgData name="daniela koreta" userId="f64f583489807fee" providerId="LiveId" clId="{07409CDA-1DCE-49E9-9D83-73995A3D989E}" dt="2021-04-17T11:08:38.399" v="6136"/>
          <ac:cxnSpMkLst>
            <pc:docMk/>
            <pc:sldMk cId="3833801479" sldId="274"/>
            <ac:cxnSpMk id="9" creationId="{3F1B0640-A78B-4C56-95C8-DDCA74100E24}"/>
          </ac:cxnSpMkLst>
        </pc:cxnChg>
      </pc:sldChg>
      <pc:sldChg chg="addSp delSp modSp new del mod">
        <pc:chgData name="daniela koreta" userId="f64f583489807fee" providerId="LiveId" clId="{07409CDA-1DCE-49E9-9D83-73995A3D989E}" dt="2021-04-17T14:54:58.701" v="8383" actId="47"/>
        <pc:sldMkLst>
          <pc:docMk/>
          <pc:sldMk cId="3964198087" sldId="275"/>
        </pc:sldMkLst>
        <pc:spChg chg="mod">
          <ac:chgData name="daniela koreta" userId="f64f583489807fee" providerId="LiveId" clId="{07409CDA-1DCE-49E9-9D83-73995A3D989E}" dt="2021-04-17T11:08:53.945" v="6169" actId="6549"/>
          <ac:spMkLst>
            <pc:docMk/>
            <pc:sldMk cId="3964198087" sldId="275"/>
            <ac:spMk id="5" creationId="{469902EA-E54E-4F7E-A5B6-17CF85CDFBD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9" creationId="{250FCB8F-A5BB-4E85-BB6B-A0EA46CB954C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0" creationId="{DF46BAD9-CC72-4740-8F2C-614926D78994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1" creationId="{55161625-1913-4347-8312-0D8D994870F0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2" creationId="{F717E738-7157-444F-82D4-9FEFEE1B47DC}"/>
          </ac:spMkLst>
        </pc:spChg>
        <pc:spChg chg="add del mod">
          <ac:chgData name="daniela koreta" userId="f64f583489807fee" providerId="LiveId" clId="{07409CDA-1DCE-49E9-9D83-73995A3D989E}" dt="2021-04-17T06:55:30.459" v="2367" actId="478"/>
          <ac:spMkLst>
            <pc:docMk/>
            <pc:sldMk cId="3964198087" sldId="275"/>
            <ac:spMk id="13" creationId="{31CF1A2D-9633-48AF-A640-3583F42F765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4" creationId="{39AEFE41-CF4A-4565-A96A-2B8CF2DEAC7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5" creationId="{0546D250-BF63-475D-B061-733270D7FDB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6" creationId="{AB8A2E82-205A-4E3F-89F4-91942872E3D3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7" creationId="{7F32C07A-F147-4D4C-A3DC-E39C3295791C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18" creationId="{2F97A43A-B518-48AD-B1F7-FE7379837608}"/>
          </ac:spMkLst>
        </pc:spChg>
        <pc:spChg chg="add del mod">
          <ac:chgData name="daniela koreta" userId="f64f583489807fee" providerId="LiveId" clId="{07409CDA-1DCE-49E9-9D83-73995A3D989E}" dt="2021-04-17T07:06:28.395" v="2499" actId="478"/>
          <ac:spMkLst>
            <pc:docMk/>
            <pc:sldMk cId="3964198087" sldId="275"/>
            <ac:spMk id="19" creationId="{D2725DD7-15C5-42FC-9512-32C3D072400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0" creationId="{B0648B2B-3563-4D08-859A-193924F07467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1" creationId="{FF04AB62-1F25-4511-9140-7960EA2E688D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2" creationId="{4A71A0EC-105D-4BCE-8679-EDE2B737CFB4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3" creationId="{DD68CB33-D72C-46AE-886C-38A22C634E82}"/>
          </ac:spMkLst>
        </pc:spChg>
        <pc:spChg chg="add del mod">
          <ac:chgData name="daniela koreta" userId="f64f583489807fee" providerId="LiveId" clId="{07409CDA-1DCE-49E9-9D83-73995A3D989E}" dt="2021-04-17T07:00:30.714" v="2428"/>
          <ac:spMkLst>
            <pc:docMk/>
            <pc:sldMk cId="3964198087" sldId="275"/>
            <ac:spMk id="24" creationId="{080865DF-8E4C-4AA3-968B-97945EF1A66C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5" creationId="{2C9C99ED-80C6-4038-8785-E9DD164BB526}"/>
          </ac:spMkLst>
        </pc:spChg>
        <pc:spChg chg="add del mod topLvl">
          <ac:chgData name="daniela koreta" userId="f64f583489807fee" providerId="LiveId" clId="{07409CDA-1DCE-49E9-9D83-73995A3D989E}" dt="2021-04-17T07:31:24.518" v="2874"/>
          <ac:spMkLst>
            <pc:docMk/>
            <pc:sldMk cId="3964198087" sldId="275"/>
            <ac:spMk id="26" creationId="{F5B99D76-EAEA-47D4-BD22-1CCAD969FCAF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28" creationId="{5ADBE6DF-8043-49DB-882D-7A356E52026F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29" creationId="{4AB46E61-0DD1-4FD6-85DA-01345E8F18F7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0" creationId="{FBB6DB71-EA82-47D4-BCD0-BE9B9F45909E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1" creationId="{220F8210-E9E4-470E-939C-3762A62FE1C9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2" creationId="{FFDE4E4C-CCC3-49AA-B54B-B2D00060BEBB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3" creationId="{B4CD225F-9817-4D33-ADF5-8593D7C22481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4" creationId="{61FAAEB4-4E23-43BF-8A85-1E75DA732AF6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5" creationId="{9A3765CF-FFAE-4AFD-9070-BA8B7FA3E01A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6" creationId="{22295D9E-B340-4D65-B5EB-0BE5DFC4BDCC}"/>
          </ac:spMkLst>
        </pc:spChg>
        <pc:spChg chg="add del 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7" creationId="{94F1BE6F-B9C7-4E5E-9922-E0278010C53B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8" creationId="{7D3CDBB0-DB9A-4738-89E2-2DB8F8D5D7F4}"/>
          </ac:spMkLst>
        </pc:spChg>
        <pc:spChg chg="add del 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39" creationId="{221A1C8A-8FC3-460D-860C-F4B73D7DDF76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0" creationId="{A49EB0E5-A437-48C7-80B0-F6C879588257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1" creationId="{5C242DB5-2CD4-4ADF-B4E5-115F426415D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2" creationId="{719D5B59-1C97-41D5-9B22-239258454D73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3" creationId="{713068B8-9194-4BB6-A49B-53EC37CB671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4" creationId="{88BF9142-3CCF-4D00-AB86-C69FCD910C35}"/>
          </ac:spMkLst>
        </pc:spChg>
        <pc:spChg chg="mod">
          <ac:chgData name="daniela koreta" userId="f64f583489807fee" providerId="LiveId" clId="{07409CDA-1DCE-49E9-9D83-73995A3D989E}" dt="2021-04-17T07:23:13.769" v="2664"/>
          <ac:spMkLst>
            <pc:docMk/>
            <pc:sldMk cId="3964198087" sldId="275"/>
            <ac:spMk id="45" creationId="{E27F0CC1-53BD-42C1-BC90-3FF789F2ADE6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6" creationId="{1DFA5361-18BD-4E74-8262-30CDF2BB119A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7" creationId="{C5743539-7149-4075-92FC-F21878AFFB9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8" creationId="{DFFD8F7A-C6E2-4657-9557-83C1278FFBD5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49" creationId="{7E04DF0C-5EA2-4DA5-8D2A-A6AC9858684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0" creationId="{5D4F7D34-5E30-498B-9D28-400811D0C968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1" creationId="{70ABAA75-DF31-4222-9006-593F10F51C04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2" creationId="{24DA026B-9F52-406D-B1AB-64B7BF50C23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3" creationId="{92FC2AB8-EFCC-45D2-8DC7-D2D9C49742C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4" creationId="{800C51A7-1CB2-4AB3-9726-1533F8DFD8EC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5" creationId="{D7B39DD4-5E61-461E-85C7-3AA07A4ABC7B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6" creationId="{891C4A21-F751-438E-B369-63EF9DCDA40A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7" creationId="{0B18CEC3-7348-4D23-9E9E-88C3D76FEA19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8" creationId="{038F7EE6-6085-4005-AB52-7EAC993B5FB1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59" creationId="{96A5B21F-66C6-41A6-BBDC-CAD207396E43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0" creationId="{B04A5751-CF95-4F96-9A9C-BCF633AB35B7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1" creationId="{0B37E030-DA81-403D-AF0C-4E5713794594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2" creationId="{0C6530B4-9C51-407E-96F5-4B5EDB470361}"/>
          </ac:spMkLst>
        </pc:spChg>
        <pc:spChg chg="mod">
          <ac:chgData name="daniela koreta" userId="f64f583489807fee" providerId="LiveId" clId="{07409CDA-1DCE-49E9-9D83-73995A3D989E}" dt="2021-04-17T07:23:43.486" v="2669"/>
          <ac:spMkLst>
            <pc:docMk/>
            <pc:sldMk cId="3964198087" sldId="275"/>
            <ac:spMk id="63" creationId="{B7EC4F7F-774E-4DCE-BD8B-28FFCDC4BA1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4" creationId="{6481EACF-E185-4D78-814B-77AD72E7E35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5" creationId="{01776D08-B8D0-432A-9D37-933397D15B27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6" creationId="{FE0F52B0-8102-4A71-9D7D-7288B9A2A7F4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7" creationId="{92700F4F-A926-4021-94F7-F8CBBC885EC3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8" creationId="{2A594506-609C-4822-95AF-B1550623351E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69" creationId="{9C6461C1-FF8F-4B58-98B0-69EE6518CBFF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0" creationId="{44A2DBEC-37B4-425B-B575-49C6BA34CBF1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1" creationId="{A35A333C-6419-4902-8A55-17BEB61AAAD5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2" creationId="{B4731DD7-718D-4D20-A6E1-09C7015C59F8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3" creationId="{A0C71091-CDBB-48EE-84B7-3CE83B07ED69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4" creationId="{4E8BAEE8-A5A5-4A73-BE36-0FD06F3D7DB3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5" creationId="{B7E67B61-CE38-4BA1-BBA8-C8BF7B3EFEC6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6" creationId="{2B424669-D96B-4C79-8702-15B022CA203B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7" creationId="{D61706A3-C79E-411A-88D7-30C51A550685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8" creationId="{64B475DD-391A-4B14-A242-0B1057065F8D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79" creationId="{A889BC3B-CFB0-446B-908A-8E872E06EF68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80" creationId="{52AAA713-5405-41DC-A360-8E94899683D2}"/>
          </ac:spMkLst>
        </pc:spChg>
        <pc:spChg chg="add del mod">
          <ac:chgData name="daniela koreta" userId="f64f583489807fee" providerId="LiveId" clId="{07409CDA-1DCE-49E9-9D83-73995A3D989E}" dt="2021-04-17T07:24:09.257" v="2673"/>
          <ac:spMkLst>
            <pc:docMk/>
            <pc:sldMk cId="3964198087" sldId="275"/>
            <ac:spMk id="81" creationId="{3C854506-0E42-46D7-A4BF-EC68016A2D1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2" creationId="{A304879B-BEF7-4329-9FDF-ED360148371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3" creationId="{B6E45112-1D6B-4FEC-B34E-B1FAFF60D03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4" creationId="{AA5E963B-B24E-457C-8BFE-4D59E8E20FE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5" creationId="{933915F6-C27B-4B6A-9CE4-F72E797690F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6" creationId="{402C16F4-FEBE-4EAF-BE79-FC08012D723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7" creationId="{A2606F82-1186-457A-AF6D-7A9693B5399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8" creationId="{84E68975-543C-4E19-9FAE-4B87ED8A7B6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89" creationId="{8D9380C4-0423-480C-BB90-601FDBC62A7D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0" creationId="{A91C0582-4A12-4CCB-8A00-B044C9E0EA6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1" creationId="{4C4B63A0-0BF8-4195-95D7-63B3CD821EBD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2" creationId="{8C67B081-4D48-4B86-BC56-6DDF63021747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3" creationId="{90A79AE3-62E8-4899-9CC1-C948ED07CEC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4" creationId="{AED2DD85-863A-43EE-ACB2-ADAC65C06D5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5" creationId="{2F1BA939-B70E-4FFD-81E5-FE31E5D6907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6" creationId="{B347C601-544B-4B18-BAAA-332F703C097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7" creationId="{0F8F376F-6A6F-4465-8BB7-9097DB4321CF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8" creationId="{B8D3E57E-0846-4599-BF48-BA5AAE906613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99" creationId="{0A89D8B5-1F7A-49FB-9B50-941F17C657F0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0" creationId="{638AA6F0-4C34-4B45-AA83-A08317BC0236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1" creationId="{504DB315-4DDD-4711-A421-A6C75A5C128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2" creationId="{7189597C-CB47-4AA1-AB0F-314C3AB8130B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3" creationId="{C597EE22-3A99-4775-9C3D-2F8B8784511C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4" creationId="{0783CC25-2933-4706-90D8-735C92643844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5" creationId="{C4F21649-384D-4994-8DC5-26267EACD9F8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6" creationId="{B6055BF9-C2FD-4B7C-97D6-E942C261C099}"/>
          </ac:spMkLst>
        </pc:spChg>
        <pc:spChg chg="mod">
          <ac:chgData name="daniela koreta" userId="f64f583489807fee" providerId="LiveId" clId="{07409CDA-1DCE-49E9-9D83-73995A3D989E}" dt="2021-04-17T07:26:43.003" v="2742"/>
          <ac:spMkLst>
            <pc:docMk/>
            <pc:sldMk cId="3964198087" sldId="275"/>
            <ac:spMk id="107" creationId="{D011F939-AD10-4021-931E-5CE6F7C3C9C2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08" creationId="{95151E53-181C-4F3A-8FBD-191D7707FF1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09" creationId="{0CF2BA2E-C07A-4012-A0F4-44D03EF9A96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0" creationId="{6B21B72F-2ED1-474E-B9CC-95746BEBD139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1" creationId="{52F0DAFE-CE22-44D2-B730-B2431CA9F191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2" creationId="{2620B8A2-DE4F-4435-922A-9DF2AE71C37A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3" creationId="{AA59D9BE-90C2-47B5-99B5-96EC26ED1FE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4" creationId="{C10826EF-9FAE-4CEA-A263-C0DF1F8B0949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5" creationId="{21942C27-AD4E-4B17-B6E9-72C23904B21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6" creationId="{27012089-D3C6-41A5-AF30-EC2AB777EAF3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7" creationId="{3ECA8F4F-CC6B-4CED-8530-2E77735598E1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8" creationId="{B81A6DAB-7BE6-4794-B46A-2BFFD4673817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19" creationId="{6B7BA530-AF96-4AD9-8D0B-2AC5FD8B00DD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0" creationId="{C8A5CCBB-EAFB-4B3E-B4A0-77A8C351337C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1" creationId="{4E5A0A61-9624-495B-BABE-8BD04A52677F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2" creationId="{A3B6E4E3-0263-4747-BE0C-28C8BE0079A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3" creationId="{FD570A50-D04B-469A-96A9-DEFA7552AD1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4" creationId="{23805246-01F1-46F6-84CA-3C02B356DB0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5" creationId="{7D812714-75DF-493A-8EBE-769FD4A59C5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6" creationId="{10CFAF0C-813D-4DEA-8744-AF222BC4D58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7" creationId="{BCFD9C07-72DF-45C3-8344-B472B9864556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8" creationId="{F64880F7-1D49-4154-85C0-D05EE725562F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29" creationId="{D95DE6F5-8511-4C13-986D-4FF0236B9B8D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0" creationId="{E3D6D9FC-8AEB-4F31-84DE-ABA83D85C188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1" creationId="{6780CCA0-9C2D-4CA0-AC51-21DC413153C0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2" creationId="{FF5148C0-D538-4B42-BE90-069D843FB97C}"/>
          </ac:spMkLst>
        </pc:spChg>
        <pc:spChg chg="add del mod">
          <ac:chgData name="daniela koreta" userId="f64f583489807fee" providerId="LiveId" clId="{07409CDA-1DCE-49E9-9D83-73995A3D989E}" dt="2021-04-17T07:28:23.464" v="2755"/>
          <ac:spMkLst>
            <pc:docMk/>
            <pc:sldMk cId="3964198087" sldId="275"/>
            <ac:spMk id="133" creationId="{9BD06B8D-5471-4AB5-9ECF-4ECB480E76B7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34" creationId="{8EB65D79-58CE-4B1B-B1BB-DF5FAEE5138D}"/>
          </ac:spMkLst>
        </pc:spChg>
        <pc:spChg chg="del mod">
          <ac:chgData name="daniela koreta" userId="f64f583489807fee" providerId="LiveId" clId="{07409CDA-1DCE-49E9-9D83-73995A3D989E}" dt="2021-04-17T07:32:43.186" v="2877"/>
          <ac:spMkLst>
            <pc:docMk/>
            <pc:sldMk cId="3964198087" sldId="275"/>
            <ac:spMk id="135" creationId="{24020501-E2F2-4369-8DE0-C253AE26AEC7}"/>
          </ac:spMkLst>
        </pc:spChg>
        <pc:spChg chg="del mod">
          <ac:chgData name="daniela koreta" userId="f64f583489807fee" providerId="LiveId" clId="{07409CDA-1DCE-49E9-9D83-73995A3D989E}" dt="2021-04-17T07:32:43.186" v="2877"/>
          <ac:spMkLst>
            <pc:docMk/>
            <pc:sldMk cId="3964198087" sldId="275"/>
            <ac:spMk id="136" creationId="{4E8DC5CC-DF3A-4FFC-B42C-2824C32E3D8C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37" creationId="{95610808-C49F-4B93-93F4-2C7A2F397646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38" creationId="{0DB52775-BB6F-4D47-87D6-B2CF740BDBD1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39" creationId="{7BD3776E-4CE6-48D8-B504-4BDBE96E7A35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40" creationId="{29EDCADF-868D-4019-BF7E-C9999F677D88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41" creationId="{6E430B21-3731-4111-A380-AAA6991B7634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42" creationId="{98FB1251-E735-4889-A79D-12E1ECD347F5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43" creationId="{184B241D-3F91-45F1-B6D2-2C679A5601B3}"/>
          </ac:spMkLst>
        </pc:spChg>
        <pc:spChg chg="del mod">
          <ac:chgData name="daniela koreta" userId="f64f583489807fee" providerId="LiveId" clId="{07409CDA-1DCE-49E9-9D83-73995A3D989E}" dt="2021-04-17T07:32:37.773" v="2876"/>
          <ac:spMkLst>
            <pc:docMk/>
            <pc:sldMk cId="3964198087" sldId="275"/>
            <ac:spMk id="144" creationId="{5D57A79B-DD3B-4C20-A577-FE1506981378}"/>
          </ac:spMkLst>
        </pc:spChg>
        <pc:spChg chg="del mod">
          <ac:chgData name="daniela koreta" userId="f64f583489807fee" providerId="LiveId" clId="{07409CDA-1DCE-49E9-9D83-73995A3D989E}" dt="2021-04-17T07:32:37.773" v="2876"/>
          <ac:spMkLst>
            <pc:docMk/>
            <pc:sldMk cId="3964198087" sldId="275"/>
            <ac:spMk id="145" creationId="{ABE8FA18-7DC6-4354-8484-AAD993A39A74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46" creationId="{28B3B2D1-9A45-4FA9-9BC5-67C5869C4DC1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47" creationId="{5041CE14-3F4B-4D30-8612-9448EA94A2FA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48" creationId="{169338FD-826A-4069-8E6C-228C1745FFE9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49" creationId="{8CBED705-66B3-4761-855E-68AA99CF1971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0" creationId="{71DBBF19-FFBF-49D1-ACD6-033DC03299A0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51" creationId="{7972EE17-1951-4815-ABC1-F00130AB6C9F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52" creationId="{CA14E278-1169-469A-950E-7E58084A0548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53" creationId="{5BBF7C0E-600B-4424-8C34-093076AE6235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4" creationId="{B5EA3BF2-BDD3-4B2B-AC57-1CC7E9D514E8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55" creationId="{ADE37457-8B59-4BAB-8F76-54E55FCABE25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56" creationId="{674CA2AE-8F1D-4F19-9520-1E87C8CABA17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57" creationId="{FCCB9E38-359C-4899-8934-DBA248B79028}"/>
          </ac:spMkLst>
        </pc:spChg>
        <pc:spChg chg="del mod">
          <ac:chgData name="daniela koreta" userId="f64f583489807fee" providerId="LiveId" clId="{07409CDA-1DCE-49E9-9D83-73995A3D989E}" dt="2021-04-17T07:31:45.113" v="2875" actId="478"/>
          <ac:spMkLst>
            <pc:docMk/>
            <pc:sldMk cId="3964198087" sldId="275"/>
            <ac:spMk id="158" creationId="{2E86D182-8562-4E72-9666-7920CDAFB2D1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59" creationId="{AC0B9D65-03EF-42FD-88AC-BFF36A9257A5}"/>
          </ac:spMkLst>
        </pc:spChg>
        <pc:spChg chg="add del mod">
          <ac:chgData name="daniela koreta" userId="f64f583489807fee" providerId="LiveId" clId="{07409CDA-1DCE-49E9-9D83-73995A3D989E}" dt="2021-04-17T07:34:42.633" v="2890"/>
          <ac:spMkLst>
            <pc:docMk/>
            <pc:sldMk cId="3964198087" sldId="275"/>
            <ac:spMk id="160" creationId="{AE16C936-E8EA-47E2-9BE8-E06BEB9CD95A}"/>
          </ac:spMkLst>
        </pc:spChg>
        <pc:spChg chg="add del mod">
          <ac:chgData name="daniela koreta" userId="f64f583489807fee" providerId="LiveId" clId="{07409CDA-1DCE-49E9-9D83-73995A3D989E}" dt="2021-04-17T07:34:41.809" v="2889"/>
          <ac:spMkLst>
            <pc:docMk/>
            <pc:sldMk cId="3964198087" sldId="275"/>
            <ac:spMk id="161" creationId="{1C14CC16-F894-4548-9294-289122F52A3B}"/>
          </ac:spMkLst>
        </pc:spChg>
        <pc:spChg chg="del mod">
          <ac:chgData name="daniela koreta" userId="f64f583489807fee" providerId="LiveId" clId="{07409CDA-1DCE-49E9-9D83-73995A3D989E}" dt="2021-04-17T07:33:08.227" v="2881"/>
          <ac:spMkLst>
            <pc:docMk/>
            <pc:sldMk cId="3964198087" sldId="275"/>
            <ac:spMk id="162" creationId="{B5DB488C-CB16-44E2-8AFA-2A7BD6D3137E}"/>
          </ac:spMkLst>
        </pc:spChg>
        <pc:spChg chg="del mod">
          <ac:chgData name="daniela koreta" userId="f64f583489807fee" providerId="LiveId" clId="{07409CDA-1DCE-49E9-9D83-73995A3D989E}" dt="2021-04-17T07:33:05.227" v="2880"/>
          <ac:spMkLst>
            <pc:docMk/>
            <pc:sldMk cId="3964198087" sldId="275"/>
            <ac:spMk id="163" creationId="{ED68F0DE-FA0B-447B-B7C5-95B8D956F995}"/>
          </ac:spMkLst>
        </pc:spChg>
        <pc:spChg chg="del mod">
          <ac:chgData name="daniela koreta" userId="f64f583489807fee" providerId="LiveId" clId="{07409CDA-1DCE-49E9-9D83-73995A3D989E}" dt="2021-04-17T07:33:01.530" v="2879"/>
          <ac:spMkLst>
            <pc:docMk/>
            <pc:sldMk cId="3964198087" sldId="275"/>
            <ac:spMk id="164" creationId="{7BA76297-97DF-4BCD-A36D-28F7E4AAF745}"/>
          </ac:spMkLst>
        </pc:spChg>
        <pc:spChg chg="del mod">
          <ac:chgData name="daniela koreta" userId="f64f583489807fee" providerId="LiveId" clId="{07409CDA-1DCE-49E9-9D83-73995A3D989E}" dt="2021-04-17T07:32:58.279" v="2878"/>
          <ac:spMkLst>
            <pc:docMk/>
            <pc:sldMk cId="3964198087" sldId="275"/>
            <ac:spMk id="165" creationId="{58992B83-17DB-4DA7-9ECB-099F774171B0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6" creationId="{B91C1EDB-BF28-4ED7-BACD-4C8CB8231E3E}"/>
          </ac:spMkLst>
        </pc:spChg>
        <pc:spChg chg="del mo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7" creationId="{D9FD97D0-0565-43B4-9052-F863F199C3A3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8" creationId="{BF43E4B5-4EA3-42A1-8CF5-796F8C395A5B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69" creationId="{E6B9E424-3421-4F27-B1AB-B3591CBAAF53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0" creationId="{53D1BC0D-5CBF-4395-A38B-39A46212C31C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1" creationId="{F1D36828-57F7-41C3-8667-E217B8969219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2" creationId="{43E99CD8-C15B-4C20-A812-64073901D58E}"/>
          </ac:spMkLst>
        </pc:spChg>
        <pc:spChg chg="del mod ord">
          <ac:chgData name="daniela koreta" userId="f64f583489807fee" providerId="LiveId" clId="{07409CDA-1DCE-49E9-9D83-73995A3D989E}" dt="2021-04-17T13:53:43.949" v="7407" actId="478"/>
          <ac:spMkLst>
            <pc:docMk/>
            <pc:sldMk cId="3964198087" sldId="275"/>
            <ac:spMk id="173" creationId="{3087A29E-2069-4F2B-BA5E-3C351F3DFF02}"/>
          </ac:spMkLst>
        </pc:spChg>
        <pc:spChg chg="mod">
          <ac:chgData name="daniela koreta" userId="f64f583489807fee" providerId="LiveId" clId="{07409CDA-1DCE-49E9-9D83-73995A3D989E}" dt="2021-04-17T14:20:50.375" v="7747" actId="2711"/>
          <ac:spMkLst>
            <pc:docMk/>
            <pc:sldMk cId="3964198087" sldId="275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0" creationId="{EF32F406-D5C0-41D5-918E-22A765E0AF68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1" creationId="{CB17A3B1-4FE8-445C-979F-3A8FBA4E6411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2" creationId="{EF1E8400-8426-43A2-9F8E-7BEDC5A4A629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3" creationId="{C6BBE2D8-0C58-464D-9E8D-2F58A78E2ABA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4" creationId="{4ABEED71-2203-4050-AFA0-98EF1F40AA23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5" creationId="{6D535998-21F4-4048-BD6D-EF9EBD378100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6" creationId="{063C7EFC-9A48-45C3-822E-6D53E0C4A0E9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7" creationId="{333737CA-6FB0-4CE3-B5DC-B5D784CDE09D}"/>
          </ac:spMkLst>
        </pc:spChg>
        <pc:spChg chg="mod">
          <ac:chgData name="daniela koreta" userId="f64f583489807fee" providerId="LiveId" clId="{07409CDA-1DCE-49E9-9D83-73995A3D989E}" dt="2021-04-17T11:38:44.662" v="6209" actId="27803"/>
          <ac:spMkLst>
            <pc:docMk/>
            <pc:sldMk cId="3964198087" sldId="275"/>
            <ac:spMk id="188" creationId="{BD01B8CB-D84E-4E8F-AB7C-DE4FB78321CC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89" creationId="{958922D7-BCC6-4D92-BF02-6C8E2754E887}"/>
          </ac:spMkLst>
        </pc:spChg>
        <pc:spChg chg="add mod">
          <ac:chgData name="daniela koreta" userId="f64f583489807fee" providerId="LiveId" clId="{07409CDA-1DCE-49E9-9D83-73995A3D989E}" dt="2021-04-17T14:52:39.422" v="8358" actId="206"/>
          <ac:spMkLst>
            <pc:docMk/>
            <pc:sldMk cId="3964198087" sldId="275"/>
            <ac:spMk id="190" creationId="{C3A16D9D-9D2B-4D27-A15B-9281BD737D1F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1" creationId="{334587A2-038C-4C0A-8286-82665B7CEFD4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2" creationId="{99439DA5-8655-4E4D-B344-2445D40A4A77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3" creationId="{B11A00D9-CF48-4FB6-A87F-BA2F2EB373AB}"/>
          </ac:spMkLst>
        </pc:spChg>
        <pc:spChg chg="add del mod">
          <ac:chgData name="daniela koreta" userId="f64f583489807fee" providerId="LiveId" clId="{07409CDA-1DCE-49E9-9D83-73995A3D989E}" dt="2021-04-17T14:19:08.389" v="7721" actId="478"/>
          <ac:spMkLst>
            <pc:docMk/>
            <pc:sldMk cId="3964198087" sldId="275"/>
            <ac:spMk id="194" creationId="{8913819F-C899-49E0-AD4B-3AED0B389DC4}"/>
          </ac:spMkLst>
        </pc:spChg>
        <pc:spChg chg="add mod">
          <ac:chgData name="daniela koreta" userId="f64f583489807fee" providerId="LiveId" clId="{07409CDA-1DCE-49E9-9D83-73995A3D989E}" dt="2021-04-17T14:51:17.124" v="8345" actId="1076"/>
          <ac:spMkLst>
            <pc:docMk/>
            <pc:sldMk cId="3964198087" sldId="275"/>
            <ac:spMk id="195" creationId="{2F519D7A-79D1-4B14-9C35-F4077665EF90}"/>
          </ac:spMkLst>
        </pc:spChg>
        <pc:spChg chg="add del mod ord">
          <ac:chgData name="daniela koreta" userId="f64f583489807fee" providerId="LiveId" clId="{07409CDA-1DCE-49E9-9D83-73995A3D989E}" dt="2021-04-17T14:52:02.349" v="8352" actId="21"/>
          <ac:spMkLst>
            <pc:docMk/>
            <pc:sldMk cId="3964198087" sldId="275"/>
            <ac:spMk id="202" creationId="{DB6162D8-F60A-4231-B0A1-EC8CCD7F0E2D}"/>
          </ac:spMkLst>
        </pc:spChg>
        <pc:spChg chg="add mod ord">
          <ac:chgData name="daniela koreta" userId="f64f583489807fee" providerId="LiveId" clId="{07409CDA-1DCE-49E9-9D83-73995A3D989E}" dt="2021-04-17T14:52:12.616" v="8355" actId="167"/>
          <ac:spMkLst>
            <pc:docMk/>
            <pc:sldMk cId="3964198087" sldId="275"/>
            <ac:spMk id="203" creationId="{27D37F59-C1FC-4A45-BDFB-D28D4CC2BC84}"/>
          </ac:spMkLst>
        </pc:spChg>
        <pc:spChg chg="add del mod">
          <ac:chgData name="daniela koreta" userId="f64f583489807fee" providerId="LiveId" clId="{07409CDA-1DCE-49E9-9D83-73995A3D989E}" dt="2021-04-17T14:52:22.162" v="8357"/>
          <ac:spMkLst>
            <pc:docMk/>
            <pc:sldMk cId="3964198087" sldId="275"/>
            <ac:spMk id="204" creationId="{D7031BEA-5969-42E1-B441-2F5C11A9FA4C}"/>
          </ac:spMkLst>
        </pc:spChg>
        <pc:grpChg chg="add del mod">
          <ac:chgData name="daniela koreta" userId="f64f583489807fee" providerId="LiveId" clId="{07409CDA-1DCE-49E9-9D83-73995A3D989E}" dt="2021-04-17T11:08:55.302" v="6170" actId="478"/>
          <ac:grpSpMkLst>
            <pc:docMk/>
            <pc:sldMk cId="3964198087" sldId="275"/>
            <ac:grpSpMk id="3" creationId="{8CD62A55-A12D-447A-9276-EC4DDAF483EC}"/>
          </ac:grpSpMkLst>
        </pc:grpChg>
        <pc:grpChg chg="add del mod">
          <ac:chgData name="daniela koreta" userId="f64f583489807fee" providerId="LiveId" clId="{07409CDA-1DCE-49E9-9D83-73995A3D989E}" dt="2021-04-17T07:29:22.662" v="2769" actId="165"/>
          <ac:grpSpMkLst>
            <pc:docMk/>
            <pc:sldMk cId="3964198087" sldId="275"/>
            <ac:grpSpMk id="27" creationId="{99232066-75D9-4EB9-A6A7-2839DD35C2FA}"/>
          </ac:grpSpMkLst>
        </pc:grpChg>
        <pc:grpChg chg="add mod">
          <ac:chgData name="daniela koreta" userId="f64f583489807fee" providerId="LiveId" clId="{07409CDA-1DCE-49E9-9D83-73995A3D989E}" dt="2021-04-17T11:08:41.573" v="6137"/>
          <ac:grpSpMkLst>
            <pc:docMk/>
            <pc:sldMk cId="3964198087" sldId="275"/>
            <ac:grpSpMk id="174" creationId="{B1D89F48-8ABE-4B3E-BAA2-0A414054AA0F}"/>
          </ac:grpSpMkLst>
        </pc:grpChg>
        <pc:grpChg chg="mod">
          <ac:chgData name="daniela koreta" userId="f64f583489807fee" providerId="LiveId" clId="{07409CDA-1DCE-49E9-9D83-73995A3D989E}" dt="2021-04-17T11:38:44.662" v="6209" actId="27803"/>
          <ac:grpSpMkLst>
            <pc:docMk/>
            <pc:sldMk cId="3964198087" sldId="275"/>
            <ac:grpSpMk id="179" creationId="{3D46AC98-DA0B-4B0C-8D16-00DC589B8FF1}"/>
          </ac:grpSpMkLst>
        </pc:grpChg>
        <pc:picChg chg="add del mod ord">
          <ac:chgData name="daniela koreta" userId="f64f583489807fee" providerId="LiveId" clId="{07409CDA-1DCE-49E9-9D83-73995A3D989E}" dt="2021-04-17T14:09:51.794" v="7492" actId="478"/>
          <ac:picMkLst>
            <pc:docMk/>
            <pc:sldMk cId="3964198087" sldId="275"/>
            <ac:picMk id="8" creationId="{3D46AC98-DA0B-4B0C-8D16-00DC589B8FF1}"/>
          </ac:picMkLst>
        </pc:picChg>
        <pc:picChg chg="del mod">
          <ac:chgData name="daniela koreta" userId="f64f583489807fee" providerId="LiveId" clId="{07409CDA-1DCE-49E9-9D83-73995A3D989E}" dt="2021-04-17T11:08:44.874" v="6138" actId="478"/>
          <ac:picMkLst>
            <pc:docMk/>
            <pc:sldMk cId="3964198087" sldId="275"/>
            <ac:picMk id="175" creationId="{A2C1B3DB-ACC3-4C15-89B3-9943D20CD347}"/>
          </ac:picMkLst>
        </pc:picChg>
        <pc:picChg chg="add mod ord">
          <ac:chgData name="daniela koreta" userId="f64f583489807fee" providerId="LiveId" clId="{07409CDA-1DCE-49E9-9D83-73995A3D989E}" dt="2021-04-17T14:52:53.804" v="8359" actId="1076"/>
          <ac:picMkLst>
            <pc:docMk/>
            <pc:sldMk cId="3964198087" sldId="275"/>
            <ac:picMk id="197" creationId="{2A10B3E5-55A7-4253-AF1C-03EDD81BB34A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198" creationId="{55BA8BEC-57C2-499D-B036-2DB5F13B5EB4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199" creationId="{87018DD3-34D8-4961-AFE6-BEE473C5DA7F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200" creationId="{06D48527-C095-4393-B751-E44AA1994C01}"/>
          </ac:picMkLst>
        </pc:picChg>
        <pc:picChg chg="add mod">
          <ac:chgData name="daniela koreta" userId="f64f583489807fee" providerId="LiveId" clId="{07409CDA-1DCE-49E9-9D83-73995A3D989E}" dt="2021-04-17T14:51:17.124" v="8345" actId="1076"/>
          <ac:picMkLst>
            <pc:docMk/>
            <pc:sldMk cId="3964198087" sldId="275"/>
            <ac:picMk id="201" creationId="{4464DE23-C863-4743-905A-799EA60AA269}"/>
          </ac:picMkLst>
        </pc:picChg>
        <pc:cxnChg chg="add del mod">
          <ac:chgData name="daniela koreta" userId="f64f583489807fee" providerId="LiveId" clId="{07409CDA-1DCE-49E9-9D83-73995A3D989E}" dt="2021-04-17T06:41:11.894" v="2291" actId="478"/>
          <ac:cxnSpMkLst>
            <pc:docMk/>
            <pc:sldMk cId="3964198087" sldId="275"/>
            <ac:cxnSpMk id="2" creationId="{AC123AF7-D447-4988-A0ED-F653ADE3B6BE}"/>
          </ac:cxnSpMkLst>
        </pc:cxnChg>
        <pc:cxnChg chg="mod">
          <ac:chgData name="daniela koreta" userId="f64f583489807fee" providerId="LiveId" clId="{07409CDA-1DCE-49E9-9D83-73995A3D989E}" dt="2021-04-17T06:47:25.520" v="2347" actId="208"/>
          <ac:cxnSpMkLst>
            <pc:docMk/>
            <pc:sldMk cId="3964198087" sldId="275"/>
            <ac:cxnSpMk id="4" creationId="{D15DB37E-8CF1-4625-9A2D-EDF044424335}"/>
          </ac:cxnSpMkLst>
        </pc:cxnChg>
        <pc:cxnChg chg="mod">
          <ac:chgData name="daniela koreta" userId="f64f583489807fee" providerId="LiveId" clId="{07409CDA-1DCE-49E9-9D83-73995A3D989E}" dt="2021-04-17T13:51:15.519" v="7400" actId="692"/>
          <ac:cxnSpMkLst>
            <pc:docMk/>
            <pc:sldMk cId="3964198087" sldId="275"/>
            <ac:cxnSpMk id="176" creationId="{0B69FC17-E69D-4692-90D2-84F11816D8ED}"/>
          </ac:cxnSpMkLst>
        </pc:cxnChg>
      </pc:sldChg>
      <pc:sldChg chg="addSp new del mod">
        <pc:chgData name="daniela koreta" userId="f64f583489807fee" providerId="LiveId" clId="{07409CDA-1DCE-49E9-9D83-73995A3D989E}" dt="2021-04-17T07:56:06.970" v="3421" actId="2696"/>
        <pc:sldMkLst>
          <pc:docMk/>
          <pc:sldMk cId="641051194" sldId="276"/>
        </pc:sldMkLst>
        <pc:spChg chg="add">
          <ac:chgData name="daniela koreta" userId="f64f583489807fee" providerId="LiveId" clId="{07409CDA-1DCE-49E9-9D83-73995A3D989E}" dt="2021-04-17T07:56:02.989" v="3420" actId="11529"/>
          <ac:spMkLst>
            <pc:docMk/>
            <pc:sldMk cId="641051194" sldId="276"/>
            <ac:spMk id="3" creationId="{9793D9EC-2B69-49BC-8F3A-E8BD87CF2EBF}"/>
          </ac:spMkLst>
        </pc:spChg>
      </pc:sldChg>
      <pc:sldChg chg="addSp delSp modSp new del mod setBg modClrScheme delAnim modAnim chgLayout">
        <pc:chgData name="daniela koreta" userId="f64f583489807fee" providerId="LiveId" clId="{07409CDA-1DCE-49E9-9D83-73995A3D989E}" dt="2021-04-22T16:12:38.184" v="10442" actId="47"/>
        <pc:sldMkLst>
          <pc:docMk/>
          <pc:sldMk cId="1990909708" sldId="276"/>
        </pc:sldMkLst>
        <pc:spChg chg="del">
          <ac:chgData name="daniela koreta" userId="f64f583489807fee" providerId="LiveId" clId="{07409CDA-1DCE-49E9-9D83-73995A3D989E}" dt="2021-04-17T07:56:12.430" v="3423" actId="700"/>
          <ac:spMkLst>
            <pc:docMk/>
            <pc:sldMk cId="1990909708" sldId="276"/>
            <ac:spMk id="2" creationId="{57860957-9E87-47B9-A0AB-725A1BC4AC93}"/>
          </ac:spMkLst>
        </pc:spChg>
        <pc:spChg chg="add mod topLvl">
          <ac:chgData name="daniela koreta" userId="f64f583489807fee" providerId="LiveId" clId="{07409CDA-1DCE-49E9-9D83-73995A3D989E}" dt="2021-04-18T09:15:16.380" v="8649" actId="14861"/>
          <ac:spMkLst>
            <pc:docMk/>
            <pc:sldMk cId="1990909708" sldId="276"/>
            <ac:spMk id="3" creationId="{CD790A2F-13D2-4B6D-810C-C4828AC679DF}"/>
          </ac:spMkLst>
        </pc:spChg>
        <pc:spChg chg="add del mod">
          <ac:chgData name="daniela koreta" userId="f64f583489807fee" providerId="LiveId" clId="{07409CDA-1DCE-49E9-9D83-73995A3D989E}" dt="2021-04-17T07:58:49.263" v="3441" actId="478"/>
          <ac:spMkLst>
            <pc:docMk/>
            <pc:sldMk cId="1990909708" sldId="276"/>
            <ac:spMk id="4" creationId="{94A203EA-39D6-47B2-860A-A9D663B8C560}"/>
          </ac:spMkLst>
        </pc:spChg>
        <pc:spChg chg="add del mod topLvl">
          <ac:chgData name="daniela koreta" userId="f64f583489807fee" providerId="LiveId" clId="{07409CDA-1DCE-49E9-9D83-73995A3D989E}" dt="2021-04-22T15:55:44.188" v="10160" actId="478"/>
          <ac:spMkLst>
            <pc:docMk/>
            <pc:sldMk cId="1990909708" sldId="276"/>
            <ac:spMk id="5" creationId="{F3A8BB61-51C4-4978-BEAD-4677D15D6763}"/>
          </ac:spMkLst>
        </pc:spChg>
        <pc:spChg chg="del mod topLvl">
          <ac:chgData name="daniela koreta" userId="f64f583489807fee" providerId="LiveId" clId="{07409CDA-1DCE-49E9-9D83-73995A3D989E}" dt="2021-04-17T08:02:55.520" v="3466"/>
          <ac:spMkLst>
            <pc:docMk/>
            <pc:sldMk cId="1990909708" sldId="276"/>
            <ac:spMk id="7" creationId="{4C7A9C6A-A7C2-43DC-8339-953DAFB7C543}"/>
          </ac:spMkLst>
        </pc:spChg>
        <pc:spChg chg="add del mod">
          <ac:chgData name="daniela koreta" userId="f64f583489807fee" providerId="LiveId" clId="{07409CDA-1DCE-49E9-9D83-73995A3D989E}" dt="2021-04-17T08:02:16.329" v="3460" actId="11529"/>
          <ac:spMkLst>
            <pc:docMk/>
            <pc:sldMk cId="1990909708" sldId="276"/>
            <ac:spMk id="9" creationId="{9B9CC06C-AAC5-4EC5-8BC2-164B09BEFEE3}"/>
          </ac:spMkLst>
        </pc:spChg>
        <pc:spChg chg="add del mod">
          <ac:chgData name="daniela koreta" userId="f64f583489807fee" providerId="LiveId" clId="{07409CDA-1DCE-49E9-9D83-73995A3D989E}" dt="2021-04-17T08:02:55.520" v="3466"/>
          <ac:spMkLst>
            <pc:docMk/>
            <pc:sldMk cId="1990909708" sldId="276"/>
            <ac:spMk id="10" creationId="{7C632F77-5A1B-4BF8-BBFB-98EAA6DD0806}"/>
          </ac:spMkLst>
        </pc:spChg>
        <pc:spChg chg="mod topLvl">
          <ac:chgData name="daniela koreta" userId="f64f583489807fee" providerId="LiveId" clId="{07409CDA-1DCE-49E9-9D83-73995A3D989E}" dt="2021-04-17T14:34:57.138" v="8145" actId="207"/>
          <ac:spMkLst>
            <pc:docMk/>
            <pc:sldMk cId="1990909708" sldId="276"/>
            <ac:spMk id="11" creationId="{68E455FA-4C68-4E8D-A152-3487F4338C2C}"/>
          </ac:spMkLst>
        </pc:spChg>
        <pc:spChg chg="del mod topLvl">
          <ac:chgData name="daniela koreta" userId="f64f583489807fee" providerId="LiveId" clId="{07409CDA-1DCE-49E9-9D83-73995A3D989E}" dt="2021-04-17T08:03:48.435" v="3474" actId="478"/>
          <ac:spMkLst>
            <pc:docMk/>
            <pc:sldMk cId="1990909708" sldId="276"/>
            <ac:spMk id="14" creationId="{C11BFFDC-36F7-4385-B20C-5C22DACD8666}"/>
          </ac:spMkLst>
        </pc:spChg>
        <pc:spChg chg="add del mod ord topLvl">
          <ac:chgData name="daniela koreta" userId="f64f583489807fee" providerId="LiveId" clId="{07409CDA-1DCE-49E9-9D83-73995A3D989E}" dt="2021-04-17T14:35:03.238" v="8146" actId="207"/>
          <ac:spMkLst>
            <pc:docMk/>
            <pc:sldMk cId="1990909708" sldId="276"/>
            <ac:spMk id="17" creationId="{2CFAB9FE-BBFA-49F9-913A-46DFA71E37C7}"/>
          </ac:spMkLst>
        </pc:spChg>
        <pc:spChg chg="del mod topLvl">
          <ac:chgData name="daniela koreta" userId="f64f583489807fee" providerId="LiveId" clId="{07409CDA-1DCE-49E9-9D83-73995A3D989E}" dt="2021-04-17T08:07:39.586" v="3638" actId="478"/>
          <ac:spMkLst>
            <pc:docMk/>
            <pc:sldMk cId="1990909708" sldId="276"/>
            <ac:spMk id="20" creationId="{E5DC5587-45B0-4116-A284-6A4CAC8AE485}"/>
          </ac:spMkLst>
        </pc:spChg>
        <pc:spChg chg="mod">
          <ac:chgData name="daniela koreta" userId="f64f583489807fee" providerId="LiveId" clId="{07409CDA-1DCE-49E9-9D83-73995A3D989E}" dt="2021-04-17T08:03:59.084" v="3479"/>
          <ac:spMkLst>
            <pc:docMk/>
            <pc:sldMk cId="1990909708" sldId="276"/>
            <ac:spMk id="23" creationId="{5F52632E-5432-4254-B04F-E23FEEEA10EB}"/>
          </ac:spMkLst>
        </pc:spChg>
        <pc:spChg chg="mod">
          <ac:chgData name="daniela koreta" userId="f64f583489807fee" providerId="LiveId" clId="{07409CDA-1DCE-49E9-9D83-73995A3D989E}" dt="2021-04-17T08:04:03.923" v="3481"/>
          <ac:spMkLst>
            <pc:docMk/>
            <pc:sldMk cId="1990909708" sldId="276"/>
            <ac:spMk id="26" creationId="{EA32B9D9-3062-4B50-9918-E7A889099B59}"/>
          </ac:spMkLst>
        </pc:spChg>
        <pc:spChg chg="mod">
          <ac:chgData name="daniela koreta" userId="f64f583489807fee" providerId="LiveId" clId="{07409CDA-1DCE-49E9-9D83-73995A3D989E}" dt="2021-04-17T08:04:07.261" v="3483"/>
          <ac:spMkLst>
            <pc:docMk/>
            <pc:sldMk cId="1990909708" sldId="276"/>
            <ac:spMk id="29" creationId="{6783C618-86D1-4281-A0C0-D735858630D3}"/>
          </ac:spMkLst>
        </pc:spChg>
        <pc:spChg chg="mod topLvl">
          <ac:chgData name="daniela koreta" userId="f64f583489807fee" providerId="LiveId" clId="{07409CDA-1DCE-49E9-9D83-73995A3D989E}" dt="2021-04-17T15:06:43.098" v="8611" actId="207"/>
          <ac:spMkLst>
            <pc:docMk/>
            <pc:sldMk cId="1990909708" sldId="276"/>
            <ac:spMk id="35" creationId="{1F40BEEF-AB7B-43E0-971E-4CF3ABDF5E3A}"/>
          </ac:spMkLst>
        </pc:spChg>
        <pc:spChg chg="mod topLvl">
          <ac:chgData name="daniela koreta" userId="f64f583489807fee" providerId="LiveId" clId="{07409CDA-1DCE-49E9-9D83-73995A3D989E}" dt="2021-04-17T15:06:32.441" v="8609" actId="207"/>
          <ac:spMkLst>
            <pc:docMk/>
            <pc:sldMk cId="1990909708" sldId="276"/>
            <ac:spMk id="38" creationId="{7D8750C9-535B-4A94-B0B2-E7C28115D232}"/>
          </ac:spMkLst>
        </pc:spChg>
        <pc:spChg chg="mod topLvl">
          <ac:chgData name="daniela koreta" userId="f64f583489807fee" providerId="LiveId" clId="{07409CDA-1DCE-49E9-9D83-73995A3D989E}" dt="2021-04-17T15:06:57.039" v="8614" actId="207"/>
          <ac:spMkLst>
            <pc:docMk/>
            <pc:sldMk cId="1990909708" sldId="276"/>
            <ac:spMk id="41" creationId="{910BC097-D616-4117-8A37-AF2197BE7AE5}"/>
          </ac:spMkLst>
        </pc:spChg>
        <pc:spChg chg="add mod ord">
          <ac:chgData name="daniela koreta" userId="f64f583489807fee" providerId="LiveId" clId="{07409CDA-1DCE-49E9-9D83-73995A3D989E}" dt="2021-04-22T15:47:55.056" v="10051" actId="166"/>
          <ac:spMkLst>
            <pc:docMk/>
            <pc:sldMk cId="1990909708" sldId="276"/>
            <ac:spMk id="43" creationId="{0DE5288B-FACA-41BE-B1F6-5952F5A53B8E}"/>
          </ac:spMkLst>
        </pc:spChg>
        <pc:spChg chg="add del mod">
          <ac:chgData name="daniela koreta" userId="f64f583489807fee" providerId="LiveId" clId="{07409CDA-1DCE-49E9-9D83-73995A3D989E}" dt="2021-04-17T08:18:09.367" v="3878" actId="478"/>
          <ac:spMkLst>
            <pc:docMk/>
            <pc:sldMk cId="1990909708" sldId="276"/>
            <ac:spMk id="43" creationId="{5383F115-2926-453D-B079-7261C6860C8A}"/>
          </ac:spMkLst>
        </pc:spChg>
        <pc:spChg chg="add del mod">
          <ac:chgData name="daniela koreta" userId="f64f583489807fee" providerId="LiveId" clId="{07409CDA-1DCE-49E9-9D83-73995A3D989E}" dt="2021-04-17T08:18:13.398" v="3881" actId="478"/>
          <ac:spMkLst>
            <pc:docMk/>
            <pc:sldMk cId="1990909708" sldId="276"/>
            <ac:spMk id="47" creationId="{3B2D557C-3B0E-4B86-9D97-2041163305A5}"/>
          </ac:spMkLst>
        </pc:spChg>
        <pc:spChg chg="mod topLvl">
          <ac:chgData name="daniela koreta" userId="f64f583489807fee" providerId="LiveId" clId="{07409CDA-1DCE-49E9-9D83-73995A3D989E}" dt="2021-04-17T15:07:02.278" v="8616" actId="207"/>
          <ac:spMkLst>
            <pc:docMk/>
            <pc:sldMk cId="1990909708" sldId="276"/>
            <ac:spMk id="49" creationId="{C8851A9D-ECFD-48A9-AA92-F49DD3D756E8}"/>
          </ac:spMkLst>
        </pc:spChg>
        <pc:spChg chg="add mod topLvl">
          <ac:chgData name="daniela koreta" userId="f64f583489807fee" providerId="LiveId" clId="{07409CDA-1DCE-49E9-9D83-73995A3D989E}" dt="2021-04-17T15:07:31.148" v="8619" actId="108"/>
          <ac:spMkLst>
            <pc:docMk/>
            <pc:sldMk cId="1990909708" sldId="276"/>
            <ac:spMk id="51" creationId="{68A7A2F9-9151-4A7D-9C3D-525B4BBF09BF}"/>
          </ac:spMkLst>
        </pc:spChg>
        <pc:spChg chg="add mod topLvl">
          <ac:chgData name="daniela koreta" userId="f64f583489807fee" providerId="LiveId" clId="{07409CDA-1DCE-49E9-9D83-73995A3D989E}" dt="2021-04-17T15:07:31.148" v="8619" actId="108"/>
          <ac:spMkLst>
            <pc:docMk/>
            <pc:sldMk cId="1990909708" sldId="276"/>
            <ac:spMk id="52" creationId="{FF3DF10E-B96B-466E-B783-022ACBD375FA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55" creationId="{7D53925F-FE0A-42C5-A63C-0F98A1B13432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56" creationId="{A622887B-61A9-4EA6-86B0-A8D7DA8B36CD}"/>
          </ac:spMkLst>
        </pc:spChg>
        <pc:spChg chg="mod">
          <ac:chgData name="daniela koreta" userId="f64f583489807fee" providerId="LiveId" clId="{07409CDA-1DCE-49E9-9D83-73995A3D989E}" dt="2021-04-17T08:26:52.338" v="4006"/>
          <ac:spMkLst>
            <pc:docMk/>
            <pc:sldMk cId="1990909708" sldId="276"/>
            <ac:spMk id="58" creationId="{EBBC5793-C8C8-4CCB-8388-7DC092615AD8}"/>
          </ac:spMkLst>
        </pc:spChg>
        <pc:spChg chg="mod">
          <ac:chgData name="daniela koreta" userId="f64f583489807fee" providerId="LiveId" clId="{07409CDA-1DCE-49E9-9D83-73995A3D989E}" dt="2021-04-17T08:26:52.338" v="4006"/>
          <ac:spMkLst>
            <pc:docMk/>
            <pc:sldMk cId="1990909708" sldId="276"/>
            <ac:spMk id="59" creationId="{CCFF5353-1403-4E99-ADBE-F0D5C08FBC91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1" creationId="{818F67C1-48AE-4C02-A010-89197C2D92BD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2" creationId="{8535CB6D-81A7-4CCD-9E35-1F11DED7BBA2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4" creationId="{93D4C34D-CBDF-45C6-B940-DEBD8594F49C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5" creationId="{582BA047-8725-4A5E-9400-A670D5286863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7" creationId="{12007834-4803-4CB6-A249-A870C80336AA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68" creationId="{C63490E4-E509-4F74-8DB9-936F7A78CE23}"/>
          </ac:spMkLst>
        </pc:spChg>
        <pc:spChg chg="add del mod">
          <ac:chgData name="daniela koreta" userId="f64f583489807fee" providerId="LiveId" clId="{07409CDA-1DCE-49E9-9D83-73995A3D989E}" dt="2021-04-17T08:28:37.757" v="4019"/>
          <ac:spMkLst>
            <pc:docMk/>
            <pc:sldMk cId="1990909708" sldId="276"/>
            <ac:spMk id="69" creationId="{D9234F43-57E8-4B0F-B3DB-7BDFBC1D1E6F}"/>
          </ac:spMkLst>
        </pc:spChg>
        <pc:spChg chg="add del mod">
          <ac:chgData name="daniela koreta" userId="f64f583489807fee" providerId="LiveId" clId="{07409CDA-1DCE-49E9-9D83-73995A3D989E}" dt="2021-04-17T08:28:52.954" v="4023"/>
          <ac:spMkLst>
            <pc:docMk/>
            <pc:sldMk cId="1990909708" sldId="276"/>
            <ac:spMk id="70" creationId="{EAEE5853-5443-4291-8795-E843AF6387C7}"/>
          </ac:spMkLst>
        </pc:spChg>
        <pc:spChg chg="add del mod">
          <ac:chgData name="daniela koreta" userId="f64f583489807fee" providerId="LiveId" clId="{07409CDA-1DCE-49E9-9D83-73995A3D989E}" dt="2021-04-17T08:28:52.954" v="4023"/>
          <ac:spMkLst>
            <pc:docMk/>
            <pc:sldMk cId="1990909708" sldId="276"/>
            <ac:spMk id="71" creationId="{CC4388CE-4DD8-4826-875A-0A7A8AEA0B91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73" creationId="{889FC46E-1BEB-45F1-9D90-A13974690729}"/>
          </ac:spMkLst>
        </pc:spChg>
        <pc:spChg chg="mod topLvl">
          <ac:chgData name="daniela koreta" userId="f64f583489807fee" providerId="LiveId" clId="{07409CDA-1DCE-49E9-9D83-73995A3D989E}" dt="2021-04-17T08:49:05.895" v="4361" actId="165"/>
          <ac:spMkLst>
            <pc:docMk/>
            <pc:sldMk cId="1990909708" sldId="276"/>
            <ac:spMk id="74" creationId="{E510CF7A-DC50-43B3-A77F-8A7A2B96E84E}"/>
          </ac:spMkLst>
        </pc:spChg>
        <pc:spChg chg="add del">
          <ac:chgData name="daniela koreta" userId="f64f583489807fee" providerId="LiveId" clId="{07409CDA-1DCE-49E9-9D83-73995A3D989E}" dt="2021-04-17T08:32:41.880" v="4053" actId="478"/>
          <ac:spMkLst>
            <pc:docMk/>
            <pc:sldMk cId="1990909708" sldId="276"/>
            <ac:spMk id="84" creationId="{2517EA95-C5A4-46C2-807A-B8D2FD9ACA52}"/>
          </ac:spMkLst>
        </pc:spChg>
        <pc:spChg chg="add del mod">
          <ac:chgData name="daniela koreta" userId="f64f583489807fee" providerId="LiveId" clId="{07409CDA-1DCE-49E9-9D83-73995A3D989E}" dt="2021-04-17T08:33:26.586" v="4059" actId="11529"/>
          <ac:spMkLst>
            <pc:docMk/>
            <pc:sldMk cId="1990909708" sldId="276"/>
            <ac:spMk id="85" creationId="{B6F65133-C7DF-46A9-9152-672A9A5D14C4}"/>
          </ac:spMkLst>
        </pc:spChg>
        <pc:spChg chg="add del mod topLvl">
          <ac:chgData name="daniela koreta" userId="f64f583489807fee" providerId="LiveId" clId="{07409CDA-1DCE-49E9-9D83-73995A3D989E}" dt="2021-04-17T08:41:16.004" v="4311" actId="478"/>
          <ac:spMkLst>
            <pc:docMk/>
            <pc:sldMk cId="1990909708" sldId="276"/>
            <ac:spMk id="86" creationId="{8FD89A64-941F-4CBA-BF32-6B27067F3FD4}"/>
          </ac:spMkLst>
        </pc:spChg>
        <pc:spChg chg="add del mod ord topLvl">
          <ac:chgData name="daniela koreta" userId="f64f583489807fee" providerId="LiveId" clId="{07409CDA-1DCE-49E9-9D83-73995A3D989E}" dt="2021-04-17T08:41:13.784" v="4310" actId="478"/>
          <ac:spMkLst>
            <pc:docMk/>
            <pc:sldMk cId="1990909708" sldId="276"/>
            <ac:spMk id="87" creationId="{BE2FCEB3-91B6-4AD5-9F27-0E4C9A91BF55}"/>
          </ac:spMkLst>
        </pc:spChg>
        <pc:spChg chg="add del mod">
          <ac:chgData name="daniela koreta" userId="f64f583489807fee" providerId="LiveId" clId="{07409CDA-1DCE-49E9-9D83-73995A3D989E}" dt="2021-04-17T08:41:13.784" v="4310" actId="478"/>
          <ac:spMkLst>
            <pc:docMk/>
            <pc:sldMk cId="1990909708" sldId="276"/>
            <ac:spMk id="96" creationId="{01B38FEA-4E14-451E-9B91-0FC598979178}"/>
          </ac:spMkLst>
        </pc:spChg>
        <pc:spChg chg="add del mod ord topLvl">
          <ac:chgData name="daniela koreta" userId="f64f583489807fee" providerId="LiveId" clId="{07409CDA-1DCE-49E9-9D83-73995A3D989E}" dt="2021-04-17T08:41:22.660" v="4313" actId="478"/>
          <ac:spMkLst>
            <pc:docMk/>
            <pc:sldMk cId="1990909708" sldId="276"/>
            <ac:spMk id="97" creationId="{BC56619E-CF91-4C2E-B2FC-63D3A8DB15C2}"/>
          </ac:spMkLst>
        </pc:spChg>
        <pc:spChg chg="add del mod topLvl">
          <ac:chgData name="daniela koreta" userId="f64f583489807fee" providerId="LiveId" clId="{07409CDA-1DCE-49E9-9D83-73995A3D989E}" dt="2021-04-17T08:41:22.660" v="4313" actId="478"/>
          <ac:spMkLst>
            <pc:docMk/>
            <pc:sldMk cId="1990909708" sldId="276"/>
            <ac:spMk id="98" creationId="{74323A52-BF4B-425C-BA44-4F51EC0DFE58}"/>
          </ac:spMkLst>
        </pc:spChg>
        <pc:spChg chg="mod">
          <ac:chgData name="daniela koreta" userId="f64f583489807fee" providerId="LiveId" clId="{07409CDA-1DCE-49E9-9D83-73995A3D989E}" dt="2021-04-17T08:45:57.020" v="4351"/>
          <ac:spMkLst>
            <pc:docMk/>
            <pc:sldMk cId="1990909708" sldId="276"/>
            <ac:spMk id="121" creationId="{A46CA187-2043-48D0-BB33-F69A01D2CD2F}"/>
          </ac:spMkLst>
        </pc:spChg>
        <pc:spChg chg="add del mod topLvl">
          <ac:chgData name="daniela koreta" userId="f64f583489807fee" providerId="LiveId" clId="{07409CDA-1DCE-49E9-9D83-73995A3D989E}" dt="2021-04-17T10:36:51.366" v="5757" actId="478"/>
          <ac:spMkLst>
            <pc:docMk/>
            <pc:sldMk cId="1990909708" sldId="276"/>
            <ac:spMk id="124" creationId="{E81338E2-7491-4EA0-BB81-BD8EBE32D963}"/>
          </ac:spMkLst>
        </pc:spChg>
        <pc:spChg chg="add del mod">
          <ac:chgData name="daniela koreta" userId="f64f583489807fee" providerId="LiveId" clId="{07409CDA-1DCE-49E9-9D83-73995A3D989E}" dt="2021-04-17T11:03:53.244" v="6083" actId="478"/>
          <ac:spMkLst>
            <pc:docMk/>
            <pc:sldMk cId="1990909708" sldId="276"/>
            <ac:spMk id="127" creationId="{4F486369-A41B-4F58-9A64-9517C4A5BA1D}"/>
          </ac:spMkLst>
        </pc:spChg>
        <pc:spChg chg="add mod">
          <ac:chgData name="daniela koreta" userId="f64f583489807fee" providerId="LiveId" clId="{07409CDA-1DCE-49E9-9D83-73995A3D989E}" dt="2021-04-17T10:51:18.517" v="5869" actId="20577"/>
          <ac:spMkLst>
            <pc:docMk/>
            <pc:sldMk cId="1990909708" sldId="276"/>
            <ac:spMk id="129" creationId="{59790EE9-9618-41D3-8942-024BFBDBE2B8}"/>
          </ac:spMkLst>
        </pc:spChg>
        <pc:grpChg chg="add del mod">
          <ac:chgData name="daniela koreta" userId="f64f583489807fee" providerId="LiveId" clId="{07409CDA-1DCE-49E9-9D83-73995A3D989E}" dt="2021-04-17T08:02:23.493" v="3461" actId="165"/>
          <ac:grpSpMkLst>
            <pc:docMk/>
            <pc:sldMk cId="1990909708" sldId="276"/>
            <ac:grpSpMk id="6" creationId="{60339FA1-699B-451D-B91D-5686BF6C44B7}"/>
          </ac:grpSpMkLst>
        </pc:grpChg>
        <pc:grpChg chg="add del mod">
          <ac:chgData name="daniela koreta" userId="f64f583489807fee" providerId="LiveId" clId="{07409CDA-1DCE-49E9-9D83-73995A3D989E}" dt="2021-04-17T08:24:29.909" v="3992" actId="165"/>
          <ac:grpSpMkLst>
            <pc:docMk/>
            <pc:sldMk cId="1990909708" sldId="276"/>
            <ac:grpSpMk id="12" creationId="{11202376-5805-43AC-BA53-A66FD9D7407E}"/>
          </ac:grpSpMkLst>
        </pc:grpChg>
        <pc:grpChg chg="add del mod">
          <ac:chgData name="daniela koreta" userId="f64f583489807fee" providerId="LiveId" clId="{07409CDA-1DCE-49E9-9D83-73995A3D989E}" dt="2021-04-17T08:03:46.782" v="3473" actId="478"/>
          <ac:grpSpMkLst>
            <pc:docMk/>
            <pc:sldMk cId="1990909708" sldId="276"/>
            <ac:grpSpMk id="13" creationId="{4F7F7C06-8FCA-479B-B0F5-BAC41553D8DD}"/>
          </ac:grpSpMkLst>
        </pc:grpChg>
        <pc:grpChg chg="add del mod">
          <ac:chgData name="daniela koreta" userId="f64f583489807fee" providerId="LiveId" clId="{07409CDA-1DCE-49E9-9D83-73995A3D989E}" dt="2021-04-17T08:04:24.564" v="3488" actId="165"/>
          <ac:grpSpMkLst>
            <pc:docMk/>
            <pc:sldMk cId="1990909708" sldId="276"/>
            <ac:grpSpMk id="16" creationId="{DCD9B123-CBF4-4592-A856-34515EC42099}"/>
          </ac:grpSpMkLst>
        </pc:grpChg>
        <pc:grpChg chg="add del mod">
          <ac:chgData name="daniela koreta" userId="f64f583489807fee" providerId="LiveId" clId="{07409CDA-1DCE-49E9-9D83-73995A3D989E}" dt="2021-04-17T08:04:47.741" v="3498" actId="165"/>
          <ac:grpSpMkLst>
            <pc:docMk/>
            <pc:sldMk cId="1990909708" sldId="276"/>
            <ac:grpSpMk id="19" creationId="{762E7F71-4734-4A92-AA48-FADF1A806FEB}"/>
          </ac:grpSpMkLst>
        </pc:grpChg>
        <pc:grpChg chg="add del mod">
          <ac:chgData name="daniela koreta" userId="f64f583489807fee" providerId="LiveId" clId="{07409CDA-1DCE-49E9-9D83-73995A3D989E}" dt="2021-04-17T08:08:22.114" v="3651" actId="478"/>
          <ac:grpSpMkLst>
            <pc:docMk/>
            <pc:sldMk cId="1990909708" sldId="276"/>
            <ac:grpSpMk id="22" creationId="{F1B6709D-E494-499F-9795-804B265D38C4}"/>
          </ac:grpSpMkLst>
        </pc:grpChg>
        <pc:grpChg chg="add del mod">
          <ac:chgData name="daniela koreta" userId="f64f583489807fee" providerId="LiveId" clId="{07409CDA-1DCE-49E9-9D83-73995A3D989E}" dt="2021-04-17T08:08:25.149" v="3654" actId="478"/>
          <ac:grpSpMkLst>
            <pc:docMk/>
            <pc:sldMk cId="1990909708" sldId="276"/>
            <ac:grpSpMk id="25" creationId="{D08708FD-1C0A-4090-8353-7B92F417E9E7}"/>
          </ac:grpSpMkLst>
        </pc:grpChg>
        <pc:grpChg chg="add del mod">
          <ac:chgData name="daniela koreta" userId="f64f583489807fee" providerId="LiveId" clId="{07409CDA-1DCE-49E9-9D83-73995A3D989E}" dt="2021-04-17T08:08:25.149" v="3654" actId="478"/>
          <ac:grpSpMkLst>
            <pc:docMk/>
            <pc:sldMk cId="1990909708" sldId="276"/>
            <ac:grpSpMk id="28" creationId="{82923B7D-2463-40F1-8A91-7AF6198CAFC3}"/>
          </ac:grpSpMkLst>
        </pc:grpChg>
        <pc:grpChg chg="add del mod">
          <ac:chgData name="daniela koreta" userId="f64f583489807fee" providerId="LiveId" clId="{07409CDA-1DCE-49E9-9D83-73995A3D989E}" dt="2021-04-17T08:09:34.805" v="3674" actId="165"/>
          <ac:grpSpMkLst>
            <pc:docMk/>
            <pc:sldMk cId="1990909708" sldId="276"/>
            <ac:grpSpMk id="32" creationId="{C0BF9D35-6C9D-4657-8A0B-DF37715C655F}"/>
          </ac:grpSpMkLst>
        </pc:grpChg>
        <pc:grpChg chg="add del mod topLvl">
          <ac:chgData name="daniela koreta" userId="f64f583489807fee" providerId="LiveId" clId="{07409CDA-1DCE-49E9-9D83-73995A3D989E}" dt="2021-04-17T15:06:40.331" v="8610" actId="165"/>
          <ac:grpSpMkLst>
            <pc:docMk/>
            <pc:sldMk cId="1990909708" sldId="276"/>
            <ac:grpSpMk id="34" creationId="{8568F128-2477-46F7-A569-9F8445E5124D}"/>
          </ac:grpSpMkLst>
        </pc:grpChg>
        <pc:grpChg chg="add del mod">
          <ac:chgData name="daniela koreta" userId="f64f583489807fee" providerId="LiveId" clId="{07409CDA-1DCE-49E9-9D83-73995A3D989E}" dt="2021-04-17T08:37:16.492" v="4193" actId="165"/>
          <ac:grpSpMkLst>
            <pc:docMk/>
            <pc:sldMk cId="1990909708" sldId="276"/>
            <ac:grpSpMk id="37" creationId="{719A255A-B6E2-4278-B2A1-A05CE433BE70}"/>
          </ac:grpSpMkLst>
        </pc:grpChg>
        <pc:grpChg chg="add del mod">
          <ac:chgData name="daniela koreta" userId="f64f583489807fee" providerId="LiveId" clId="{07409CDA-1DCE-49E9-9D83-73995A3D989E}" dt="2021-04-17T08:10:19.941" v="3681" actId="165"/>
          <ac:grpSpMkLst>
            <pc:docMk/>
            <pc:sldMk cId="1990909708" sldId="276"/>
            <ac:grpSpMk id="40" creationId="{F96B89C9-B45E-442C-A195-914CD73C36C5}"/>
          </ac:grpSpMkLst>
        </pc:grpChg>
        <pc:grpChg chg="add del mod ord topLvl">
          <ac:chgData name="daniela koreta" userId="f64f583489807fee" providerId="LiveId" clId="{07409CDA-1DCE-49E9-9D83-73995A3D989E}" dt="2021-04-17T14:34:50.536" v="8142" actId="165"/>
          <ac:grpSpMkLst>
            <pc:docMk/>
            <pc:sldMk cId="1990909708" sldId="276"/>
            <ac:grpSpMk id="45" creationId="{27E24799-86F5-4ABC-A311-F0A36E3EEF89}"/>
          </ac:grpSpMkLst>
        </pc:grpChg>
        <pc:grpChg chg="add del mod">
          <ac:chgData name="daniela koreta" userId="f64f583489807fee" providerId="LiveId" clId="{07409CDA-1DCE-49E9-9D83-73995A3D989E}" dt="2021-04-17T08:37:57.228" v="4251" actId="165"/>
          <ac:grpSpMkLst>
            <pc:docMk/>
            <pc:sldMk cId="1990909708" sldId="276"/>
            <ac:grpSpMk id="46" creationId="{47A76E6E-CBD4-4C91-A809-EE0935C0B093}"/>
          </ac:grpSpMkLst>
        </pc:grpChg>
        <pc:grpChg chg="add del mod topLvl">
          <ac:chgData name="daniela koreta" userId="f64f583489807fee" providerId="LiveId" clId="{07409CDA-1DCE-49E9-9D83-73995A3D989E}" dt="2021-04-17T08:50:58.706" v="4378" actId="1076"/>
          <ac:grpSpMkLst>
            <pc:docMk/>
            <pc:sldMk cId="1990909708" sldId="276"/>
            <ac:grpSpMk id="48" creationId="{41FCEBE2-66BB-4F71-B9F7-080C3DAB8E4D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53" creationId="{7523B8F3-C418-4DF7-B6DC-A02CC828EAC4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54" creationId="{155F0900-ECE7-40C2-9D96-124391912C1E}"/>
          </ac:grpSpMkLst>
        </pc:grpChg>
        <pc:grpChg chg="add del mod">
          <ac:chgData name="daniela koreta" userId="f64f583489807fee" providerId="LiveId" clId="{07409CDA-1DCE-49E9-9D83-73995A3D989E}" dt="2021-04-17T08:26:56.720" v="4007"/>
          <ac:grpSpMkLst>
            <pc:docMk/>
            <pc:sldMk cId="1990909708" sldId="276"/>
            <ac:grpSpMk id="57" creationId="{E5F7C96E-DC80-46A6-A645-585B8FAC028E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0" creationId="{D96CA10C-D730-4D24-B21E-FE56DA056CFD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3" creationId="{ADBBB02E-3895-407A-AC6F-7894292BF630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66" creationId="{99DF7F62-2A64-49BC-AE0B-211902224AA0}"/>
          </ac:grpSpMkLst>
        </pc:grpChg>
        <pc:grpChg chg="add del mod">
          <ac:chgData name="daniela koreta" userId="f64f583489807fee" providerId="LiveId" clId="{07409CDA-1DCE-49E9-9D83-73995A3D989E}" dt="2021-04-17T08:29:49.093" v="4036" actId="165"/>
          <ac:grpSpMkLst>
            <pc:docMk/>
            <pc:sldMk cId="1990909708" sldId="276"/>
            <ac:grpSpMk id="72" creationId="{5C59167D-4C08-4B00-A351-4FFDAAFCA0BE}"/>
          </ac:grpSpMkLst>
        </pc:grpChg>
        <pc:grpChg chg="add del mod topLvl">
          <ac:chgData name="daniela koreta" userId="f64f583489807fee" providerId="LiveId" clId="{07409CDA-1DCE-49E9-9D83-73995A3D989E}" dt="2021-04-22T15:55:43.803" v="10159" actId="478"/>
          <ac:grpSpMkLst>
            <pc:docMk/>
            <pc:sldMk cId="1990909708" sldId="276"/>
            <ac:grpSpMk id="75" creationId="{3E1A1DAB-9779-4E30-9388-7DC6C125BF92}"/>
          </ac:grpSpMkLst>
        </pc:grpChg>
        <pc:grpChg chg="add del mod topLvl">
          <ac:chgData name="daniela koreta" userId="f64f583489807fee" providerId="LiveId" clId="{07409CDA-1DCE-49E9-9D83-73995A3D989E}" dt="2021-04-22T15:55:43.578" v="10158" actId="478"/>
          <ac:grpSpMkLst>
            <pc:docMk/>
            <pc:sldMk cId="1990909708" sldId="276"/>
            <ac:grpSpMk id="76" creationId="{C37B62B1-AF65-4D0D-826B-B0F38AD3797B}"/>
          </ac:grpSpMkLst>
        </pc:grpChg>
        <pc:grpChg chg="add del mod topLvl">
          <ac:chgData name="daniela koreta" userId="f64f583489807fee" providerId="LiveId" clId="{07409CDA-1DCE-49E9-9D83-73995A3D989E}" dt="2021-04-22T15:55:43.412" v="10157" actId="478"/>
          <ac:grpSpMkLst>
            <pc:docMk/>
            <pc:sldMk cId="1990909708" sldId="276"/>
            <ac:grpSpMk id="77" creationId="{21BAD893-0EDF-4097-9054-5712B476F2D7}"/>
          </ac:grpSpMkLst>
        </pc:grpChg>
        <pc:grpChg chg="add del mod topLvl">
          <ac:chgData name="daniela koreta" userId="f64f583489807fee" providerId="LiveId" clId="{07409CDA-1DCE-49E9-9D83-73995A3D989E}" dt="2021-04-22T15:55:43.260" v="10156" actId="478"/>
          <ac:grpSpMkLst>
            <pc:docMk/>
            <pc:sldMk cId="1990909708" sldId="276"/>
            <ac:grpSpMk id="78" creationId="{75FF5B78-D58C-4392-B5BE-AC39AE8358BC}"/>
          </ac:grpSpMkLst>
        </pc:grpChg>
        <pc:grpChg chg="add del mod topLvl">
          <ac:chgData name="daniela koreta" userId="f64f583489807fee" providerId="LiveId" clId="{07409CDA-1DCE-49E9-9D83-73995A3D989E}" dt="2021-04-22T15:55:43.107" v="10155" actId="478"/>
          <ac:grpSpMkLst>
            <pc:docMk/>
            <pc:sldMk cId="1990909708" sldId="276"/>
            <ac:grpSpMk id="79" creationId="{56848533-EACD-4171-8FB6-B458A9BAE037}"/>
          </ac:grpSpMkLst>
        </pc:grpChg>
        <pc:grpChg chg="add del mod topLvl">
          <ac:chgData name="daniela koreta" userId="f64f583489807fee" providerId="LiveId" clId="{07409CDA-1DCE-49E9-9D83-73995A3D989E}" dt="2021-04-22T15:55:42.920" v="10154" actId="478"/>
          <ac:grpSpMkLst>
            <pc:docMk/>
            <pc:sldMk cId="1990909708" sldId="276"/>
            <ac:grpSpMk id="80" creationId="{1FD4430F-2A4C-4AE3-A12A-531963D35F46}"/>
          </ac:grpSpMkLst>
        </pc:grpChg>
        <pc:grpChg chg="add del mod topLvl">
          <ac:chgData name="daniela koreta" userId="f64f583489807fee" providerId="LiveId" clId="{07409CDA-1DCE-49E9-9D83-73995A3D989E}" dt="2021-04-17T15:06:26.573" v="8607" actId="165"/>
          <ac:grpSpMkLst>
            <pc:docMk/>
            <pc:sldMk cId="1990909708" sldId="276"/>
            <ac:grpSpMk id="91" creationId="{439A1CBB-8D9B-4C8C-A064-0FF45DC21161}"/>
          </ac:grpSpMkLst>
        </pc:grpChg>
        <pc:grpChg chg="add del mod">
          <ac:chgData name="daniela koreta" userId="f64f583489807fee" providerId="LiveId" clId="{07409CDA-1DCE-49E9-9D83-73995A3D989E}" dt="2021-04-17T08:39:08.314" v="4286" actId="165"/>
          <ac:grpSpMkLst>
            <pc:docMk/>
            <pc:sldMk cId="1990909708" sldId="276"/>
            <ac:grpSpMk id="94" creationId="{40806A70-9D3D-4F3A-B628-646E20569315}"/>
          </ac:grpSpMkLst>
        </pc:grpChg>
        <pc:grpChg chg="add del mod topLvl">
          <ac:chgData name="daniela koreta" userId="f64f583489807fee" providerId="LiveId" clId="{07409CDA-1DCE-49E9-9D83-73995A3D989E}" dt="2021-04-17T14:34:38.032" v="8119" actId="165"/>
          <ac:grpSpMkLst>
            <pc:docMk/>
            <pc:sldMk cId="1990909708" sldId="276"/>
            <ac:grpSpMk id="95" creationId="{4F9DB493-A5F1-49BE-B28C-C10B070BA388}"/>
          </ac:grpSpMkLst>
        </pc:grpChg>
        <pc:grpChg chg="add del mod">
          <ac:chgData name="daniela koreta" userId="f64f583489807fee" providerId="LiveId" clId="{07409CDA-1DCE-49E9-9D83-73995A3D989E}" dt="2021-04-17T08:40:28.917" v="4304" actId="165"/>
          <ac:grpSpMkLst>
            <pc:docMk/>
            <pc:sldMk cId="1990909708" sldId="276"/>
            <ac:grpSpMk id="99" creationId="{F881E11A-00B2-47FD-8881-998C06724A65}"/>
          </ac:grpSpMkLst>
        </pc:grpChg>
        <pc:grpChg chg="add del mod">
          <ac:chgData name="daniela koreta" userId="f64f583489807fee" providerId="LiveId" clId="{07409CDA-1DCE-49E9-9D83-73995A3D989E}" dt="2021-04-17T08:49:05.895" v="4361" actId="165"/>
          <ac:grpSpMkLst>
            <pc:docMk/>
            <pc:sldMk cId="1990909708" sldId="276"/>
            <ac:grpSpMk id="118" creationId="{7BC1E817-12CC-4FFD-8A20-05DC2CF7B1D8}"/>
          </ac:grpSpMkLst>
        </pc:grpChg>
        <pc:grpChg chg="add del mod">
          <ac:chgData name="daniela koreta" userId="f64f583489807fee" providerId="LiveId" clId="{07409CDA-1DCE-49E9-9D83-73995A3D989E}" dt="2021-04-17T08:46:01.966" v="4352"/>
          <ac:grpSpMkLst>
            <pc:docMk/>
            <pc:sldMk cId="1990909708" sldId="276"/>
            <ac:grpSpMk id="119" creationId="{CDDAA05B-5D7C-43F9-BF80-E96778169455}"/>
          </ac:grpSpMkLst>
        </pc:grpChg>
        <pc:grpChg chg="add del mod">
          <ac:chgData name="daniela koreta" userId="f64f583489807fee" providerId="LiveId" clId="{07409CDA-1DCE-49E9-9D83-73995A3D989E}" dt="2021-04-17T08:46:48.138" v="4357" actId="165"/>
          <ac:grpSpMkLst>
            <pc:docMk/>
            <pc:sldMk cId="1990909708" sldId="276"/>
            <ac:grpSpMk id="122" creationId="{CAAA6410-CACA-40DD-93ED-398965D85998}"/>
          </ac:grpSpMkLst>
        </pc:grpChg>
        <pc:grpChg chg="add del mod">
          <ac:chgData name="daniela koreta" userId="f64f583489807fee" providerId="LiveId" clId="{07409CDA-1DCE-49E9-9D83-73995A3D989E}" dt="2021-04-17T15:06:49.092" v="8612" actId="165"/>
          <ac:grpSpMkLst>
            <pc:docMk/>
            <pc:sldMk cId="1990909708" sldId="276"/>
            <ac:grpSpMk id="126" creationId="{2F9210B6-C835-4B5E-BA14-D7A8094D6A04}"/>
          </ac:grpSpMkLst>
        </pc:grpChg>
        <pc:picChg chg="mod topLvl">
          <ac:chgData name="daniela koreta" userId="f64f583489807fee" providerId="LiveId" clId="{07409CDA-1DCE-49E9-9D83-73995A3D989E}" dt="2021-04-17T14:34:38.032" v="8119" actId="165"/>
          <ac:picMkLst>
            <pc:docMk/>
            <pc:sldMk cId="1990909708" sldId="276"/>
            <ac:picMk id="8" creationId="{EB4B9653-B44D-499A-8DB8-E6F9813AEAA4}"/>
          </ac:picMkLst>
        </pc:picChg>
        <pc:picChg chg="del mod topLvl">
          <ac:chgData name="daniela koreta" userId="f64f583489807fee" providerId="LiveId" clId="{07409CDA-1DCE-49E9-9D83-73995A3D989E}" dt="2021-04-17T08:03:46.782" v="3473" actId="478"/>
          <ac:picMkLst>
            <pc:docMk/>
            <pc:sldMk cId="1990909708" sldId="276"/>
            <ac:picMk id="15" creationId="{5A904418-D4F4-4646-94E6-18AEF0E60379}"/>
          </ac:picMkLst>
        </pc:picChg>
        <pc:picChg chg="add del mod topLvl">
          <ac:chgData name="daniela koreta" userId="f64f583489807fee" providerId="LiveId" clId="{07409CDA-1DCE-49E9-9D83-73995A3D989E}" dt="2021-04-17T08:04:29.954" v="3491" actId="478"/>
          <ac:picMkLst>
            <pc:docMk/>
            <pc:sldMk cId="1990909708" sldId="276"/>
            <ac:picMk id="18" creationId="{9817B9BD-C0FC-4B2E-9739-E91688CCC528}"/>
          </ac:picMkLst>
        </pc:picChg>
        <pc:picChg chg="del mod topLvl">
          <ac:chgData name="daniela koreta" userId="f64f583489807fee" providerId="LiveId" clId="{07409CDA-1DCE-49E9-9D83-73995A3D989E}" dt="2021-04-17T08:04:50.896" v="3499" actId="478"/>
          <ac:picMkLst>
            <pc:docMk/>
            <pc:sldMk cId="1990909708" sldId="276"/>
            <ac:picMk id="21" creationId="{73405A0E-DAEB-4EE0-BD39-2E573A90C236}"/>
          </ac:picMkLst>
        </pc:picChg>
        <pc:picChg chg="mod">
          <ac:chgData name="daniela koreta" userId="f64f583489807fee" providerId="LiveId" clId="{07409CDA-1DCE-49E9-9D83-73995A3D989E}" dt="2021-04-17T08:03:59.084" v="3479"/>
          <ac:picMkLst>
            <pc:docMk/>
            <pc:sldMk cId="1990909708" sldId="276"/>
            <ac:picMk id="24" creationId="{491CE053-7F56-4E7B-A78F-789B0F4591F6}"/>
          </ac:picMkLst>
        </pc:picChg>
        <pc:picChg chg="mod">
          <ac:chgData name="daniela koreta" userId="f64f583489807fee" providerId="LiveId" clId="{07409CDA-1DCE-49E9-9D83-73995A3D989E}" dt="2021-04-17T08:04:03.923" v="3481"/>
          <ac:picMkLst>
            <pc:docMk/>
            <pc:sldMk cId="1990909708" sldId="276"/>
            <ac:picMk id="27" creationId="{06A271D9-C456-4465-8C53-1417B1D4EA44}"/>
          </ac:picMkLst>
        </pc:picChg>
        <pc:picChg chg="mod">
          <ac:chgData name="daniela koreta" userId="f64f583489807fee" providerId="LiveId" clId="{07409CDA-1DCE-49E9-9D83-73995A3D989E}" dt="2021-04-17T08:04:07.261" v="3483"/>
          <ac:picMkLst>
            <pc:docMk/>
            <pc:sldMk cId="1990909708" sldId="276"/>
            <ac:picMk id="30" creationId="{305C0E95-EBCA-46EC-A561-E97C3A5975F5}"/>
          </ac:picMkLst>
        </pc:picChg>
        <pc:picChg chg="add mod topLvl">
          <ac:chgData name="daniela koreta" userId="f64f583489807fee" providerId="LiveId" clId="{07409CDA-1DCE-49E9-9D83-73995A3D989E}" dt="2021-04-17T14:34:50.536" v="8142" actId="165"/>
          <ac:picMkLst>
            <pc:docMk/>
            <pc:sldMk cId="1990909708" sldId="276"/>
            <ac:picMk id="31" creationId="{0826468A-4458-4C1C-9DE1-09CC810E9DFC}"/>
          </ac:picMkLst>
        </pc:picChg>
        <pc:picChg chg="add del mod">
          <ac:chgData name="daniela koreta" userId="f64f583489807fee" providerId="LiveId" clId="{07409CDA-1DCE-49E9-9D83-73995A3D989E}" dt="2021-04-17T08:07:41.336" v="3640" actId="478"/>
          <ac:picMkLst>
            <pc:docMk/>
            <pc:sldMk cId="1990909708" sldId="276"/>
            <ac:picMk id="33" creationId="{03923AD3-A3AB-445B-B139-836CE0C88930}"/>
          </ac:picMkLst>
        </pc:picChg>
        <pc:picChg chg="mod topLvl">
          <ac:chgData name="daniela koreta" userId="f64f583489807fee" providerId="LiveId" clId="{07409CDA-1DCE-49E9-9D83-73995A3D989E}" dt="2021-04-17T15:06:43.098" v="8611" actId="207"/>
          <ac:picMkLst>
            <pc:docMk/>
            <pc:sldMk cId="1990909708" sldId="276"/>
            <ac:picMk id="36" creationId="{A8369771-19AB-4FFC-9CB4-4FE62F581DF9}"/>
          </ac:picMkLst>
        </pc:picChg>
        <pc:picChg chg="mod topLvl">
          <ac:chgData name="daniela koreta" userId="f64f583489807fee" providerId="LiveId" clId="{07409CDA-1DCE-49E9-9D83-73995A3D989E}" dt="2021-04-17T15:06:26.573" v="8607" actId="165"/>
          <ac:picMkLst>
            <pc:docMk/>
            <pc:sldMk cId="1990909708" sldId="276"/>
            <ac:picMk id="39" creationId="{7583BA92-4585-41C4-8DBC-B3EBE772A134}"/>
          </ac:picMkLst>
        </pc:picChg>
        <pc:picChg chg="mod topLvl">
          <ac:chgData name="daniela koreta" userId="f64f583489807fee" providerId="LiveId" clId="{07409CDA-1DCE-49E9-9D83-73995A3D989E}" dt="2021-04-17T15:06:49.092" v="8612" actId="165"/>
          <ac:picMkLst>
            <pc:docMk/>
            <pc:sldMk cId="1990909708" sldId="276"/>
            <ac:picMk id="42" creationId="{A1F7E9A3-254B-48B7-B4AA-064AB990379F}"/>
          </ac:picMkLst>
        </pc:picChg>
        <pc:picChg chg="add del mod">
          <ac:chgData name="daniela koreta" userId="f64f583489807fee" providerId="LiveId" clId="{07409CDA-1DCE-49E9-9D83-73995A3D989E}" dt="2021-04-17T08:18:11.190" v="3879" actId="478"/>
          <ac:picMkLst>
            <pc:docMk/>
            <pc:sldMk cId="1990909708" sldId="276"/>
            <ac:picMk id="44" creationId="{3FD665CD-423E-47AE-9D58-24F1B3FE29CC}"/>
          </ac:picMkLst>
        </pc:picChg>
        <pc:picChg chg="mod topLvl">
          <ac:chgData name="daniela koreta" userId="f64f583489807fee" providerId="LiveId" clId="{07409CDA-1DCE-49E9-9D83-73995A3D989E}" dt="2021-04-17T08:49:05.895" v="4361" actId="165"/>
          <ac:picMkLst>
            <pc:docMk/>
            <pc:sldMk cId="1990909708" sldId="276"/>
            <ac:picMk id="50" creationId="{468F6208-BB11-4D2E-B2D2-49EE6B5A0422}"/>
          </ac:picMkLst>
        </pc:picChg>
        <pc:cxnChg chg="add mod">
          <ac:chgData name="daniela koreta" userId="f64f583489807fee" providerId="LiveId" clId="{07409CDA-1DCE-49E9-9D83-73995A3D989E}" dt="2021-04-22T15:58:59.015" v="10202" actId="14861"/>
          <ac:cxnSpMkLst>
            <pc:docMk/>
            <pc:sldMk cId="1990909708" sldId="276"/>
            <ac:cxnSpMk id="44" creationId="{C8F1C8AA-66DF-4142-A593-FF8C61A6AF29}"/>
          </ac:cxnSpMkLst>
        </pc:cxnChg>
        <pc:cxnChg chg="add mod ord topLvl">
          <ac:chgData name="daniela koreta" userId="f64f583489807fee" providerId="LiveId" clId="{07409CDA-1DCE-49E9-9D83-73995A3D989E}" dt="2021-04-22T15:55:43.803" v="10159" actId="478"/>
          <ac:cxnSpMkLst>
            <pc:docMk/>
            <pc:sldMk cId="1990909708" sldId="276"/>
            <ac:cxnSpMk id="82" creationId="{2C55588C-46EC-402A-A2AE-0E9AF7579BCD}"/>
          </ac:cxnSpMkLst>
        </pc:cxnChg>
        <pc:cxnChg chg="add mod ord topLvl">
          <ac:chgData name="daniela koreta" userId="f64f583489807fee" providerId="LiveId" clId="{07409CDA-1DCE-49E9-9D83-73995A3D989E}" dt="2021-04-22T15:55:43.578" v="10158" actId="478"/>
          <ac:cxnSpMkLst>
            <pc:docMk/>
            <pc:sldMk cId="1990909708" sldId="276"/>
            <ac:cxnSpMk id="101" creationId="{8DB1554F-59ED-4A32-BA81-80CAD908E453}"/>
          </ac:cxnSpMkLst>
        </pc:cxnChg>
        <pc:cxnChg chg="add mod ord topLvl">
          <ac:chgData name="daniela koreta" userId="f64f583489807fee" providerId="LiveId" clId="{07409CDA-1DCE-49E9-9D83-73995A3D989E}" dt="2021-04-22T15:55:43.412" v="10157" actId="478"/>
          <ac:cxnSpMkLst>
            <pc:docMk/>
            <pc:sldMk cId="1990909708" sldId="276"/>
            <ac:cxnSpMk id="105" creationId="{9E22974B-42ED-4009-AE95-7AE9559478A0}"/>
          </ac:cxnSpMkLst>
        </pc:cxnChg>
        <pc:cxnChg chg="add mod ord topLvl">
          <ac:chgData name="daniela koreta" userId="f64f583489807fee" providerId="LiveId" clId="{07409CDA-1DCE-49E9-9D83-73995A3D989E}" dt="2021-04-22T15:55:43.260" v="10156" actId="478"/>
          <ac:cxnSpMkLst>
            <pc:docMk/>
            <pc:sldMk cId="1990909708" sldId="276"/>
            <ac:cxnSpMk id="110" creationId="{D00E568C-440D-4209-A085-928A83FA5848}"/>
          </ac:cxnSpMkLst>
        </pc:cxnChg>
        <pc:cxnChg chg="add mod ord topLvl">
          <ac:chgData name="daniela koreta" userId="f64f583489807fee" providerId="LiveId" clId="{07409CDA-1DCE-49E9-9D83-73995A3D989E}" dt="2021-04-22T15:55:43.107" v="10155" actId="478"/>
          <ac:cxnSpMkLst>
            <pc:docMk/>
            <pc:sldMk cId="1990909708" sldId="276"/>
            <ac:cxnSpMk id="113" creationId="{08C24AF3-3721-420C-AEE1-58E5B7643AC0}"/>
          </ac:cxnSpMkLst>
        </pc:cxnChg>
        <pc:cxnChg chg="add mod ord topLvl">
          <ac:chgData name="daniela koreta" userId="f64f583489807fee" providerId="LiveId" clId="{07409CDA-1DCE-49E9-9D83-73995A3D989E}" dt="2021-04-22T15:55:42.920" v="10154" actId="478"/>
          <ac:cxnSpMkLst>
            <pc:docMk/>
            <pc:sldMk cId="1990909708" sldId="276"/>
            <ac:cxnSpMk id="116" creationId="{22F23B52-5BA9-47CF-8025-32D9B4A1EF71}"/>
          </ac:cxnSpMkLst>
        </pc:cxnChg>
        <pc:cxnChg chg="mod">
          <ac:chgData name="daniela koreta" userId="f64f583489807fee" providerId="LiveId" clId="{07409CDA-1DCE-49E9-9D83-73995A3D989E}" dt="2021-04-17T08:45:57.020" v="4351"/>
          <ac:cxnSpMkLst>
            <pc:docMk/>
            <pc:sldMk cId="1990909708" sldId="276"/>
            <ac:cxnSpMk id="120" creationId="{29BFFB7C-792D-43E1-9B7A-2F955DBB7085}"/>
          </ac:cxnSpMkLst>
        </pc:cxnChg>
        <pc:cxnChg chg="add del mod topLvl">
          <ac:chgData name="daniela koreta" userId="f64f583489807fee" providerId="LiveId" clId="{07409CDA-1DCE-49E9-9D83-73995A3D989E}" dt="2021-04-17T08:46:53.504" v="4360" actId="478"/>
          <ac:cxnSpMkLst>
            <pc:docMk/>
            <pc:sldMk cId="1990909708" sldId="276"/>
            <ac:cxnSpMk id="123" creationId="{4D61FA19-4935-4B70-A57D-58DC32D62D26}"/>
          </ac:cxnSpMkLst>
        </pc:cxnChg>
        <pc:cxnChg chg="add del mod">
          <ac:chgData name="daniela koreta" userId="f64f583489807fee" providerId="LiveId" clId="{07409CDA-1DCE-49E9-9D83-73995A3D989E}" dt="2021-04-22T15:48:05.947" v="10054" actId="478"/>
          <ac:cxnSpMkLst>
            <pc:docMk/>
            <pc:sldMk cId="1990909708" sldId="276"/>
            <ac:cxnSpMk id="128" creationId="{9D876A43-5B99-41A4-A0B6-119DC1875B9E}"/>
          </ac:cxnSpMkLst>
        </pc:cxnChg>
      </pc:sldChg>
      <pc:sldChg chg="addSp delSp modSp new del mod modClrScheme chgLayout">
        <pc:chgData name="daniela koreta" userId="f64f583489807fee" providerId="LiveId" clId="{07409CDA-1DCE-49E9-9D83-73995A3D989E}" dt="2021-04-17T09:53:06.314" v="4927" actId="47"/>
        <pc:sldMkLst>
          <pc:docMk/>
          <pc:sldMk cId="1866218318" sldId="277"/>
        </pc:sldMkLst>
        <pc:spChg chg="del">
          <ac:chgData name="daniela koreta" userId="f64f583489807fee" providerId="LiveId" clId="{07409CDA-1DCE-49E9-9D83-73995A3D989E}" dt="2021-04-17T09:11:21.844" v="4495" actId="700"/>
          <ac:spMkLst>
            <pc:docMk/>
            <pc:sldMk cId="1866218318" sldId="277"/>
            <ac:spMk id="2" creationId="{5B8AD1FF-A6FC-499B-AE42-D547988C5E51}"/>
          </ac:spMkLst>
        </pc:spChg>
        <pc:spChg chg="add mod">
          <ac:chgData name="daniela koreta" userId="f64f583489807fee" providerId="LiveId" clId="{07409CDA-1DCE-49E9-9D83-73995A3D989E}" dt="2021-04-17T09:20:43.756" v="4581" actId="164"/>
          <ac:spMkLst>
            <pc:docMk/>
            <pc:sldMk cId="1866218318" sldId="277"/>
            <ac:spMk id="3" creationId="{2BDF0BEC-2DE5-4963-A75C-A8C1D3FF5108}"/>
          </ac:spMkLst>
        </pc:spChg>
        <pc:spChg chg="add mod">
          <ac:chgData name="daniela koreta" userId="f64f583489807fee" providerId="LiveId" clId="{07409CDA-1DCE-49E9-9D83-73995A3D989E}" dt="2021-04-17T09:30:46.689" v="4689"/>
          <ac:spMkLst>
            <pc:docMk/>
            <pc:sldMk cId="1866218318" sldId="277"/>
            <ac:spMk id="4" creationId="{4AAFBC89-6964-42B8-A813-005AD556D74A}"/>
          </ac:spMkLst>
        </pc:spChg>
        <pc:spChg chg="add mod">
          <ac:chgData name="daniela koreta" userId="f64f583489807fee" providerId="LiveId" clId="{07409CDA-1DCE-49E9-9D83-73995A3D989E}" dt="2021-04-17T09:20:53.341" v="4584" actId="164"/>
          <ac:spMkLst>
            <pc:docMk/>
            <pc:sldMk cId="1866218318" sldId="277"/>
            <ac:spMk id="5" creationId="{610BD816-4904-44A9-AD3C-B68E59CD66E6}"/>
          </ac:spMkLst>
        </pc:spChg>
        <pc:spChg chg="add del mod">
          <ac:chgData name="daniela koreta" userId="f64f583489807fee" providerId="LiveId" clId="{07409CDA-1DCE-49E9-9D83-73995A3D989E}" dt="2021-04-17T09:36:06.372" v="4738" actId="478"/>
          <ac:spMkLst>
            <pc:docMk/>
            <pc:sldMk cId="1866218318" sldId="277"/>
            <ac:spMk id="6" creationId="{6612F36C-262F-485B-801C-7DF2F212D0BF}"/>
          </ac:spMkLst>
        </pc:spChg>
        <pc:spChg chg="add del mod">
          <ac:chgData name="daniela koreta" userId="f64f583489807fee" providerId="LiveId" clId="{07409CDA-1DCE-49E9-9D83-73995A3D989E}" dt="2021-04-17T09:36:05.689" v="4737" actId="478"/>
          <ac:spMkLst>
            <pc:docMk/>
            <pc:sldMk cId="1866218318" sldId="277"/>
            <ac:spMk id="7" creationId="{ED6D6133-4C27-410E-853B-10EC9A646E57}"/>
          </ac:spMkLst>
        </pc:spChg>
        <pc:spChg chg="add del mod">
          <ac:chgData name="daniela koreta" userId="f64f583489807fee" providerId="LiveId" clId="{07409CDA-1DCE-49E9-9D83-73995A3D989E}" dt="2021-04-17T09:36:04.571" v="4736" actId="478"/>
          <ac:spMkLst>
            <pc:docMk/>
            <pc:sldMk cId="1866218318" sldId="277"/>
            <ac:spMk id="8" creationId="{4EC95548-792C-490D-89D3-4E3956D47DA0}"/>
          </ac:spMkLst>
        </pc:spChg>
        <pc:spChg chg="add del mod">
          <ac:chgData name="daniela koreta" userId="f64f583489807fee" providerId="LiveId" clId="{07409CDA-1DCE-49E9-9D83-73995A3D989E}" dt="2021-04-17T09:36:04.571" v="4736" actId="478"/>
          <ac:spMkLst>
            <pc:docMk/>
            <pc:sldMk cId="1866218318" sldId="277"/>
            <ac:spMk id="11" creationId="{291D1024-970D-4A35-B825-C38B2E2DBEE5}"/>
          </ac:spMkLst>
        </pc:spChg>
        <pc:spChg chg="add mod">
          <ac:chgData name="daniela koreta" userId="f64f583489807fee" providerId="LiveId" clId="{07409CDA-1DCE-49E9-9D83-73995A3D989E}" dt="2021-04-17T09:38:33.288" v="4761" actId="1076"/>
          <ac:spMkLst>
            <pc:docMk/>
            <pc:sldMk cId="1866218318" sldId="277"/>
            <ac:spMk id="14" creationId="{FD6EE758-62D7-414D-A0E7-9E351A120E3D}"/>
          </ac:spMkLst>
        </pc:spChg>
        <pc:spChg chg="add mod">
          <ac:chgData name="daniela koreta" userId="f64f583489807fee" providerId="LiveId" clId="{07409CDA-1DCE-49E9-9D83-73995A3D989E}" dt="2021-04-17T09:38:33.288" v="4761" actId="1076"/>
          <ac:spMkLst>
            <pc:docMk/>
            <pc:sldMk cId="1866218318" sldId="277"/>
            <ac:spMk id="15" creationId="{1F5196EF-05AB-4C23-826D-BF76CBC0A769}"/>
          </ac:spMkLst>
        </pc:spChg>
        <pc:spChg chg="add del mod">
          <ac:chgData name="daniela koreta" userId="f64f583489807fee" providerId="LiveId" clId="{07409CDA-1DCE-49E9-9D83-73995A3D989E}" dt="2021-04-17T09:34:05.677" v="4714" actId="478"/>
          <ac:spMkLst>
            <pc:docMk/>
            <pc:sldMk cId="1866218318" sldId="277"/>
            <ac:spMk id="16" creationId="{390FECEF-7CA4-45C6-BE2D-19901941B203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7" creationId="{43444734-ADF4-475E-B1E4-8570B3C3E1E7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8" creationId="{7ADCE83A-734E-488C-ACBE-B851BDBB8930}"/>
          </ac:spMkLst>
        </pc:spChg>
        <pc:spChg chg="add del mod">
          <ac:chgData name="daniela koreta" userId="f64f583489807fee" providerId="LiveId" clId="{07409CDA-1DCE-49E9-9D83-73995A3D989E}" dt="2021-04-17T09:34:02.456" v="4713" actId="478"/>
          <ac:spMkLst>
            <pc:docMk/>
            <pc:sldMk cId="1866218318" sldId="277"/>
            <ac:spMk id="19" creationId="{F22283A4-EB55-46D8-ACCE-875C99B07D75}"/>
          </ac:spMkLst>
        </pc:spChg>
        <pc:spChg chg="add mod">
          <ac:chgData name="daniela koreta" userId="f64f583489807fee" providerId="LiveId" clId="{07409CDA-1DCE-49E9-9D83-73995A3D989E}" dt="2021-04-17T09:41:48.181" v="4787" actId="1076"/>
          <ac:spMkLst>
            <pc:docMk/>
            <pc:sldMk cId="1866218318" sldId="277"/>
            <ac:spMk id="22" creationId="{6CAAF706-FB7E-4FE2-9D9F-E26E694CE8AB}"/>
          </ac:spMkLst>
        </pc:spChg>
        <pc:spChg chg="add del mod">
          <ac:chgData name="daniela koreta" userId="f64f583489807fee" providerId="LiveId" clId="{07409CDA-1DCE-49E9-9D83-73995A3D989E}" dt="2021-04-17T09:37:32.889" v="4750" actId="478"/>
          <ac:spMkLst>
            <pc:docMk/>
            <pc:sldMk cId="1866218318" sldId="277"/>
            <ac:spMk id="23" creationId="{55D557F6-20C8-4DAD-8F8D-7513548F6D13}"/>
          </ac:spMkLst>
        </pc:spChg>
        <pc:spChg chg="add del mod">
          <ac:chgData name="daniela koreta" userId="f64f583489807fee" providerId="LiveId" clId="{07409CDA-1DCE-49E9-9D83-73995A3D989E}" dt="2021-04-17T09:37:32.889" v="4750" actId="478"/>
          <ac:spMkLst>
            <pc:docMk/>
            <pc:sldMk cId="1866218318" sldId="277"/>
            <ac:spMk id="24" creationId="{FFCC52A6-21CC-4B47-BB22-E3AE4A043A8A}"/>
          </ac:spMkLst>
        </pc:spChg>
        <pc:spChg chg="add del mod">
          <ac:chgData name="daniela koreta" userId="f64f583489807fee" providerId="LiveId" clId="{07409CDA-1DCE-49E9-9D83-73995A3D989E}" dt="2021-04-17T09:33:43.683" v="4711" actId="478"/>
          <ac:spMkLst>
            <pc:docMk/>
            <pc:sldMk cId="1866218318" sldId="277"/>
            <ac:spMk id="25" creationId="{DEFC3EE6-0719-48C9-97CE-A1E7B546556D}"/>
          </ac:spMkLst>
        </pc:spChg>
        <pc:spChg chg="add mod">
          <ac:chgData name="daniela koreta" userId="f64f583489807fee" providerId="LiveId" clId="{07409CDA-1DCE-49E9-9D83-73995A3D989E}" dt="2021-04-17T09:40:51.064" v="4783" actId="1076"/>
          <ac:spMkLst>
            <pc:docMk/>
            <pc:sldMk cId="1866218318" sldId="277"/>
            <ac:spMk id="29" creationId="{9FC360F7-1B0E-41B7-AFB6-5BAD41DAB604}"/>
          </ac:spMkLst>
        </pc:spChg>
        <pc:spChg chg="add mod">
          <ac:chgData name="daniela koreta" userId="f64f583489807fee" providerId="LiveId" clId="{07409CDA-1DCE-49E9-9D83-73995A3D989E}" dt="2021-04-17T09:40:51.064" v="4783" actId="1076"/>
          <ac:spMkLst>
            <pc:docMk/>
            <pc:sldMk cId="1866218318" sldId="277"/>
            <ac:spMk id="30" creationId="{20939379-9BC9-48E3-83A6-8DB565183C7C}"/>
          </ac:spMkLst>
        </pc:spChg>
        <pc:spChg chg="add mod">
          <ac:chgData name="daniela koreta" userId="f64f583489807fee" providerId="LiveId" clId="{07409CDA-1DCE-49E9-9D83-73995A3D989E}" dt="2021-04-17T09:38:25.546" v="4758" actId="1076"/>
          <ac:spMkLst>
            <pc:docMk/>
            <pc:sldMk cId="1866218318" sldId="277"/>
            <ac:spMk id="32" creationId="{BC1B0BB1-74A2-4AD9-A836-6639BC448619}"/>
          </ac:spMkLst>
        </pc:spChg>
        <pc:spChg chg="add mod">
          <ac:chgData name="daniela koreta" userId="f64f583489807fee" providerId="LiveId" clId="{07409CDA-1DCE-49E9-9D83-73995A3D989E}" dt="2021-04-17T09:38:25.546" v="4758" actId="1076"/>
          <ac:spMkLst>
            <pc:docMk/>
            <pc:sldMk cId="1866218318" sldId="277"/>
            <ac:spMk id="33" creationId="{E73F1899-05CC-48BD-B2D2-F949526A6A5E}"/>
          </ac:spMkLst>
        </pc:spChg>
        <pc:spChg chg="add mod">
          <ac:chgData name="daniela koreta" userId="f64f583489807fee" providerId="LiveId" clId="{07409CDA-1DCE-49E9-9D83-73995A3D989E}" dt="2021-04-17T09:41:00.361" v="4784" actId="1076"/>
          <ac:spMkLst>
            <pc:docMk/>
            <pc:sldMk cId="1866218318" sldId="277"/>
            <ac:spMk id="34" creationId="{47ADEA71-03F8-4CAB-ABE4-1C3029A7C915}"/>
          </ac:spMkLst>
        </pc:spChg>
        <pc:spChg chg="add mod">
          <ac:chgData name="daniela koreta" userId="f64f583489807fee" providerId="LiveId" clId="{07409CDA-1DCE-49E9-9D83-73995A3D989E}" dt="2021-04-17T09:41:00.361" v="4784" actId="1076"/>
          <ac:spMkLst>
            <pc:docMk/>
            <pc:sldMk cId="1866218318" sldId="277"/>
            <ac:spMk id="35" creationId="{DD64E46D-9FA8-4AE0-82BF-974B6C4B783C}"/>
          </ac:spMkLst>
        </pc:spChg>
        <pc:spChg chg="add mod">
          <ac:chgData name="daniela koreta" userId="f64f583489807fee" providerId="LiveId" clId="{07409CDA-1DCE-49E9-9D83-73995A3D989E}" dt="2021-04-17T09:39:21.441" v="4769" actId="1076"/>
          <ac:spMkLst>
            <pc:docMk/>
            <pc:sldMk cId="1866218318" sldId="277"/>
            <ac:spMk id="37" creationId="{2906F2F2-3B69-4D06-B3E0-D8FC4582E5F8}"/>
          </ac:spMkLst>
        </pc:spChg>
        <pc:spChg chg="add mod">
          <ac:chgData name="daniela koreta" userId="f64f583489807fee" providerId="LiveId" clId="{07409CDA-1DCE-49E9-9D83-73995A3D989E}" dt="2021-04-17T09:39:21.441" v="4769" actId="1076"/>
          <ac:spMkLst>
            <pc:docMk/>
            <pc:sldMk cId="1866218318" sldId="277"/>
            <ac:spMk id="38" creationId="{616A651B-529B-4B2F-ABDF-757D4CC0D14E}"/>
          </ac:spMkLst>
        </pc:spChg>
        <pc:spChg chg="add mod">
          <ac:chgData name="daniela koreta" userId="f64f583489807fee" providerId="LiveId" clId="{07409CDA-1DCE-49E9-9D83-73995A3D989E}" dt="2021-04-17T09:39:29.546" v="4771" actId="1076"/>
          <ac:spMkLst>
            <pc:docMk/>
            <pc:sldMk cId="1866218318" sldId="277"/>
            <ac:spMk id="40" creationId="{D1F9FFE9-117A-41F8-90C5-01736F99067E}"/>
          </ac:spMkLst>
        </pc:spChg>
        <pc:spChg chg="add mod">
          <ac:chgData name="daniela koreta" userId="f64f583489807fee" providerId="LiveId" clId="{07409CDA-1DCE-49E9-9D83-73995A3D989E}" dt="2021-04-17T09:39:29.546" v="4771" actId="1076"/>
          <ac:spMkLst>
            <pc:docMk/>
            <pc:sldMk cId="1866218318" sldId="277"/>
            <ac:spMk id="41" creationId="{6FEE891A-C350-4977-9AC3-C0388FB98FE6}"/>
          </ac:spMkLst>
        </pc:spChg>
        <pc:spChg chg="add mod">
          <ac:chgData name="daniela koreta" userId="f64f583489807fee" providerId="LiveId" clId="{07409CDA-1DCE-49E9-9D83-73995A3D989E}" dt="2021-04-17T09:39:36.872" v="4773" actId="1076"/>
          <ac:spMkLst>
            <pc:docMk/>
            <pc:sldMk cId="1866218318" sldId="277"/>
            <ac:spMk id="43" creationId="{484251E0-00F9-44B0-9EF2-45C06C40476A}"/>
          </ac:spMkLst>
        </pc:spChg>
        <pc:spChg chg="add mod">
          <ac:chgData name="daniela koreta" userId="f64f583489807fee" providerId="LiveId" clId="{07409CDA-1DCE-49E9-9D83-73995A3D989E}" dt="2021-04-17T09:39:36.872" v="4773" actId="1076"/>
          <ac:spMkLst>
            <pc:docMk/>
            <pc:sldMk cId="1866218318" sldId="277"/>
            <ac:spMk id="44" creationId="{271B10C5-3D16-40D1-903D-E12FA2F8C926}"/>
          </ac:spMkLst>
        </pc:spChg>
        <pc:spChg chg="add mod">
          <ac:chgData name="daniela koreta" userId="f64f583489807fee" providerId="LiveId" clId="{07409CDA-1DCE-49E9-9D83-73995A3D989E}" dt="2021-04-17T09:39:48.881" v="4775" actId="1076"/>
          <ac:spMkLst>
            <pc:docMk/>
            <pc:sldMk cId="1866218318" sldId="277"/>
            <ac:spMk id="46" creationId="{7E9C7D53-1304-4324-BD17-C22718CB00EC}"/>
          </ac:spMkLst>
        </pc:spChg>
        <pc:spChg chg="add mod">
          <ac:chgData name="daniela koreta" userId="f64f583489807fee" providerId="LiveId" clId="{07409CDA-1DCE-49E9-9D83-73995A3D989E}" dt="2021-04-17T09:39:48.881" v="4775" actId="1076"/>
          <ac:spMkLst>
            <pc:docMk/>
            <pc:sldMk cId="1866218318" sldId="277"/>
            <ac:spMk id="47" creationId="{C846751A-B8D4-424A-B30D-6E3998F8B117}"/>
          </ac:spMkLst>
        </pc:spChg>
        <pc:spChg chg="add mod">
          <ac:chgData name="daniela koreta" userId="f64f583489807fee" providerId="LiveId" clId="{07409CDA-1DCE-49E9-9D83-73995A3D989E}" dt="2021-04-17T09:40:11.769" v="4777" actId="1076"/>
          <ac:spMkLst>
            <pc:docMk/>
            <pc:sldMk cId="1866218318" sldId="277"/>
            <ac:spMk id="49" creationId="{C3C34276-1A05-4F8C-A178-12EE582CF63B}"/>
          </ac:spMkLst>
        </pc:spChg>
        <pc:spChg chg="add mod">
          <ac:chgData name="daniela koreta" userId="f64f583489807fee" providerId="LiveId" clId="{07409CDA-1DCE-49E9-9D83-73995A3D989E}" dt="2021-04-17T09:40:11.769" v="4777" actId="1076"/>
          <ac:spMkLst>
            <pc:docMk/>
            <pc:sldMk cId="1866218318" sldId="277"/>
            <ac:spMk id="50" creationId="{A3DDEDA2-7553-407F-A972-118EA5CCF6EF}"/>
          </ac:spMkLst>
        </pc:spChg>
        <pc:spChg chg="add mod">
          <ac:chgData name="daniela koreta" userId="f64f583489807fee" providerId="LiveId" clId="{07409CDA-1DCE-49E9-9D83-73995A3D989E}" dt="2021-04-17T09:41:03.112" v="4785" actId="1076"/>
          <ac:spMkLst>
            <pc:docMk/>
            <pc:sldMk cId="1866218318" sldId="277"/>
            <ac:spMk id="52" creationId="{5700A554-C4DF-4335-8F31-F7C31C48A020}"/>
          </ac:spMkLst>
        </pc:spChg>
        <pc:spChg chg="add mod">
          <ac:chgData name="daniela koreta" userId="f64f583489807fee" providerId="LiveId" clId="{07409CDA-1DCE-49E9-9D83-73995A3D989E}" dt="2021-04-17T09:41:03.112" v="4785" actId="1076"/>
          <ac:spMkLst>
            <pc:docMk/>
            <pc:sldMk cId="1866218318" sldId="277"/>
            <ac:spMk id="53" creationId="{54FF812D-FAE5-4CEB-8BEC-B408B3082340}"/>
          </ac:spMkLst>
        </pc:spChg>
        <pc:spChg chg="add mod">
          <ac:chgData name="daniela koreta" userId="f64f583489807fee" providerId="LiveId" clId="{07409CDA-1DCE-49E9-9D83-73995A3D989E}" dt="2021-04-17T09:40:23.209" v="4781" actId="1076"/>
          <ac:spMkLst>
            <pc:docMk/>
            <pc:sldMk cId="1866218318" sldId="277"/>
            <ac:spMk id="55" creationId="{F8CAFF37-C333-4233-A4B2-9CF4C6D38417}"/>
          </ac:spMkLst>
        </pc:spChg>
        <pc:spChg chg="add mod">
          <ac:chgData name="daniela koreta" userId="f64f583489807fee" providerId="LiveId" clId="{07409CDA-1DCE-49E9-9D83-73995A3D989E}" dt="2021-04-17T09:40:23.209" v="4781" actId="1076"/>
          <ac:spMkLst>
            <pc:docMk/>
            <pc:sldMk cId="1866218318" sldId="277"/>
            <ac:spMk id="56" creationId="{1218F79C-15F7-45AD-9E92-3CE898063F80}"/>
          </ac:spMkLst>
        </pc:spChg>
        <pc:grpChg chg="add mod">
          <ac:chgData name="daniela koreta" userId="f64f583489807fee" providerId="LiveId" clId="{07409CDA-1DCE-49E9-9D83-73995A3D989E}" dt="2021-04-17T09:20:53.341" v="4584" actId="164"/>
          <ac:grpSpMkLst>
            <pc:docMk/>
            <pc:sldMk cId="1866218318" sldId="277"/>
            <ac:grpSpMk id="9" creationId="{D8DE5480-E963-4E92-B1B4-D5E9D2FD6C13}"/>
          </ac:grpSpMkLst>
        </pc:grpChg>
        <pc:grpChg chg="add mod">
          <ac:chgData name="daniela koreta" userId="f64f583489807fee" providerId="LiveId" clId="{07409CDA-1DCE-49E9-9D83-73995A3D989E}" dt="2021-04-17T09:41:42.407" v="4786" actId="14100"/>
          <ac:grpSpMkLst>
            <pc:docMk/>
            <pc:sldMk cId="1866218318" sldId="277"/>
            <ac:grpSpMk id="10" creationId="{C5F48749-7544-4502-834C-A0E40B5DBB81}"/>
          </ac:grpSpMkLst>
        </pc:grpChg>
        <pc:picChg chg="add del mod modCrop">
          <ac:chgData name="daniela koreta" userId="f64f583489807fee" providerId="LiveId" clId="{07409CDA-1DCE-49E9-9D83-73995A3D989E}" dt="2021-04-17T09:36:04.571" v="4736" actId="478"/>
          <ac:picMkLst>
            <pc:docMk/>
            <pc:sldMk cId="1866218318" sldId="277"/>
            <ac:picMk id="13" creationId="{2DD33313-05E3-45FD-8BE6-7E69621B5F12}"/>
          </ac:picMkLst>
        </pc:picChg>
        <pc:picChg chg="add del mod">
          <ac:chgData name="daniela koreta" userId="f64f583489807fee" providerId="LiveId" clId="{07409CDA-1DCE-49E9-9D83-73995A3D989E}" dt="2021-04-17T09:34:02.456" v="4713" actId="478"/>
          <ac:picMkLst>
            <pc:docMk/>
            <pc:sldMk cId="1866218318" sldId="277"/>
            <ac:picMk id="20" creationId="{09D3BC63-F9C6-47F3-9671-A74891B0ABDE}"/>
          </ac:picMkLst>
        </pc:picChg>
        <pc:picChg chg="add mod">
          <ac:chgData name="daniela koreta" userId="f64f583489807fee" providerId="LiveId" clId="{07409CDA-1DCE-49E9-9D83-73995A3D989E}" dt="2021-04-17T09:41:55.831" v="4788" actId="1076"/>
          <ac:picMkLst>
            <pc:docMk/>
            <pc:sldMk cId="1866218318" sldId="277"/>
            <ac:picMk id="21" creationId="{4216CEFF-43A5-42DA-A1B3-18A387E3914B}"/>
          </ac:picMkLst>
        </pc:picChg>
        <pc:picChg chg="add del mod modCrop">
          <ac:chgData name="daniela koreta" userId="f64f583489807fee" providerId="LiveId" clId="{07409CDA-1DCE-49E9-9D83-73995A3D989E}" dt="2021-04-17T09:35:37.345" v="4730" actId="478"/>
          <ac:picMkLst>
            <pc:docMk/>
            <pc:sldMk cId="1866218318" sldId="277"/>
            <ac:picMk id="27" creationId="{7342F2F1-AC0A-45F3-8726-9C9240B8E64B}"/>
          </ac:picMkLst>
        </pc:picChg>
        <pc:picChg chg="add del mod">
          <ac:chgData name="daniela koreta" userId="f64f583489807fee" providerId="LiveId" clId="{07409CDA-1DCE-49E9-9D83-73995A3D989E}" dt="2021-04-17T09:37:32.889" v="4750" actId="478"/>
          <ac:picMkLst>
            <pc:docMk/>
            <pc:sldMk cId="1866218318" sldId="277"/>
            <ac:picMk id="28" creationId="{E0BF62EE-7C2B-42FC-B66B-44C16E702D97}"/>
          </ac:picMkLst>
        </pc:picChg>
        <pc:picChg chg="add mod">
          <ac:chgData name="daniela koreta" userId="f64f583489807fee" providerId="LiveId" clId="{07409CDA-1DCE-49E9-9D83-73995A3D989E}" dt="2021-04-17T09:40:51.064" v="4783" actId="1076"/>
          <ac:picMkLst>
            <pc:docMk/>
            <pc:sldMk cId="1866218318" sldId="277"/>
            <ac:picMk id="31" creationId="{3BE72F7F-AD6E-453E-8BDF-6CE3DA8F0FAF}"/>
          </ac:picMkLst>
        </pc:picChg>
        <pc:picChg chg="add mod">
          <ac:chgData name="daniela koreta" userId="f64f583489807fee" providerId="LiveId" clId="{07409CDA-1DCE-49E9-9D83-73995A3D989E}" dt="2021-04-17T09:41:00.361" v="4784" actId="1076"/>
          <ac:picMkLst>
            <pc:docMk/>
            <pc:sldMk cId="1866218318" sldId="277"/>
            <ac:picMk id="36" creationId="{B9C3B018-E897-4CBF-AD29-CE8341A0F4E1}"/>
          </ac:picMkLst>
        </pc:picChg>
        <pc:picChg chg="add mod">
          <ac:chgData name="daniela koreta" userId="f64f583489807fee" providerId="LiveId" clId="{07409CDA-1DCE-49E9-9D83-73995A3D989E}" dt="2021-04-17T09:39:21.441" v="4769" actId="1076"/>
          <ac:picMkLst>
            <pc:docMk/>
            <pc:sldMk cId="1866218318" sldId="277"/>
            <ac:picMk id="39" creationId="{C891E912-D294-427E-A730-F96EF92CCD40}"/>
          </ac:picMkLst>
        </pc:picChg>
        <pc:picChg chg="add mod">
          <ac:chgData name="daniela koreta" userId="f64f583489807fee" providerId="LiveId" clId="{07409CDA-1DCE-49E9-9D83-73995A3D989E}" dt="2021-04-17T09:39:29.546" v="4771" actId="1076"/>
          <ac:picMkLst>
            <pc:docMk/>
            <pc:sldMk cId="1866218318" sldId="277"/>
            <ac:picMk id="42" creationId="{526C2422-31F0-4893-AE3A-D956AC742B2A}"/>
          </ac:picMkLst>
        </pc:picChg>
        <pc:picChg chg="add mod">
          <ac:chgData name="daniela koreta" userId="f64f583489807fee" providerId="LiveId" clId="{07409CDA-1DCE-49E9-9D83-73995A3D989E}" dt="2021-04-17T09:39:36.872" v="4773" actId="1076"/>
          <ac:picMkLst>
            <pc:docMk/>
            <pc:sldMk cId="1866218318" sldId="277"/>
            <ac:picMk id="45" creationId="{80B219FB-AF8F-41A7-BBF6-768C86447EC9}"/>
          </ac:picMkLst>
        </pc:picChg>
        <pc:picChg chg="add mod">
          <ac:chgData name="daniela koreta" userId="f64f583489807fee" providerId="LiveId" clId="{07409CDA-1DCE-49E9-9D83-73995A3D989E}" dt="2021-04-17T09:39:48.881" v="4775" actId="1076"/>
          <ac:picMkLst>
            <pc:docMk/>
            <pc:sldMk cId="1866218318" sldId="277"/>
            <ac:picMk id="48" creationId="{0EDA54E7-22D4-4569-BAF5-493CABCBCCF9}"/>
          </ac:picMkLst>
        </pc:picChg>
        <pc:picChg chg="add mod">
          <ac:chgData name="daniela koreta" userId="f64f583489807fee" providerId="LiveId" clId="{07409CDA-1DCE-49E9-9D83-73995A3D989E}" dt="2021-04-17T09:40:11.769" v="4777" actId="1076"/>
          <ac:picMkLst>
            <pc:docMk/>
            <pc:sldMk cId="1866218318" sldId="277"/>
            <ac:picMk id="51" creationId="{82A5A061-23C5-48C9-9225-54475C5CBC0E}"/>
          </ac:picMkLst>
        </pc:picChg>
        <pc:picChg chg="add mod">
          <ac:chgData name="daniela koreta" userId="f64f583489807fee" providerId="LiveId" clId="{07409CDA-1DCE-49E9-9D83-73995A3D989E}" dt="2021-04-17T09:41:03.112" v="4785" actId="1076"/>
          <ac:picMkLst>
            <pc:docMk/>
            <pc:sldMk cId="1866218318" sldId="277"/>
            <ac:picMk id="54" creationId="{3C1CF1B2-86D9-418C-8F26-14718A2739C7}"/>
          </ac:picMkLst>
        </pc:picChg>
        <pc:picChg chg="add mod">
          <ac:chgData name="daniela koreta" userId="f64f583489807fee" providerId="LiveId" clId="{07409CDA-1DCE-49E9-9D83-73995A3D989E}" dt="2021-04-17T09:40:23.209" v="4781" actId="1076"/>
          <ac:picMkLst>
            <pc:docMk/>
            <pc:sldMk cId="1866218318" sldId="277"/>
            <ac:picMk id="57" creationId="{6BF86321-129E-45C7-83AF-1581C17584F0}"/>
          </ac:picMkLst>
        </pc:picChg>
      </pc:sldChg>
      <pc:sldChg chg="addSp delSp modSp new del mod">
        <pc:chgData name="daniela koreta" userId="f64f583489807fee" providerId="LiveId" clId="{07409CDA-1DCE-49E9-9D83-73995A3D989E}" dt="2021-04-17T08:46:36.069" v="4355" actId="47"/>
        <pc:sldMkLst>
          <pc:docMk/>
          <pc:sldMk cId="3763198609" sldId="277"/>
        </pc:sldMkLst>
        <pc:spChg chg="add del mod topLvl">
          <ac:chgData name="daniela koreta" userId="f64f583489807fee" providerId="LiveId" clId="{07409CDA-1DCE-49E9-9D83-73995A3D989E}" dt="2021-04-17T08:18:21.636" v="3883" actId="164"/>
          <ac:spMkLst>
            <pc:docMk/>
            <pc:sldMk cId="3763198609" sldId="277"/>
            <ac:spMk id="2" creationId="{901224D4-117E-4CC8-B793-8A4757363444}"/>
          </ac:spMkLst>
        </pc:spChg>
        <pc:grpChg chg="add del mod">
          <ac:chgData name="daniela koreta" userId="f64f583489807fee" providerId="LiveId" clId="{07409CDA-1DCE-49E9-9D83-73995A3D989E}" dt="2021-04-17T08:07:54.118" v="3643" actId="165"/>
          <ac:grpSpMkLst>
            <pc:docMk/>
            <pc:sldMk cId="3763198609" sldId="277"/>
            <ac:grpSpMk id="4" creationId="{270D86D5-193D-46C7-B83D-BE1438A8AEC8}"/>
          </ac:grpSpMkLst>
        </pc:grpChg>
        <pc:grpChg chg="add del mod">
          <ac:chgData name="daniela koreta" userId="f64f583489807fee" providerId="LiveId" clId="{07409CDA-1DCE-49E9-9D83-73995A3D989E}" dt="2021-04-17T08:08:34.670" v="3655" actId="165"/>
          <ac:grpSpMkLst>
            <pc:docMk/>
            <pc:sldMk cId="3763198609" sldId="277"/>
            <ac:grpSpMk id="6" creationId="{92480C7A-76C3-46B8-99ED-88599E28679C}"/>
          </ac:grpSpMkLst>
        </pc:grpChg>
        <pc:grpChg chg="add del mod">
          <ac:chgData name="daniela koreta" userId="f64f583489807fee" providerId="LiveId" clId="{07409CDA-1DCE-49E9-9D83-73995A3D989E}" dt="2021-04-17T08:09:04.457" v="3664" actId="165"/>
          <ac:grpSpMkLst>
            <pc:docMk/>
            <pc:sldMk cId="3763198609" sldId="277"/>
            <ac:grpSpMk id="8" creationId="{06BD9EA0-CEC7-4F35-A54C-4DF3109B62C7}"/>
          </ac:grpSpMkLst>
        </pc:grpChg>
        <pc:grpChg chg="add del mod">
          <ac:chgData name="daniela koreta" userId="f64f583489807fee" providerId="LiveId" clId="{07409CDA-1DCE-49E9-9D83-73995A3D989E}" dt="2021-04-17T08:18:17.830" v="3882" actId="165"/>
          <ac:grpSpMkLst>
            <pc:docMk/>
            <pc:sldMk cId="3763198609" sldId="277"/>
            <ac:grpSpMk id="10" creationId="{ED627241-6BF4-489E-A9BC-9C538B7A63AA}"/>
          </ac:grpSpMkLst>
        </pc:grpChg>
        <pc:grpChg chg="add mod">
          <ac:chgData name="daniela koreta" userId="f64f583489807fee" providerId="LiveId" clId="{07409CDA-1DCE-49E9-9D83-73995A3D989E}" dt="2021-04-17T08:18:21.636" v="3883" actId="164"/>
          <ac:grpSpMkLst>
            <pc:docMk/>
            <pc:sldMk cId="3763198609" sldId="277"/>
            <ac:grpSpMk id="11" creationId="{74F8A44D-A72B-49F7-B84D-C5BA8861EDCA}"/>
          </ac:grpSpMkLst>
        </pc:grpChg>
        <pc:picChg chg="add del mod topLvl">
          <ac:chgData name="daniela koreta" userId="f64f583489807fee" providerId="LiveId" clId="{07409CDA-1DCE-49E9-9D83-73995A3D989E}" dt="2021-04-17T08:07:58.082" v="3646" actId="478"/>
          <ac:picMkLst>
            <pc:docMk/>
            <pc:sldMk cId="3763198609" sldId="277"/>
            <ac:picMk id="3" creationId="{55B33DC8-9FD6-4B46-B0EE-8BE13307EAE6}"/>
          </ac:picMkLst>
        </pc:picChg>
        <pc:picChg chg="add del mod topLvl">
          <ac:chgData name="daniela koreta" userId="f64f583489807fee" providerId="LiveId" clId="{07409CDA-1DCE-49E9-9D83-73995A3D989E}" dt="2021-04-17T08:08:36.470" v="3656" actId="478"/>
          <ac:picMkLst>
            <pc:docMk/>
            <pc:sldMk cId="3763198609" sldId="277"/>
            <ac:picMk id="5" creationId="{0059E475-811C-4E4A-A174-7682F5F8FE4D}"/>
          </ac:picMkLst>
        </pc:picChg>
        <pc:picChg chg="add del mod topLvl">
          <ac:chgData name="daniela koreta" userId="f64f583489807fee" providerId="LiveId" clId="{07409CDA-1DCE-49E9-9D83-73995A3D989E}" dt="2021-04-17T08:09:06.040" v="3665" actId="478"/>
          <ac:picMkLst>
            <pc:docMk/>
            <pc:sldMk cId="3763198609" sldId="277"/>
            <ac:picMk id="7" creationId="{01CAE0B3-5F80-491C-BF5E-AE6125821273}"/>
          </ac:picMkLst>
        </pc:picChg>
        <pc:picChg chg="add mod topLvl">
          <ac:chgData name="daniela koreta" userId="f64f583489807fee" providerId="LiveId" clId="{07409CDA-1DCE-49E9-9D83-73995A3D989E}" dt="2021-04-17T08:18:21.636" v="3883" actId="164"/>
          <ac:picMkLst>
            <pc:docMk/>
            <pc:sldMk cId="3763198609" sldId="277"/>
            <ac:picMk id="9" creationId="{E22BC7AC-0149-40D3-9BEB-123CE0D39D79}"/>
          </ac:picMkLst>
        </pc:picChg>
      </pc:sldChg>
      <pc:sldChg chg="addSp delSp modSp new mod">
        <pc:chgData name="daniela koreta" userId="f64f583489807fee" providerId="LiveId" clId="{07409CDA-1DCE-49E9-9D83-73995A3D989E}" dt="2021-04-22T21:32:59.031" v="12186" actId="478"/>
        <pc:sldMkLst>
          <pc:docMk/>
          <pc:sldMk cId="786644539" sldId="278"/>
        </pc:sldMkLst>
        <pc:spChg chg="add del mod">
          <ac:chgData name="daniela koreta" userId="f64f583489807fee" providerId="LiveId" clId="{07409CDA-1DCE-49E9-9D83-73995A3D989E}" dt="2021-04-17T09:42:02.399" v="4789" actId="478"/>
          <ac:spMkLst>
            <pc:docMk/>
            <pc:sldMk cId="786644539" sldId="278"/>
            <ac:spMk id="2" creationId="{D3A8E5BA-A485-4D3D-8BD6-36EC849C1C59}"/>
          </ac:spMkLst>
        </pc:spChg>
        <pc:spChg chg="add del mod">
          <ac:chgData name="daniela koreta" userId="f64f583489807fee" providerId="LiveId" clId="{07409CDA-1DCE-49E9-9D83-73995A3D989E}" dt="2021-04-17T09:42:02.399" v="4789" actId="478"/>
          <ac:spMkLst>
            <pc:docMk/>
            <pc:sldMk cId="786644539" sldId="278"/>
            <ac:spMk id="3" creationId="{29D3A20C-229A-4317-A619-C32BAFC47A80}"/>
          </ac:spMkLst>
        </pc:spChg>
        <pc:spChg chg="mod">
          <ac:chgData name="daniela koreta" userId="f64f583489807fee" providerId="LiveId" clId="{07409CDA-1DCE-49E9-9D83-73995A3D989E}" dt="2021-04-17T13:32:20.054" v="7069" actId="692"/>
          <ac:spMkLst>
            <pc:docMk/>
            <pc:sldMk cId="786644539" sldId="278"/>
            <ac:spMk id="7" creationId="{A9406D3A-190E-4382-B723-BD333E89E823}"/>
          </ac:spMkLst>
        </pc:spChg>
        <pc:spChg chg="mod modVis">
          <ac:chgData name="daniela koreta" userId="f64f583489807fee" providerId="LiveId" clId="{07409CDA-1DCE-49E9-9D83-73995A3D989E}" dt="2021-04-22T20:23:17.456" v="11037" actId="14430"/>
          <ac:spMkLst>
            <pc:docMk/>
            <pc:sldMk cId="786644539" sldId="278"/>
            <ac:spMk id="8" creationId="{6D90C4AD-1ABD-426C-916F-4D774801E00D}"/>
          </ac:spMkLst>
        </pc:spChg>
        <pc:spChg chg="mod">
          <ac:chgData name="daniela koreta" userId="f64f583489807fee" providerId="LiveId" clId="{07409CDA-1DCE-49E9-9D83-73995A3D989E}" dt="2021-04-22T20:22:24.609" v="11032" actId="692"/>
          <ac:spMkLst>
            <pc:docMk/>
            <pc:sldMk cId="786644539" sldId="278"/>
            <ac:spMk id="9" creationId="{27473823-6832-4874-95A5-2F3E02B1220D}"/>
          </ac:spMkLst>
        </pc:spChg>
        <pc:spChg chg="add del mod">
          <ac:chgData name="daniela koreta" userId="f64f583489807fee" providerId="LiveId" clId="{07409CDA-1DCE-49E9-9D83-73995A3D989E}" dt="2021-04-17T09:59:49.482" v="4992" actId="478"/>
          <ac:spMkLst>
            <pc:docMk/>
            <pc:sldMk cId="786644539" sldId="278"/>
            <ac:spMk id="10" creationId="{8B9E691B-A6DF-448D-8BF0-98A98F74B7D2}"/>
          </ac:spMkLst>
        </pc:spChg>
        <pc:spChg chg="add mod">
          <ac:chgData name="daniela koreta" userId="f64f583489807fee" providerId="LiveId" clId="{07409CDA-1DCE-49E9-9D83-73995A3D989E}" dt="2021-04-17T13:42:12.934" v="7153" actId="207"/>
          <ac:spMkLst>
            <pc:docMk/>
            <pc:sldMk cId="786644539" sldId="278"/>
            <ac:spMk id="11" creationId="{F58FC615-AFA4-4969-A778-BDE159C677DB}"/>
          </ac:spMkLst>
        </pc:spChg>
        <pc:spChg chg="add del mod">
          <ac:chgData name="daniela koreta" userId="f64f583489807fee" providerId="LiveId" clId="{07409CDA-1DCE-49E9-9D83-73995A3D989E}" dt="2021-04-17T10:03:40.897" v="5030" actId="478"/>
          <ac:spMkLst>
            <pc:docMk/>
            <pc:sldMk cId="786644539" sldId="278"/>
            <ac:spMk id="13" creationId="{FCEB564E-8E43-44E4-B342-5DEA9E3BE3FD}"/>
          </ac:spMkLst>
        </pc:spChg>
        <pc:spChg chg="add mod">
          <ac:chgData name="daniela koreta" userId="f64f583489807fee" providerId="LiveId" clId="{07409CDA-1DCE-49E9-9D83-73995A3D989E}" dt="2021-04-17T13:42:40.743" v="7163" actId="108"/>
          <ac:spMkLst>
            <pc:docMk/>
            <pc:sldMk cId="786644539" sldId="278"/>
            <ac:spMk id="14" creationId="{A0106685-18A6-4531-88FA-390845A57A0D}"/>
          </ac:spMkLst>
        </pc:spChg>
        <pc:spChg chg="add del mod">
          <ac:chgData name="daniela koreta" userId="f64f583489807fee" providerId="LiveId" clId="{07409CDA-1DCE-49E9-9D83-73995A3D989E}" dt="2021-04-17T09:44:43.405" v="4827"/>
          <ac:spMkLst>
            <pc:docMk/>
            <pc:sldMk cId="786644539" sldId="278"/>
            <ac:spMk id="16" creationId="{AC98FE97-E80B-44F0-8E3D-10545284F38A}"/>
          </ac:spMkLst>
        </pc:spChg>
        <pc:spChg chg="add del mod">
          <ac:chgData name="daniela koreta" userId="f64f583489807fee" providerId="LiveId" clId="{07409CDA-1DCE-49E9-9D83-73995A3D989E}" dt="2021-04-17T09:44:43.405" v="4827"/>
          <ac:spMkLst>
            <pc:docMk/>
            <pc:sldMk cId="786644539" sldId="278"/>
            <ac:spMk id="17" creationId="{8FC65ECB-E14E-46D0-85B0-BF10A2FE6B9C}"/>
          </ac:spMkLst>
        </pc:spChg>
        <pc:spChg chg="add del mod">
          <ac:chgData name="daniela koreta" userId="f64f583489807fee" providerId="LiveId" clId="{07409CDA-1DCE-49E9-9D83-73995A3D989E}" dt="2021-04-17T09:44:41.674" v="4825"/>
          <ac:spMkLst>
            <pc:docMk/>
            <pc:sldMk cId="786644539" sldId="278"/>
            <ac:spMk id="19" creationId="{F608B3F9-9BEA-4EE1-8F8E-CA1159432E05}"/>
          </ac:spMkLst>
        </pc:spChg>
        <pc:spChg chg="add del mod">
          <ac:chgData name="daniela koreta" userId="f64f583489807fee" providerId="LiveId" clId="{07409CDA-1DCE-49E9-9D83-73995A3D989E}" dt="2021-04-17T09:44:41.674" v="4825"/>
          <ac:spMkLst>
            <pc:docMk/>
            <pc:sldMk cId="786644539" sldId="278"/>
            <ac:spMk id="20" creationId="{EBD10627-38BD-49AA-907D-4DC8E9DD862B}"/>
          </ac:spMkLst>
        </pc:spChg>
        <pc:spChg chg="add del mod">
          <ac:chgData name="daniela koreta" userId="f64f583489807fee" providerId="LiveId" clId="{07409CDA-1DCE-49E9-9D83-73995A3D989E}" dt="2021-04-17T09:44:39.545" v="4823"/>
          <ac:spMkLst>
            <pc:docMk/>
            <pc:sldMk cId="786644539" sldId="278"/>
            <ac:spMk id="22" creationId="{E57C5577-EB88-47DE-982B-7768F91FF0D2}"/>
          </ac:spMkLst>
        </pc:spChg>
        <pc:spChg chg="add del mod">
          <ac:chgData name="daniela koreta" userId="f64f583489807fee" providerId="LiveId" clId="{07409CDA-1DCE-49E9-9D83-73995A3D989E}" dt="2021-04-17T09:44:39.545" v="4823"/>
          <ac:spMkLst>
            <pc:docMk/>
            <pc:sldMk cId="786644539" sldId="278"/>
            <ac:spMk id="23" creationId="{AC78D666-6871-46D3-9012-9E03A0D13A56}"/>
          </ac:spMkLst>
        </pc:spChg>
        <pc:spChg chg="add del mod">
          <ac:chgData name="daniela koreta" userId="f64f583489807fee" providerId="LiveId" clId="{07409CDA-1DCE-49E9-9D83-73995A3D989E}" dt="2021-04-17T09:44:38.676" v="4820"/>
          <ac:spMkLst>
            <pc:docMk/>
            <pc:sldMk cId="786644539" sldId="278"/>
            <ac:spMk id="25" creationId="{EB8F3026-F27F-4684-BA97-7CC4D60D0D3E}"/>
          </ac:spMkLst>
        </pc:spChg>
        <pc:spChg chg="add del mod">
          <ac:chgData name="daniela koreta" userId="f64f583489807fee" providerId="LiveId" clId="{07409CDA-1DCE-49E9-9D83-73995A3D989E}" dt="2021-04-17T09:44:38.676" v="4820"/>
          <ac:spMkLst>
            <pc:docMk/>
            <pc:sldMk cId="786644539" sldId="278"/>
            <ac:spMk id="26" creationId="{132723FB-02F4-4A94-8DDF-6B7A2E3C7040}"/>
          </ac:spMkLst>
        </pc:spChg>
        <pc:spChg chg="add del mod">
          <ac:chgData name="daniela koreta" userId="f64f583489807fee" providerId="LiveId" clId="{07409CDA-1DCE-49E9-9D83-73995A3D989E}" dt="2021-04-17T09:44:38.111" v="4817"/>
          <ac:spMkLst>
            <pc:docMk/>
            <pc:sldMk cId="786644539" sldId="278"/>
            <ac:spMk id="28" creationId="{8545DA0B-D420-48F1-A644-E848983A983E}"/>
          </ac:spMkLst>
        </pc:spChg>
        <pc:spChg chg="add del mod">
          <ac:chgData name="daniela koreta" userId="f64f583489807fee" providerId="LiveId" clId="{07409CDA-1DCE-49E9-9D83-73995A3D989E}" dt="2021-04-17T09:44:38.111" v="4817"/>
          <ac:spMkLst>
            <pc:docMk/>
            <pc:sldMk cId="786644539" sldId="278"/>
            <ac:spMk id="29" creationId="{EAB18935-7AA0-48A2-BD1E-AF7987CBACEB}"/>
          </ac:spMkLst>
        </pc:spChg>
        <pc:spChg chg="add del mod">
          <ac:chgData name="daniela koreta" userId="f64f583489807fee" providerId="LiveId" clId="{07409CDA-1DCE-49E9-9D83-73995A3D989E}" dt="2021-04-17T09:44:37.429" v="4814"/>
          <ac:spMkLst>
            <pc:docMk/>
            <pc:sldMk cId="786644539" sldId="278"/>
            <ac:spMk id="31" creationId="{F704E632-0320-4FFF-BBA0-3FB37F3A4776}"/>
          </ac:spMkLst>
        </pc:spChg>
        <pc:spChg chg="add del mod">
          <ac:chgData name="daniela koreta" userId="f64f583489807fee" providerId="LiveId" clId="{07409CDA-1DCE-49E9-9D83-73995A3D989E}" dt="2021-04-17T09:44:37.429" v="4814"/>
          <ac:spMkLst>
            <pc:docMk/>
            <pc:sldMk cId="786644539" sldId="278"/>
            <ac:spMk id="32" creationId="{80EC8E18-0E8A-433E-AEDA-7D52FDD69347}"/>
          </ac:spMkLst>
        </pc:spChg>
        <pc:spChg chg="add del mod">
          <ac:chgData name="daniela koreta" userId="f64f583489807fee" providerId="LiveId" clId="{07409CDA-1DCE-49E9-9D83-73995A3D989E}" dt="2021-04-17T10:03:20.772" v="5020" actId="478"/>
          <ac:spMkLst>
            <pc:docMk/>
            <pc:sldMk cId="786644539" sldId="278"/>
            <ac:spMk id="34" creationId="{8B039FFF-99AA-4105-9ABD-B81F24A65E88}"/>
          </ac:spMkLst>
        </pc:spChg>
        <pc:spChg chg="add del mod">
          <ac:chgData name="daniela koreta" userId="f64f583489807fee" providerId="LiveId" clId="{07409CDA-1DCE-49E9-9D83-73995A3D989E}" dt="2021-04-22T20:58:31.034" v="11586" actId="478"/>
          <ac:spMkLst>
            <pc:docMk/>
            <pc:sldMk cId="786644539" sldId="278"/>
            <ac:spMk id="35" creationId="{1B3F1CD9-3F19-45E3-97EB-8534E7EB3DA7}"/>
          </ac:spMkLst>
        </pc:spChg>
        <pc:spChg chg="add del mod">
          <ac:chgData name="daniela koreta" userId="f64f583489807fee" providerId="LiveId" clId="{07409CDA-1DCE-49E9-9D83-73995A3D989E}" dt="2021-04-17T09:45:25.474" v="4833"/>
          <ac:spMkLst>
            <pc:docMk/>
            <pc:sldMk cId="786644539" sldId="278"/>
            <ac:spMk id="37" creationId="{714C78FF-BC60-493F-9BEB-7F69A10C1905}"/>
          </ac:spMkLst>
        </pc:spChg>
        <pc:spChg chg="add del mod">
          <ac:chgData name="daniela koreta" userId="f64f583489807fee" providerId="LiveId" clId="{07409CDA-1DCE-49E9-9D83-73995A3D989E}" dt="2021-04-17T09:45:25.474" v="4833"/>
          <ac:spMkLst>
            <pc:docMk/>
            <pc:sldMk cId="786644539" sldId="278"/>
            <ac:spMk id="38" creationId="{4D8C4C5F-D66F-4C04-B17E-7A6FB58A9ABE}"/>
          </ac:spMkLst>
        </pc:spChg>
        <pc:spChg chg="add del mod">
          <ac:chgData name="daniela koreta" userId="f64f583489807fee" providerId="LiveId" clId="{07409CDA-1DCE-49E9-9D83-73995A3D989E}" dt="2021-04-17T10:03:38.240" v="5029" actId="478"/>
          <ac:spMkLst>
            <pc:docMk/>
            <pc:sldMk cId="786644539" sldId="278"/>
            <ac:spMk id="40" creationId="{46623283-9794-44B3-9E44-DDCB7A4555CB}"/>
          </ac:spMkLst>
        </pc:spChg>
        <pc:spChg chg="add mod">
          <ac:chgData name="daniela koreta" userId="f64f583489807fee" providerId="LiveId" clId="{07409CDA-1DCE-49E9-9D83-73995A3D989E}" dt="2021-04-17T13:42:38.628" v="7162" actId="108"/>
          <ac:spMkLst>
            <pc:docMk/>
            <pc:sldMk cId="786644539" sldId="278"/>
            <ac:spMk id="41" creationId="{BBF8C478-D74D-4248-808A-9BBC761F4CB3}"/>
          </ac:spMkLst>
        </pc:spChg>
        <pc:spChg chg="add del mod">
          <ac:chgData name="daniela koreta" userId="f64f583489807fee" providerId="LiveId" clId="{07409CDA-1DCE-49E9-9D83-73995A3D989E}" dt="2021-04-17T10:03:27.764" v="5022" actId="478"/>
          <ac:spMkLst>
            <pc:docMk/>
            <pc:sldMk cId="786644539" sldId="278"/>
            <ac:spMk id="43" creationId="{B84D221F-7276-44E5-8E79-C1919BBF3ECD}"/>
          </ac:spMkLst>
        </pc:spChg>
        <pc:spChg chg="add del mod">
          <ac:chgData name="daniela koreta" userId="f64f583489807fee" providerId="LiveId" clId="{07409CDA-1DCE-49E9-9D83-73995A3D989E}" dt="2021-04-22T21:32:57.714" v="12185" actId="478"/>
          <ac:spMkLst>
            <pc:docMk/>
            <pc:sldMk cId="786644539" sldId="278"/>
            <ac:spMk id="43" creationId="{C86075AF-1F52-421C-BAF9-4BB7015133B1}"/>
          </ac:spMkLst>
        </pc:spChg>
        <pc:spChg chg="add mod">
          <ac:chgData name="daniela koreta" userId="f64f583489807fee" providerId="LiveId" clId="{07409CDA-1DCE-49E9-9D83-73995A3D989E}" dt="2021-04-17T13:42:22.585" v="7155" actId="108"/>
          <ac:spMkLst>
            <pc:docMk/>
            <pc:sldMk cId="786644539" sldId="278"/>
            <ac:spMk id="44" creationId="{596E8402-7665-4602-8194-DBC4C08CC73A}"/>
          </ac:spMkLst>
        </pc:spChg>
        <pc:spChg chg="add del mod">
          <ac:chgData name="daniela koreta" userId="f64f583489807fee" providerId="LiveId" clId="{07409CDA-1DCE-49E9-9D83-73995A3D989E}" dt="2021-04-17T10:03:36.206" v="5028" actId="478"/>
          <ac:spMkLst>
            <pc:docMk/>
            <pc:sldMk cId="786644539" sldId="278"/>
            <ac:spMk id="46" creationId="{F4BBFE12-8363-42A0-96E9-CC0F90773717}"/>
          </ac:spMkLst>
        </pc:spChg>
        <pc:spChg chg="add mod">
          <ac:chgData name="daniela koreta" userId="f64f583489807fee" providerId="LiveId" clId="{07409CDA-1DCE-49E9-9D83-73995A3D989E}" dt="2021-04-17T13:42:36.489" v="7161" actId="108"/>
          <ac:spMkLst>
            <pc:docMk/>
            <pc:sldMk cId="786644539" sldId="278"/>
            <ac:spMk id="47" creationId="{44CC026A-6519-4C02-A78D-4B2019DBA733}"/>
          </ac:spMkLst>
        </pc:spChg>
        <pc:spChg chg="add del mod">
          <ac:chgData name="daniela koreta" userId="f64f583489807fee" providerId="LiveId" clId="{07409CDA-1DCE-49E9-9D83-73995A3D989E}" dt="2021-04-22T21:32:59.031" v="12186" actId="478"/>
          <ac:spMkLst>
            <pc:docMk/>
            <pc:sldMk cId="786644539" sldId="278"/>
            <ac:spMk id="49" creationId="{3E897F9A-F26C-4D03-9C44-C889C7BF8958}"/>
          </ac:spMkLst>
        </pc:spChg>
        <pc:spChg chg="add del mod">
          <ac:chgData name="daniela koreta" userId="f64f583489807fee" providerId="LiveId" clId="{07409CDA-1DCE-49E9-9D83-73995A3D989E}" dt="2021-04-17T10:03:28.820" v="5023" actId="478"/>
          <ac:spMkLst>
            <pc:docMk/>
            <pc:sldMk cId="786644539" sldId="278"/>
            <ac:spMk id="49" creationId="{82AC8875-C72C-4135-9BFA-64066389AF3C}"/>
          </ac:spMkLst>
        </pc:spChg>
        <pc:spChg chg="add mod">
          <ac:chgData name="daniela koreta" userId="f64f583489807fee" providerId="LiveId" clId="{07409CDA-1DCE-49E9-9D83-73995A3D989E}" dt="2021-04-17T13:42:25.132" v="7156" actId="108"/>
          <ac:spMkLst>
            <pc:docMk/>
            <pc:sldMk cId="786644539" sldId="278"/>
            <ac:spMk id="50" creationId="{CDB17904-93A4-43D4-8A1E-E12354468059}"/>
          </ac:spMkLst>
        </pc:spChg>
        <pc:spChg chg="add del mod">
          <ac:chgData name="daniela koreta" userId="f64f583489807fee" providerId="LiveId" clId="{07409CDA-1DCE-49E9-9D83-73995A3D989E}" dt="2021-04-17T10:03:34.856" v="5027" actId="478"/>
          <ac:spMkLst>
            <pc:docMk/>
            <pc:sldMk cId="786644539" sldId="278"/>
            <ac:spMk id="52" creationId="{180A01EA-30DB-466A-A9E0-75FC91EF4506}"/>
          </ac:spMkLst>
        </pc:spChg>
        <pc:spChg chg="add del mod">
          <ac:chgData name="daniela koreta" userId="f64f583489807fee" providerId="LiveId" clId="{07409CDA-1DCE-49E9-9D83-73995A3D989E}" dt="2021-04-22T21:22:16.275" v="11923" actId="478"/>
          <ac:spMkLst>
            <pc:docMk/>
            <pc:sldMk cId="786644539" sldId="278"/>
            <ac:spMk id="52" creationId="{DC0C8415-5660-416B-970A-5130F1829849}"/>
          </ac:spMkLst>
        </pc:spChg>
        <pc:spChg chg="add mod">
          <ac:chgData name="daniela koreta" userId="f64f583489807fee" providerId="LiveId" clId="{07409CDA-1DCE-49E9-9D83-73995A3D989E}" dt="2021-04-17T13:42:34.034" v="7160" actId="108"/>
          <ac:spMkLst>
            <pc:docMk/>
            <pc:sldMk cId="786644539" sldId="278"/>
            <ac:spMk id="53" creationId="{BC195467-C5C7-47A5-B793-B94065664106}"/>
          </ac:spMkLst>
        </pc:spChg>
        <pc:spChg chg="add del mod">
          <ac:chgData name="daniela koreta" userId="f64f583489807fee" providerId="LiveId" clId="{07409CDA-1DCE-49E9-9D83-73995A3D989E}" dt="2021-04-17T10:03:30.510" v="5024" actId="478"/>
          <ac:spMkLst>
            <pc:docMk/>
            <pc:sldMk cId="786644539" sldId="278"/>
            <ac:spMk id="55" creationId="{2C106C33-82DD-42F9-ACD2-6FDBCEC47B5D}"/>
          </ac:spMkLst>
        </pc:spChg>
        <pc:spChg chg="add mod">
          <ac:chgData name="daniela koreta" userId="f64f583489807fee" providerId="LiveId" clId="{07409CDA-1DCE-49E9-9D83-73995A3D989E}" dt="2021-04-17T13:42:27.282" v="7157" actId="108"/>
          <ac:spMkLst>
            <pc:docMk/>
            <pc:sldMk cId="786644539" sldId="278"/>
            <ac:spMk id="56" creationId="{702DA195-0472-4CD6-B793-EC5253F34807}"/>
          </ac:spMkLst>
        </pc:spChg>
        <pc:spChg chg="add del mod">
          <ac:chgData name="daniela koreta" userId="f64f583489807fee" providerId="LiveId" clId="{07409CDA-1DCE-49E9-9D83-73995A3D989E}" dt="2021-04-17T10:03:33.822" v="5026" actId="478"/>
          <ac:spMkLst>
            <pc:docMk/>
            <pc:sldMk cId="786644539" sldId="278"/>
            <ac:spMk id="58" creationId="{4139F64E-FC61-41E9-B1C9-7864B6C73A6B}"/>
          </ac:spMkLst>
        </pc:spChg>
        <pc:spChg chg="add mod">
          <ac:chgData name="daniela koreta" userId="f64f583489807fee" providerId="LiveId" clId="{07409CDA-1DCE-49E9-9D83-73995A3D989E}" dt="2021-04-17T13:42:31.781" v="7159" actId="108"/>
          <ac:spMkLst>
            <pc:docMk/>
            <pc:sldMk cId="786644539" sldId="278"/>
            <ac:spMk id="59" creationId="{C84B4D46-4112-4148-8B07-A2455F289277}"/>
          </ac:spMkLst>
        </pc:spChg>
        <pc:spChg chg="add del mod">
          <ac:chgData name="daniela koreta" userId="f64f583489807fee" providerId="LiveId" clId="{07409CDA-1DCE-49E9-9D83-73995A3D989E}" dt="2021-04-17T10:03:31.542" v="5025" actId="478"/>
          <ac:spMkLst>
            <pc:docMk/>
            <pc:sldMk cId="786644539" sldId="278"/>
            <ac:spMk id="61" creationId="{97DD2409-AEF2-4A22-ACDE-8C24B1B259AA}"/>
          </ac:spMkLst>
        </pc:spChg>
        <pc:spChg chg="add mod">
          <ac:chgData name="daniela koreta" userId="f64f583489807fee" providerId="LiveId" clId="{07409CDA-1DCE-49E9-9D83-73995A3D989E}" dt="2021-04-17T13:42:29.674" v="7158" actId="108"/>
          <ac:spMkLst>
            <pc:docMk/>
            <pc:sldMk cId="786644539" sldId="278"/>
            <ac:spMk id="62" creationId="{31A5E323-4A61-478B-8E78-9A5A88244595}"/>
          </ac:spMkLst>
        </pc:spChg>
        <pc:spChg chg="add mod">
          <ac:chgData name="daniela koreta" userId="f64f583489807fee" providerId="LiveId" clId="{07409CDA-1DCE-49E9-9D83-73995A3D989E}" dt="2021-04-17T13:29:50.858" v="7035" actId="108"/>
          <ac:spMkLst>
            <pc:docMk/>
            <pc:sldMk cId="786644539" sldId="278"/>
            <ac:spMk id="64" creationId="{CBE2414E-2507-4316-A940-C7F034D85BE6}"/>
          </ac:spMkLst>
        </pc:spChg>
        <pc:spChg chg="add del mod">
          <ac:chgData name="daniela koreta" userId="f64f583489807fee" providerId="LiveId" clId="{07409CDA-1DCE-49E9-9D83-73995A3D989E}" dt="2021-04-17T09:50:59.321" v="4895" actId="478"/>
          <ac:spMkLst>
            <pc:docMk/>
            <pc:sldMk cId="786644539" sldId="278"/>
            <ac:spMk id="65" creationId="{A0A04441-488F-45DB-AE05-AFD2763B8C72}"/>
          </ac:spMkLst>
        </pc:spChg>
        <pc:spChg chg="add mod">
          <ac:chgData name="daniela koreta" userId="f64f583489807fee" providerId="LiveId" clId="{07409CDA-1DCE-49E9-9D83-73995A3D989E}" dt="2021-04-17T13:29:53.382" v="7036" actId="108"/>
          <ac:spMkLst>
            <pc:docMk/>
            <pc:sldMk cId="786644539" sldId="278"/>
            <ac:spMk id="66" creationId="{20455E0A-62A6-4E0A-BAAA-8E5ED4A5A756}"/>
          </ac:spMkLst>
        </pc:spChg>
        <pc:spChg chg="add del mod">
          <ac:chgData name="daniela koreta" userId="f64f583489807fee" providerId="LiveId" clId="{07409CDA-1DCE-49E9-9D83-73995A3D989E}" dt="2021-04-17T09:50:56.328" v="4894" actId="478"/>
          <ac:spMkLst>
            <pc:docMk/>
            <pc:sldMk cId="786644539" sldId="278"/>
            <ac:spMk id="67" creationId="{C2E073A5-940C-4C79-A3C2-92746E574142}"/>
          </ac:spMkLst>
        </pc:spChg>
        <pc:spChg chg="add mod">
          <ac:chgData name="daniela koreta" userId="f64f583489807fee" providerId="LiveId" clId="{07409CDA-1DCE-49E9-9D83-73995A3D989E}" dt="2021-04-17T13:29:56.118" v="7037" actId="108"/>
          <ac:spMkLst>
            <pc:docMk/>
            <pc:sldMk cId="786644539" sldId="278"/>
            <ac:spMk id="68" creationId="{EB830A55-73C7-4D8E-ADF9-49D29FECCB99}"/>
          </ac:spMkLst>
        </pc:spChg>
        <pc:spChg chg="add del mod">
          <ac:chgData name="daniela koreta" userId="f64f583489807fee" providerId="LiveId" clId="{07409CDA-1DCE-49E9-9D83-73995A3D989E}" dt="2021-04-17T09:51:00.696" v="4896" actId="478"/>
          <ac:spMkLst>
            <pc:docMk/>
            <pc:sldMk cId="786644539" sldId="278"/>
            <ac:spMk id="69" creationId="{FCDC7DB5-43FF-4BA1-983B-FDFDD17201D5}"/>
          </ac:spMkLst>
        </pc:spChg>
        <pc:spChg chg="add mod">
          <ac:chgData name="daniela koreta" userId="f64f583489807fee" providerId="LiveId" clId="{07409CDA-1DCE-49E9-9D83-73995A3D989E}" dt="2021-04-17T13:30:03.380" v="7038" actId="108"/>
          <ac:spMkLst>
            <pc:docMk/>
            <pc:sldMk cId="786644539" sldId="278"/>
            <ac:spMk id="70" creationId="{625293DF-9B7A-491C-97BC-941DD9E61ABA}"/>
          </ac:spMkLst>
        </pc:spChg>
        <pc:spChg chg="add del mod">
          <ac:chgData name="daniela koreta" userId="f64f583489807fee" providerId="LiveId" clId="{07409CDA-1DCE-49E9-9D83-73995A3D989E}" dt="2021-04-17T09:51:02.392" v="4897" actId="478"/>
          <ac:spMkLst>
            <pc:docMk/>
            <pc:sldMk cId="786644539" sldId="278"/>
            <ac:spMk id="71" creationId="{E9A337D7-0D8E-4E47-8AE1-CD06238DF0FD}"/>
          </ac:spMkLst>
        </pc:spChg>
        <pc:spChg chg="add mod">
          <ac:chgData name="daniela koreta" userId="f64f583489807fee" providerId="LiveId" clId="{07409CDA-1DCE-49E9-9D83-73995A3D989E}" dt="2021-04-17T13:31:36.589" v="7060" actId="108"/>
          <ac:spMkLst>
            <pc:docMk/>
            <pc:sldMk cId="786644539" sldId="278"/>
            <ac:spMk id="72" creationId="{79A3BEE1-FD85-412B-84BD-16CC3BDC2B3F}"/>
          </ac:spMkLst>
        </pc:spChg>
        <pc:spChg chg="add del mod">
          <ac:chgData name="daniela koreta" userId="f64f583489807fee" providerId="LiveId" clId="{07409CDA-1DCE-49E9-9D83-73995A3D989E}" dt="2021-04-17T09:51:15.101" v="4904" actId="478"/>
          <ac:spMkLst>
            <pc:docMk/>
            <pc:sldMk cId="786644539" sldId="278"/>
            <ac:spMk id="73" creationId="{73965DB0-855B-4A29-B03C-FED6EC67A79D}"/>
          </ac:spMkLst>
        </pc:spChg>
        <pc:spChg chg="add mod">
          <ac:chgData name="daniela koreta" userId="f64f583489807fee" providerId="LiveId" clId="{07409CDA-1DCE-49E9-9D83-73995A3D989E}" dt="2021-04-17T13:31:34.311" v="7059" actId="108"/>
          <ac:spMkLst>
            <pc:docMk/>
            <pc:sldMk cId="786644539" sldId="278"/>
            <ac:spMk id="74" creationId="{37669FFE-4CFC-42A6-B77A-07050745FECB}"/>
          </ac:spMkLst>
        </pc:spChg>
        <pc:spChg chg="add del mod">
          <ac:chgData name="daniela koreta" userId="f64f583489807fee" providerId="LiveId" clId="{07409CDA-1DCE-49E9-9D83-73995A3D989E}" dt="2021-04-17T09:51:14.054" v="4903" actId="478"/>
          <ac:spMkLst>
            <pc:docMk/>
            <pc:sldMk cId="786644539" sldId="278"/>
            <ac:spMk id="75" creationId="{923B21A4-B683-45B6-BC5A-7A6EE0252E54}"/>
          </ac:spMkLst>
        </pc:spChg>
        <pc:spChg chg="add mod">
          <ac:chgData name="daniela koreta" userId="f64f583489807fee" providerId="LiveId" clId="{07409CDA-1DCE-49E9-9D83-73995A3D989E}" dt="2021-04-17T13:31:31.884" v="7058" actId="108"/>
          <ac:spMkLst>
            <pc:docMk/>
            <pc:sldMk cId="786644539" sldId="278"/>
            <ac:spMk id="76" creationId="{A2DC8905-410C-4881-AF52-DF50213F27C5}"/>
          </ac:spMkLst>
        </pc:spChg>
        <pc:spChg chg="add del mod">
          <ac:chgData name="daniela koreta" userId="f64f583489807fee" providerId="LiveId" clId="{07409CDA-1DCE-49E9-9D83-73995A3D989E}" dt="2021-04-17T09:51:12.275" v="4902" actId="478"/>
          <ac:spMkLst>
            <pc:docMk/>
            <pc:sldMk cId="786644539" sldId="278"/>
            <ac:spMk id="77" creationId="{A0EE0237-8E95-4E19-B4B7-BBB682BA009F}"/>
          </ac:spMkLst>
        </pc:spChg>
        <pc:spChg chg="add mod">
          <ac:chgData name="daniela koreta" userId="f64f583489807fee" providerId="LiveId" clId="{07409CDA-1DCE-49E9-9D83-73995A3D989E}" dt="2021-04-17T13:31:29.700" v="7057" actId="108"/>
          <ac:spMkLst>
            <pc:docMk/>
            <pc:sldMk cId="786644539" sldId="278"/>
            <ac:spMk id="78" creationId="{B9DC6979-9491-4106-908A-3C21DC5B6F65}"/>
          </ac:spMkLst>
        </pc:spChg>
        <pc:spChg chg="add del mod">
          <ac:chgData name="daniela koreta" userId="f64f583489807fee" providerId="LiveId" clId="{07409CDA-1DCE-49E9-9D83-73995A3D989E}" dt="2021-04-17T09:51:09.581" v="4901" actId="478"/>
          <ac:spMkLst>
            <pc:docMk/>
            <pc:sldMk cId="786644539" sldId="278"/>
            <ac:spMk id="79" creationId="{8BEF664E-1111-4BC1-9575-557DAFDB602E}"/>
          </ac:spMkLst>
        </pc:spChg>
        <pc:spChg chg="add mod">
          <ac:chgData name="daniela koreta" userId="f64f583489807fee" providerId="LiveId" clId="{07409CDA-1DCE-49E9-9D83-73995A3D989E}" dt="2021-04-17T13:30:57.526" v="7052" actId="1035"/>
          <ac:spMkLst>
            <pc:docMk/>
            <pc:sldMk cId="786644539" sldId="278"/>
            <ac:spMk id="80" creationId="{D754C400-9DD0-4167-A31F-0A79AEB69F2F}"/>
          </ac:spMkLst>
        </pc:spChg>
        <pc:spChg chg="add del mod">
          <ac:chgData name="daniela koreta" userId="f64f583489807fee" providerId="LiveId" clId="{07409CDA-1DCE-49E9-9D83-73995A3D989E}" dt="2021-04-17T09:51:04.042" v="4898" actId="478"/>
          <ac:spMkLst>
            <pc:docMk/>
            <pc:sldMk cId="786644539" sldId="278"/>
            <ac:spMk id="81" creationId="{EEB5EE09-1B44-4D9B-A90E-35CBFCCC0AC8}"/>
          </ac:spMkLst>
        </pc:spChg>
        <pc:spChg chg="add mod">
          <ac:chgData name="daniela koreta" userId="f64f583489807fee" providerId="LiveId" clId="{07409CDA-1DCE-49E9-9D83-73995A3D989E}" dt="2021-04-17T13:30:09.387" v="7041" actId="108"/>
          <ac:spMkLst>
            <pc:docMk/>
            <pc:sldMk cId="786644539" sldId="278"/>
            <ac:spMk id="82" creationId="{81EC2334-6FFE-4EA1-B3F0-C2D612ADC045}"/>
          </ac:spMkLst>
        </pc:spChg>
        <pc:spChg chg="add del mod">
          <ac:chgData name="daniela koreta" userId="f64f583489807fee" providerId="LiveId" clId="{07409CDA-1DCE-49E9-9D83-73995A3D989E}" dt="2021-04-17T09:51:07.647" v="4899" actId="478"/>
          <ac:spMkLst>
            <pc:docMk/>
            <pc:sldMk cId="786644539" sldId="278"/>
            <ac:spMk id="83" creationId="{C2D08701-3E6C-466C-95CB-B2352348EED9}"/>
          </ac:spMkLst>
        </pc:spChg>
        <pc:spChg chg="add mod">
          <ac:chgData name="daniela koreta" userId="f64f583489807fee" providerId="LiveId" clId="{07409CDA-1DCE-49E9-9D83-73995A3D989E}" dt="2021-04-17T13:31:27.317" v="7056" actId="108"/>
          <ac:spMkLst>
            <pc:docMk/>
            <pc:sldMk cId="786644539" sldId="278"/>
            <ac:spMk id="84" creationId="{19CFFE87-A510-43C3-9D12-AA3589638264}"/>
          </ac:spMkLst>
        </pc:spChg>
        <pc:spChg chg="add del mod">
          <ac:chgData name="daniela koreta" userId="f64f583489807fee" providerId="LiveId" clId="{07409CDA-1DCE-49E9-9D83-73995A3D989E}" dt="2021-04-17T09:51:08.656" v="4900" actId="478"/>
          <ac:spMkLst>
            <pc:docMk/>
            <pc:sldMk cId="786644539" sldId="278"/>
            <ac:spMk id="85" creationId="{A29E41F5-6521-454A-86FC-DF310BFE00D2}"/>
          </ac:spMkLst>
        </pc:spChg>
        <pc:spChg chg="add mod">
          <ac:chgData name="daniela koreta" userId="f64f583489807fee" providerId="LiveId" clId="{07409CDA-1DCE-49E9-9D83-73995A3D989E}" dt="2021-04-17T11:02:55.123" v="6079" actId="113"/>
          <ac:spMkLst>
            <pc:docMk/>
            <pc:sldMk cId="786644539" sldId="278"/>
            <ac:spMk id="86" creationId="{9527ED0E-9E27-4788-B80D-E514074ACB40}"/>
          </ac:spMkLst>
        </pc:spChg>
        <pc:spChg chg="add del mod">
          <ac:chgData name="daniela koreta" userId="f64f583489807fee" providerId="LiveId" clId="{07409CDA-1DCE-49E9-9D83-73995A3D989E}" dt="2021-04-17T10:08:01.785" v="5146" actId="478"/>
          <ac:spMkLst>
            <pc:docMk/>
            <pc:sldMk cId="786644539" sldId="278"/>
            <ac:spMk id="88" creationId="{0C6C73F2-056A-4755-86E4-652DDF68B82C}"/>
          </ac:spMkLst>
        </pc:spChg>
        <pc:spChg chg="add del mod">
          <ac:chgData name="daniela koreta" userId="f64f583489807fee" providerId="LiveId" clId="{07409CDA-1DCE-49E9-9D83-73995A3D989E}" dt="2021-04-17T10:07:57.200" v="5145"/>
          <ac:spMkLst>
            <pc:docMk/>
            <pc:sldMk cId="786644539" sldId="278"/>
            <ac:spMk id="89" creationId="{F78DE76D-F9AE-4E7C-9B95-377E9DEDF42D}"/>
          </ac:spMkLst>
        </pc:spChg>
        <pc:spChg chg="add del mod">
          <ac:chgData name="daniela koreta" userId="f64f583489807fee" providerId="LiveId" clId="{07409CDA-1DCE-49E9-9D83-73995A3D989E}" dt="2021-04-17T10:07:56.349" v="5141"/>
          <ac:spMkLst>
            <pc:docMk/>
            <pc:sldMk cId="786644539" sldId="278"/>
            <ac:spMk id="90" creationId="{8F7177E9-0D3B-47CD-A6C4-0565AF6C9089}"/>
          </ac:spMkLst>
        </pc:spChg>
        <pc:spChg chg="add del mod">
          <ac:chgData name="daniela koreta" userId="f64f583489807fee" providerId="LiveId" clId="{07409CDA-1DCE-49E9-9D83-73995A3D989E}" dt="2021-04-17T10:07:55.169" v="5133"/>
          <ac:spMkLst>
            <pc:docMk/>
            <pc:sldMk cId="786644539" sldId="278"/>
            <ac:spMk id="91" creationId="{13405CC8-6DE0-4BC7-AAF5-355DA6FAEB53}"/>
          </ac:spMkLst>
        </pc:spChg>
        <pc:spChg chg="add del mod">
          <ac:chgData name="daniela koreta" userId="f64f583489807fee" providerId="LiveId" clId="{07409CDA-1DCE-49E9-9D83-73995A3D989E}" dt="2021-04-17T10:07:54.147" v="5127"/>
          <ac:spMkLst>
            <pc:docMk/>
            <pc:sldMk cId="786644539" sldId="278"/>
            <ac:spMk id="92" creationId="{6FA70FE5-5F44-4882-B121-DDEEFDFC6213}"/>
          </ac:spMkLst>
        </pc:spChg>
        <pc:spChg chg="add del mod">
          <ac:chgData name="daniela koreta" userId="f64f583489807fee" providerId="LiveId" clId="{07409CDA-1DCE-49E9-9D83-73995A3D989E}" dt="2021-04-17T10:51:32.471" v="5883"/>
          <ac:spMkLst>
            <pc:docMk/>
            <pc:sldMk cId="786644539" sldId="278"/>
            <ac:spMk id="94" creationId="{F1D58362-85A0-4F43-AC6B-644F17107B16}"/>
          </ac:spMkLst>
        </pc:spChg>
        <pc:grpChg chg="add mod">
          <ac:chgData name="daniela koreta" userId="f64f583489807fee" providerId="LiveId" clId="{07409CDA-1DCE-49E9-9D83-73995A3D989E}" dt="2021-04-17T09:42:09.665" v="4791" actId="1076"/>
          <ac:grpSpMkLst>
            <pc:docMk/>
            <pc:sldMk cId="786644539" sldId="278"/>
            <ac:grpSpMk id="5" creationId="{02A66778-8822-459F-AD34-B4840B2B270A}"/>
          </ac:grpSpMkLst>
        </pc:grpChg>
        <pc:grpChg chg="mod">
          <ac:chgData name="daniela koreta" userId="f64f583489807fee" providerId="LiveId" clId="{07409CDA-1DCE-49E9-9D83-73995A3D989E}" dt="2021-04-17T09:42:02.722" v="4790"/>
          <ac:grpSpMkLst>
            <pc:docMk/>
            <pc:sldMk cId="786644539" sldId="278"/>
            <ac:grpSpMk id="6" creationId="{7733E2AB-5433-4973-BA37-73F0C1DA35D5}"/>
          </ac:grpSpMkLst>
        </pc:grpChg>
        <pc:picChg chg="add mod ord">
          <ac:chgData name="daniela koreta" userId="f64f583489807fee" providerId="LiveId" clId="{07409CDA-1DCE-49E9-9D83-73995A3D989E}" dt="2021-04-22T21:32:45.764" v="12181" actId="14100"/>
          <ac:picMkLst>
            <pc:docMk/>
            <pc:sldMk cId="786644539" sldId="278"/>
            <ac:picMk id="3" creationId="{62910CD2-4114-493F-9A53-EDD7AD159460}"/>
          </ac:picMkLst>
        </pc:picChg>
        <pc:picChg chg="add del mod">
          <ac:chgData name="daniela koreta" userId="f64f583489807fee" providerId="LiveId" clId="{07409CDA-1DCE-49E9-9D83-73995A3D989E}" dt="2021-04-17T09:42:02.399" v="4789" actId="478"/>
          <ac:picMkLst>
            <pc:docMk/>
            <pc:sldMk cId="786644539" sldId="278"/>
            <ac:picMk id="4" creationId="{3B038653-F089-4202-8D82-2748E8236B7C}"/>
          </ac:picMkLst>
        </pc:picChg>
        <pc:picChg chg="add mod ord modCrop">
          <ac:chgData name="daniela koreta" userId="f64f583489807fee" providerId="LiveId" clId="{07409CDA-1DCE-49E9-9D83-73995A3D989E}" dt="2021-04-17T10:01:58.265" v="5006" actId="1076"/>
          <ac:picMkLst>
            <pc:docMk/>
            <pc:sldMk cId="786644539" sldId="278"/>
            <ac:picMk id="12" creationId="{8AF1B49C-74BD-4C2C-B87E-5E6AF6F85D3E}"/>
          </ac:picMkLst>
        </pc:picChg>
        <pc:picChg chg="add mod ord">
          <ac:chgData name="daniela koreta" userId="f64f583489807fee" providerId="LiveId" clId="{07409CDA-1DCE-49E9-9D83-73995A3D989E}" dt="2021-04-17T10:04:11.385" v="5039" actId="167"/>
          <ac:picMkLst>
            <pc:docMk/>
            <pc:sldMk cId="786644539" sldId="278"/>
            <ac:picMk id="15" creationId="{9C152BA2-6422-4911-A166-EB36757A92FD}"/>
          </ac:picMkLst>
        </pc:picChg>
        <pc:picChg chg="add del mod">
          <ac:chgData name="daniela koreta" userId="f64f583489807fee" providerId="LiveId" clId="{07409CDA-1DCE-49E9-9D83-73995A3D989E}" dt="2021-04-17T09:44:43.405" v="4827"/>
          <ac:picMkLst>
            <pc:docMk/>
            <pc:sldMk cId="786644539" sldId="278"/>
            <ac:picMk id="18" creationId="{A6CDA186-1CDF-4E7D-ABF5-D33C1F18702D}"/>
          </ac:picMkLst>
        </pc:picChg>
        <pc:picChg chg="add del mod">
          <ac:chgData name="daniela koreta" userId="f64f583489807fee" providerId="LiveId" clId="{07409CDA-1DCE-49E9-9D83-73995A3D989E}" dt="2021-04-17T09:44:41.674" v="4825"/>
          <ac:picMkLst>
            <pc:docMk/>
            <pc:sldMk cId="786644539" sldId="278"/>
            <ac:picMk id="21" creationId="{D3791094-4451-4E66-BBC7-3E67CAD87813}"/>
          </ac:picMkLst>
        </pc:picChg>
        <pc:picChg chg="add del mod">
          <ac:chgData name="daniela koreta" userId="f64f583489807fee" providerId="LiveId" clId="{07409CDA-1DCE-49E9-9D83-73995A3D989E}" dt="2021-04-17T09:44:39.545" v="4823"/>
          <ac:picMkLst>
            <pc:docMk/>
            <pc:sldMk cId="786644539" sldId="278"/>
            <ac:picMk id="24" creationId="{3099D707-B957-4671-95E6-C91BF8092288}"/>
          </ac:picMkLst>
        </pc:picChg>
        <pc:picChg chg="add del mod">
          <ac:chgData name="daniela koreta" userId="f64f583489807fee" providerId="LiveId" clId="{07409CDA-1DCE-49E9-9D83-73995A3D989E}" dt="2021-04-17T09:44:38.676" v="4820"/>
          <ac:picMkLst>
            <pc:docMk/>
            <pc:sldMk cId="786644539" sldId="278"/>
            <ac:picMk id="27" creationId="{C9A5C7BD-1A20-4DFB-84FF-8625E9DB3429}"/>
          </ac:picMkLst>
        </pc:picChg>
        <pc:picChg chg="add del mod">
          <ac:chgData name="daniela koreta" userId="f64f583489807fee" providerId="LiveId" clId="{07409CDA-1DCE-49E9-9D83-73995A3D989E}" dt="2021-04-17T09:44:38.111" v="4817"/>
          <ac:picMkLst>
            <pc:docMk/>
            <pc:sldMk cId="786644539" sldId="278"/>
            <ac:picMk id="30" creationId="{3C371D01-2BC0-40C9-BD40-B4C367A00906}"/>
          </ac:picMkLst>
        </pc:picChg>
        <pc:picChg chg="add del mod">
          <ac:chgData name="daniela koreta" userId="f64f583489807fee" providerId="LiveId" clId="{07409CDA-1DCE-49E9-9D83-73995A3D989E}" dt="2021-04-17T09:44:37.429" v="4814"/>
          <ac:picMkLst>
            <pc:docMk/>
            <pc:sldMk cId="786644539" sldId="278"/>
            <ac:picMk id="33" creationId="{FE967190-531E-4549-B8DE-B895310B6A30}"/>
          </ac:picMkLst>
        </pc:picChg>
        <pc:picChg chg="add del mod ord">
          <ac:chgData name="daniela koreta" userId="f64f583489807fee" providerId="LiveId" clId="{07409CDA-1DCE-49E9-9D83-73995A3D989E}" dt="2021-04-22T20:58:31.709" v="11587" actId="478"/>
          <ac:picMkLst>
            <pc:docMk/>
            <pc:sldMk cId="786644539" sldId="278"/>
            <ac:picMk id="36" creationId="{0F8F19C4-FEDE-4BBB-81F2-7C3D02FF30A5}"/>
          </ac:picMkLst>
        </pc:picChg>
        <pc:picChg chg="add del mod">
          <ac:chgData name="daniela koreta" userId="f64f583489807fee" providerId="LiveId" clId="{07409CDA-1DCE-49E9-9D83-73995A3D989E}" dt="2021-04-17T09:45:25.474" v="4833"/>
          <ac:picMkLst>
            <pc:docMk/>
            <pc:sldMk cId="786644539" sldId="278"/>
            <ac:picMk id="39" creationId="{5EA8D5AB-79AC-409D-A02C-EB1589330D6D}"/>
          </ac:picMkLst>
        </pc:picChg>
        <pc:picChg chg="add mod ord">
          <ac:chgData name="daniela koreta" userId="f64f583489807fee" providerId="LiveId" clId="{07409CDA-1DCE-49E9-9D83-73995A3D989E}" dt="2021-04-17T10:04:08.099" v="5038" actId="167"/>
          <ac:picMkLst>
            <pc:docMk/>
            <pc:sldMk cId="786644539" sldId="278"/>
            <ac:picMk id="42" creationId="{55BBBEC0-6DCC-4E12-BEC9-58A080713221}"/>
          </ac:picMkLst>
        </pc:picChg>
        <pc:picChg chg="add mod ord">
          <ac:chgData name="daniela koreta" userId="f64f583489807fee" providerId="LiveId" clId="{07409CDA-1DCE-49E9-9D83-73995A3D989E}" dt="2021-04-17T10:03:46.443" v="5031" actId="167"/>
          <ac:picMkLst>
            <pc:docMk/>
            <pc:sldMk cId="786644539" sldId="278"/>
            <ac:picMk id="45" creationId="{FDEF89A6-C06D-4B50-841F-7EE389AE9FA7}"/>
          </ac:picMkLst>
        </pc:picChg>
        <pc:picChg chg="add mod ord">
          <ac:chgData name="daniela koreta" userId="f64f583489807fee" providerId="LiveId" clId="{07409CDA-1DCE-49E9-9D83-73995A3D989E}" dt="2021-04-17T10:04:05.666" v="5037" actId="167"/>
          <ac:picMkLst>
            <pc:docMk/>
            <pc:sldMk cId="786644539" sldId="278"/>
            <ac:picMk id="48" creationId="{121879C3-9465-4C02-8B0D-F755E07B474E}"/>
          </ac:picMkLst>
        </pc:picChg>
        <pc:picChg chg="add mod ord">
          <ac:chgData name="daniela koreta" userId="f64f583489807fee" providerId="LiveId" clId="{07409CDA-1DCE-49E9-9D83-73995A3D989E}" dt="2021-04-17T10:03:49.387" v="5032" actId="167"/>
          <ac:picMkLst>
            <pc:docMk/>
            <pc:sldMk cId="786644539" sldId="278"/>
            <ac:picMk id="51" creationId="{3CCF051D-7AF5-4D1B-B4EE-3ED0DC3BFD04}"/>
          </ac:picMkLst>
        </pc:picChg>
        <pc:picChg chg="add mod ord">
          <ac:chgData name="daniela koreta" userId="f64f583489807fee" providerId="LiveId" clId="{07409CDA-1DCE-49E9-9D83-73995A3D989E}" dt="2021-04-17T10:04:02.172" v="5036" actId="167"/>
          <ac:picMkLst>
            <pc:docMk/>
            <pc:sldMk cId="786644539" sldId="278"/>
            <ac:picMk id="54" creationId="{AD808523-EC03-49F3-A9F2-7A456736C73C}"/>
          </ac:picMkLst>
        </pc:picChg>
        <pc:picChg chg="add del mod ord">
          <ac:chgData name="daniela koreta" userId="f64f583489807fee" providerId="LiveId" clId="{07409CDA-1DCE-49E9-9D83-73995A3D989E}" dt="2021-04-17T14:41:16.032" v="8150" actId="478"/>
          <ac:picMkLst>
            <pc:docMk/>
            <pc:sldMk cId="786644539" sldId="278"/>
            <ac:picMk id="57" creationId="{D016AF95-A4A8-40BB-9730-573EEEFB013C}"/>
          </ac:picMkLst>
        </pc:picChg>
        <pc:picChg chg="add mod ord">
          <ac:chgData name="daniela koreta" userId="f64f583489807fee" providerId="LiveId" clId="{07409CDA-1DCE-49E9-9D83-73995A3D989E}" dt="2021-04-17T10:04:00.372" v="5035" actId="167"/>
          <ac:picMkLst>
            <pc:docMk/>
            <pc:sldMk cId="786644539" sldId="278"/>
            <ac:picMk id="60" creationId="{B2693B49-9312-4AEA-B716-491333BEE993}"/>
          </ac:picMkLst>
        </pc:picChg>
        <pc:picChg chg="add mod ord">
          <ac:chgData name="daniela koreta" userId="f64f583489807fee" providerId="LiveId" clId="{07409CDA-1DCE-49E9-9D83-73995A3D989E}" dt="2021-04-17T10:03:56.346" v="5034" actId="167"/>
          <ac:picMkLst>
            <pc:docMk/>
            <pc:sldMk cId="786644539" sldId="278"/>
            <ac:picMk id="63" creationId="{FED6ABBF-88F9-4750-9A49-15678923E458}"/>
          </ac:picMkLst>
        </pc:picChg>
        <pc:picChg chg="add del mod">
          <ac:chgData name="daniela koreta" userId="f64f583489807fee" providerId="LiveId" clId="{07409CDA-1DCE-49E9-9D83-73995A3D989E}" dt="2021-04-17T11:02:47.974" v="6076" actId="478"/>
          <ac:picMkLst>
            <pc:docMk/>
            <pc:sldMk cId="786644539" sldId="278"/>
            <ac:picMk id="87" creationId="{EA1B8D6F-F1EE-4141-925C-615E368398FE}"/>
          </ac:picMkLst>
        </pc:picChg>
        <pc:picChg chg="add mod">
          <ac:chgData name="daniela koreta" userId="f64f583489807fee" providerId="LiveId" clId="{07409CDA-1DCE-49E9-9D83-73995A3D989E}" dt="2021-04-17T14:41:13.145" v="8149" actId="1076"/>
          <ac:picMkLst>
            <pc:docMk/>
            <pc:sldMk cId="786644539" sldId="278"/>
            <ac:picMk id="2050" creationId="{B8520D81-B568-48EF-9624-6EFB9B8958C2}"/>
          </ac:picMkLst>
        </pc:picChg>
        <pc:cxnChg chg="add del mod">
          <ac:chgData name="daniela koreta" userId="f64f583489807fee" providerId="LiveId" clId="{07409CDA-1DCE-49E9-9D83-73995A3D989E}" dt="2021-04-22T21:32:56.094" v="12183" actId="478"/>
          <ac:cxnSpMkLst>
            <pc:docMk/>
            <pc:sldMk cId="786644539" sldId="278"/>
            <ac:cxnSpMk id="46" creationId="{892918E1-8ACA-4361-B179-5FFA5BD14ABA}"/>
          </ac:cxnSpMkLst>
        </pc:cxnChg>
        <pc:cxnChg chg="add del mod">
          <ac:chgData name="daniela koreta" userId="f64f583489807fee" providerId="LiveId" clId="{07409CDA-1DCE-49E9-9D83-73995A3D989E}" dt="2021-04-17T10:51:32.471" v="5883"/>
          <ac:cxnSpMkLst>
            <pc:docMk/>
            <pc:sldMk cId="786644539" sldId="278"/>
            <ac:cxnSpMk id="93" creationId="{EF5EF1A4-D656-4061-B2F2-00E8084DA234}"/>
          </ac:cxnSpMkLst>
        </pc:cxnChg>
      </pc:sldChg>
      <pc:sldChg chg="addSp delSp modSp new mod">
        <pc:chgData name="daniela koreta" userId="f64f583489807fee" providerId="LiveId" clId="{07409CDA-1DCE-49E9-9D83-73995A3D989E}" dt="2021-04-22T14:45:37.025" v="9393" actId="20577"/>
        <pc:sldMkLst>
          <pc:docMk/>
          <pc:sldMk cId="1482762451" sldId="279"/>
        </pc:sldMkLst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16" creationId="{82E3E1D4-83B1-42B9-8E40-51B58CA16ADF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19" creationId="{7A1C0E4F-DE31-497E-AF52-36B18139F15B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2" creationId="{7A1BEC97-451A-4912-AC6D-BAE24CCE5A30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5" creationId="{72E1D6D2-59D7-4554-BD9D-FC5E2703C6C9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28" creationId="{D68A0AC5-8638-4473-924B-B518ECF8B78F}"/>
          </ac:spMkLst>
        </pc:spChg>
        <pc:spChg chg="add del mod">
          <ac:chgData name="daniela koreta" userId="f64f583489807fee" providerId="LiveId" clId="{07409CDA-1DCE-49E9-9D83-73995A3D989E}" dt="2021-04-17T12:48:38.495" v="6506" actId="478"/>
          <ac:spMkLst>
            <pc:docMk/>
            <pc:sldMk cId="1482762451" sldId="279"/>
            <ac:spMk id="33" creationId="{3000C15C-33C6-417C-B187-13175DB0DFDA}"/>
          </ac:spMkLst>
        </pc:spChg>
        <pc:spChg chg="add del mod">
          <ac:chgData name="daniela koreta" userId="f64f583489807fee" providerId="LiveId" clId="{07409CDA-1DCE-49E9-9D83-73995A3D989E}" dt="2021-04-17T12:48:41.804" v="6507" actId="478"/>
          <ac:spMkLst>
            <pc:docMk/>
            <pc:sldMk cId="1482762451" sldId="279"/>
            <ac:spMk id="34" creationId="{93652E4C-B924-4BE7-A4A4-C7C7B36C4427}"/>
          </ac:spMkLst>
        </pc:spChg>
        <pc:spChg chg="add del mod">
          <ac:chgData name="daniela koreta" userId="f64f583489807fee" providerId="LiveId" clId="{07409CDA-1DCE-49E9-9D83-73995A3D989E}" dt="2021-04-17T12:40:05.214" v="6436" actId="478"/>
          <ac:spMkLst>
            <pc:docMk/>
            <pc:sldMk cId="1482762451" sldId="279"/>
            <ac:spMk id="35" creationId="{33ABFF69-2CC3-49D0-B340-16F740D2F777}"/>
          </ac:spMkLst>
        </pc:spChg>
        <pc:spChg chg="add del mod">
          <ac:chgData name="daniela koreta" userId="f64f583489807fee" providerId="LiveId" clId="{07409CDA-1DCE-49E9-9D83-73995A3D989E}" dt="2021-04-17T12:51:00.477" v="6554"/>
          <ac:spMkLst>
            <pc:docMk/>
            <pc:sldMk cId="1482762451" sldId="279"/>
            <ac:spMk id="36" creationId="{558F8494-D562-4B6C-81CF-6A0DA78CAFA0}"/>
          </ac:spMkLst>
        </pc:spChg>
        <pc:spChg chg="add del mod ord">
          <ac:chgData name="daniela koreta" userId="f64f583489807fee" providerId="LiveId" clId="{07409CDA-1DCE-49E9-9D83-73995A3D989E}" dt="2021-04-17T12:48:38.495" v="6506" actId="478"/>
          <ac:spMkLst>
            <pc:docMk/>
            <pc:sldMk cId="1482762451" sldId="279"/>
            <ac:spMk id="37" creationId="{1C7EE52D-4DD2-403F-8933-62311D14EEFF}"/>
          </ac:spMkLst>
        </pc:spChg>
        <pc:spChg chg="add del mod">
          <ac:chgData name="daniela koreta" userId="f64f583489807fee" providerId="LiveId" clId="{07409CDA-1DCE-49E9-9D83-73995A3D989E}" dt="2021-04-17T12:51:00.477" v="6554"/>
          <ac:spMkLst>
            <pc:docMk/>
            <pc:sldMk cId="1482762451" sldId="279"/>
            <ac:spMk id="38" creationId="{AC1B276D-F3C1-458B-A4B8-90F3CB089AE3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39" creationId="{45D4F28A-9805-48BE-BCC8-D36EE41DB88E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40" creationId="{DA7E81AA-92B5-407F-8007-1CC9152D3EBB}"/>
          </ac:spMkLst>
        </pc:spChg>
        <pc:spChg chg="add del mod">
          <ac:chgData name="daniela koreta" userId="f64f583489807fee" providerId="LiveId" clId="{07409CDA-1DCE-49E9-9D83-73995A3D989E}" dt="2021-04-17T12:46:12.074" v="6466"/>
          <ac:spMkLst>
            <pc:docMk/>
            <pc:sldMk cId="1482762451" sldId="279"/>
            <ac:spMk id="41" creationId="{B5AC9F46-7BBA-4D66-981A-983B7C78F2AC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2" creationId="{9627911B-AF8F-4C79-AB7E-71BD313D8537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3" creationId="{206ABC5B-098F-4116-937A-A81B10DE36C4}"/>
          </ac:spMkLst>
        </pc:spChg>
        <pc:spChg chg="add del mod">
          <ac:chgData name="daniela koreta" userId="f64f583489807fee" providerId="LiveId" clId="{07409CDA-1DCE-49E9-9D83-73995A3D989E}" dt="2021-04-17T12:48:25.673" v="6496"/>
          <ac:spMkLst>
            <pc:docMk/>
            <pc:sldMk cId="1482762451" sldId="279"/>
            <ac:spMk id="44" creationId="{88DE5ED5-E207-4AEE-B1D0-78D5182B3319}"/>
          </ac:spMkLst>
        </pc:spChg>
        <pc:spChg chg="add del mod">
          <ac:chgData name="daniela koreta" userId="f64f583489807fee" providerId="LiveId" clId="{07409CDA-1DCE-49E9-9D83-73995A3D989E}" dt="2021-04-17T12:48:24.445" v="6494"/>
          <ac:spMkLst>
            <pc:docMk/>
            <pc:sldMk cId="1482762451" sldId="279"/>
            <ac:spMk id="45" creationId="{C097F123-A088-4524-AF49-E001B1E3048B}"/>
          </ac:spMkLst>
        </pc:spChg>
        <pc:spChg chg="mod">
          <ac:chgData name="daniela koreta" userId="f64f583489807fee" providerId="LiveId" clId="{07409CDA-1DCE-49E9-9D83-73995A3D989E}" dt="2021-04-17T12:47:34.113" v="6489"/>
          <ac:spMkLst>
            <pc:docMk/>
            <pc:sldMk cId="1482762451" sldId="279"/>
            <ac:spMk id="46" creationId="{4CFB5BCA-4FA1-4261-B827-112B2518770C}"/>
          </ac:spMkLst>
        </pc:spChg>
        <pc:spChg chg="mod">
          <ac:chgData name="daniela koreta" userId="f64f583489807fee" providerId="LiveId" clId="{07409CDA-1DCE-49E9-9D83-73995A3D989E}" dt="2021-04-17T12:48:23.282" v="6491"/>
          <ac:spMkLst>
            <pc:docMk/>
            <pc:sldMk cId="1482762451" sldId="279"/>
            <ac:spMk id="47" creationId="{DA9E453A-0D33-4B86-98A5-BCCEDB73FC3F}"/>
          </ac:spMkLst>
        </pc:spChg>
        <pc:spChg chg="add del mod">
          <ac:chgData name="daniela koreta" userId="f64f583489807fee" providerId="LiveId" clId="{07409CDA-1DCE-49E9-9D83-73995A3D989E}" dt="2021-04-17T12:54:37.502" v="6622"/>
          <ac:spMkLst>
            <pc:docMk/>
            <pc:sldMk cId="1482762451" sldId="279"/>
            <ac:spMk id="48" creationId="{5B2FA5F6-C9FC-4EB9-AB5C-9679FA972DA8}"/>
          </ac:spMkLst>
        </pc:spChg>
        <pc:spChg chg="add del mod">
          <ac:chgData name="daniela koreta" userId="f64f583489807fee" providerId="LiveId" clId="{07409CDA-1DCE-49E9-9D83-73995A3D989E}" dt="2021-04-17T12:51:42.941" v="6574"/>
          <ac:spMkLst>
            <pc:docMk/>
            <pc:sldMk cId="1482762451" sldId="279"/>
            <ac:spMk id="49" creationId="{FAE0F159-4235-45EE-9327-E0C74DAC1D8B}"/>
          </ac:spMkLst>
        </pc:spChg>
        <pc:spChg chg="add mod">
          <ac:chgData name="daniela koreta" userId="f64f583489807fee" providerId="LiveId" clId="{07409CDA-1DCE-49E9-9D83-73995A3D989E}" dt="2021-04-18T09:14:52.411" v="8641" actId="1076"/>
          <ac:spMkLst>
            <pc:docMk/>
            <pc:sldMk cId="1482762451" sldId="279"/>
            <ac:spMk id="50" creationId="{F53AD55B-486D-4A0E-866F-68729CC9E4EC}"/>
          </ac:spMkLst>
        </pc:spChg>
        <pc:spChg chg="add del mod">
          <ac:chgData name="daniela koreta" userId="f64f583489807fee" providerId="LiveId" clId="{07409CDA-1DCE-49E9-9D83-73995A3D989E}" dt="2021-04-17T12:51:42.941" v="6574"/>
          <ac:spMkLst>
            <pc:docMk/>
            <pc:sldMk cId="1482762451" sldId="279"/>
            <ac:spMk id="51" creationId="{702AE6E9-52B1-40BB-BF8C-5AEABBDEE5C2}"/>
          </ac:spMkLst>
        </pc:spChg>
        <pc:spChg chg="mod">
          <ac:chgData name="daniela koreta" userId="f64f583489807fee" providerId="LiveId" clId="{07409CDA-1DCE-49E9-9D83-73995A3D989E}" dt="2021-04-17T13:09:58.990" v="6722" actId="20577"/>
          <ac:spMkLst>
            <pc:docMk/>
            <pc:sldMk cId="1482762451" sldId="279"/>
            <ac:spMk id="52" creationId="{4C87BF6B-F6B6-4707-83B6-405873113F03}"/>
          </ac:spMkLst>
        </pc:spChg>
        <pc:spChg chg="mod">
          <ac:chgData name="daniela koreta" userId="f64f583489807fee" providerId="LiveId" clId="{07409CDA-1DCE-49E9-9D83-73995A3D989E}" dt="2021-04-17T13:04:43.541" v="6669" actId="207"/>
          <ac:spMkLst>
            <pc:docMk/>
            <pc:sldMk cId="1482762451" sldId="279"/>
            <ac:spMk id="53" creationId="{1E90A782-3797-48BC-9C05-2301E31ED5C8}"/>
          </ac:spMkLst>
        </pc:spChg>
        <pc:spChg chg="add del mod">
          <ac:chgData name="daniela koreta" userId="f64f583489807fee" providerId="LiveId" clId="{07409CDA-1DCE-49E9-9D83-73995A3D989E}" dt="2021-04-17T12:52:36.399" v="6579"/>
          <ac:spMkLst>
            <pc:docMk/>
            <pc:sldMk cId="1482762451" sldId="279"/>
            <ac:spMk id="54" creationId="{48678964-3A24-4561-AB2D-C044C4CA82F2}"/>
          </ac:spMkLst>
        </pc:spChg>
        <pc:spChg chg="add del mod">
          <ac:chgData name="daniela koreta" userId="f64f583489807fee" providerId="LiveId" clId="{07409CDA-1DCE-49E9-9D83-73995A3D989E}" dt="2021-04-17T12:53:22.190" v="6601"/>
          <ac:spMkLst>
            <pc:docMk/>
            <pc:sldMk cId="1482762451" sldId="279"/>
            <ac:spMk id="55" creationId="{5CF6DB64-A73B-4685-A651-32B5241C72B9}"/>
          </ac:spMkLst>
        </pc:spChg>
        <pc:spChg chg="add del mod">
          <ac:chgData name="daniela koreta" userId="f64f583489807fee" providerId="LiveId" clId="{07409CDA-1DCE-49E9-9D83-73995A3D989E}" dt="2021-04-17T12:53:22.190" v="6601"/>
          <ac:spMkLst>
            <pc:docMk/>
            <pc:sldMk cId="1482762451" sldId="279"/>
            <ac:spMk id="56" creationId="{174F67BB-1B00-408E-AC83-27D212E65A86}"/>
          </ac:spMkLst>
        </pc:spChg>
        <pc:spChg chg="add del mod">
          <ac:chgData name="daniela koreta" userId="f64f583489807fee" providerId="LiveId" clId="{07409CDA-1DCE-49E9-9D83-73995A3D989E}" dt="2021-04-17T12:53:20.521" v="6599"/>
          <ac:spMkLst>
            <pc:docMk/>
            <pc:sldMk cId="1482762451" sldId="279"/>
            <ac:spMk id="57" creationId="{979D7D6E-5A58-4D05-8967-0483838C49B2}"/>
          </ac:spMkLst>
        </pc:spChg>
        <pc:spChg chg="add del mod">
          <ac:chgData name="daniela koreta" userId="f64f583489807fee" providerId="LiveId" clId="{07409CDA-1DCE-49E9-9D83-73995A3D989E}" dt="2021-04-17T12:53:20.521" v="6599"/>
          <ac:spMkLst>
            <pc:docMk/>
            <pc:sldMk cId="1482762451" sldId="279"/>
            <ac:spMk id="58" creationId="{72D03271-AC97-4218-BB47-A87781C54B51}"/>
          </ac:spMkLst>
        </pc:spChg>
        <pc:spChg chg="add del mod">
          <ac:chgData name="daniela koreta" userId="f64f583489807fee" providerId="LiveId" clId="{07409CDA-1DCE-49E9-9D83-73995A3D989E}" dt="2021-04-17T12:53:20.123" v="6597"/>
          <ac:spMkLst>
            <pc:docMk/>
            <pc:sldMk cId="1482762451" sldId="279"/>
            <ac:spMk id="59" creationId="{61EC4B71-34AE-408B-90AE-87DC5BC4EBE5}"/>
          </ac:spMkLst>
        </pc:spChg>
        <pc:spChg chg="add del mod">
          <ac:chgData name="daniela koreta" userId="f64f583489807fee" providerId="LiveId" clId="{07409CDA-1DCE-49E9-9D83-73995A3D989E}" dt="2021-04-17T12:53:20.123" v="6597"/>
          <ac:spMkLst>
            <pc:docMk/>
            <pc:sldMk cId="1482762451" sldId="279"/>
            <ac:spMk id="60" creationId="{AAE28D77-51F3-4574-AF51-8C1D600A6B92}"/>
          </ac:spMkLst>
        </pc:spChg>
        <pc:spChg chg="add del mod">
          <ac:chgData name="daniela koreta" userId="f64f583489807fee" providerId="LiveId" clId="{07409CDA-1DCE-49E9-9D83-73995A3D989E}" dt="2021-04-17T12:53:19.797" v="6595"/>
          <ac:spMkLst>
            <pc:docMk/>
            <pc:sldMk cId="1482762451" sldId="279"/>
            <ac:spMk id="61" creationId="{CEE0D1A3-22A2-4A10-8E14-85ED22B3334E}"/>
          </ac:spMkLst>
        </pc:spChg>
        <pc:spChg chg="add del mod">
          <ac:chgData name="daniela koreta" userId="f64f583489807fee" providerId="LiveId" clId="{07409CDA-1DCE-49E9-9D83-73995A3D989E}" dt="2021-04-17T12:53:19.797" v="6595"/>
          <ac:spMkLst>
            <pc:docMk/>
            <pc:sldMk cId="1482762451" sldId="279"/>
            <ac:spMk id="62" creationId="{8D4C71F2-EBCD-4EBA-A968-C865BCE455B9}"/>
          </ac:spMkLst>
        </pc:spChg>
        <pc:spChg chg="add del mod">
          <ac:chgData name="daniela koreta" userId="f64f583489807fee" providerId="LiveId" clId="{07409CDA-1DCE-49E9-9D83-73995A3D989E}" dt="2021-04-17T12:53:19.090" v="6593"/>
          <ac:spMkLst>
            <pc:docMk/>
            <pc:sldMk cId="1482762451" sldId="279"/>
            <ac:spMk id="63" creationId="{94D94176-EBAE-4A52-99E4-0A621A73A6F7}"/>
          </ac:spMkLst>
        </pc:spChg>
        <pc:spChg chg="add del mod">
          <ac:chgData name="daniela koreta" userId="f64f583489807fee" providerId="LiveId" clId="{07409CDA-1DCE-49E9-9D83-73995A3D989E}" dt="2021-04-17T12:53:19.090" v="6593"/>
          <ac:spMkLst>
            <pc:docMk/>
            <pc:sldMk cId="1482762451" sldId="279"/>
            <ac:spMk id="64" creationId="{37C26336-773D-4E7D-BB5D-78E17281B219}"/>
          </ac:spMkLst>
        </pc:spChg>
        <pc:spChg chg="add mod">
          <ac:chgData name="daniela koreta" userId="f64f583489807fee" providerId="LiveId" clId="{07409CDA-1DCE-49E9-9D83-73995A3D989E}" dt="2021-04-17T13:09:25.668" v="6711" actId="14100"/>
          <ac:spMkLst>
            <pc:docMk/>
            <pc:sldMk cId="1482762451" sldId="279"/>
            <ac:spMk id="65" creationId="{43BEF67E-5801-48F8-B860-7F66CD9B8751}"/>
          </ac:spMkLst>
        </pc:spChg>
        <pc:spChg chg="add mod">
          <ac:chgData name="daniela koreta" userId="f64f583489807fee" providerId="LiveId" clId="{07409CDA-1DCE-49E9-9D83-73995A3D989E}" dt="2021-04-17T13:05:49.537" v="6688" actId="207"/>
          <ac:spMkLst>
            <pc:docMk/>
            <pc:sldMk cId="1482762451" sldId="279"/>
            <ac:spMk id="66" creationId="{C31AC574-119C-46A7-8C79-D0AC462EBC72}"/>
          </ac:spMkLst>
        </pc:spChg>
        <pc:spChg chg="add mod">
          <ac:chgData name="daniela koreta" userId="f64f583489807fee" providerId="LiveId" clId="{07409CDA-1DCE-49E9-9D83-73995A3D989E}" dt="2021-04-17T13:06:06.416" v="6689" actId="207"/>
          <ac:spMkLst>
            <pc:docMk/>
            <pc:sldMk cId="1482762451" sldId="279"/>
            <ac:spMk id="67" creationId="{1789B163-6C96-4E1A-BBDD-744FD023D12A}"/>
          </ac:spMkLst>
        </pc:spChg>
        <pc:spChg chg="add mod">
          <ac:chgData name="daniela koreta" userId="f64f583489807fee" providerId="LiveId" clId="{07409CDA-1DCE-49E9-9D83-73995A3D989E}" dt="2021-04-17T13:06:24.128" v="6693" actId="207"/>
          <ac:spMkLst>
            <pc:docMk/>
            <pc:sldMk cId="1482762451" sldId="279"/>
            <ac:spMk id="68" creationId="{340C0347-1AB2-47B1-9584-E028A3BBF112}"/>
          </ac:spMkLst>
        </pc:spChg>
        <pc:spChg chg="add mod">
          <ac:chgData name="daniela koreta" userId="f64f583489807fee" providerId="LiveId" clId="{07409CDA-1DCE-49E9-9D83-73995A3D989E}" dt="2021-04-17T13:06:38.061" v="6694" actId="207"/>
          <ac:spMkLst>
            <pc:docMk/>
            <pc:sldMk cId="1482762451" sldId="279"/>
            <ac:spMk id="69" creationId="{B1499DB6-DDD3-4925-9B31-CDC93039DD06}"/>
          </ac:spMkLst>
        </pc:spChg>
        <pc:spChg chg="add mod">
          <ac:chgData name="daniela koreta" userId="f64f583489807fee" providerId="LiveId" clId="{07409CDA-1DCE-49E9-9D83-73995A3D989E}" dt="2021-04-17T13:06:46.445" v="6695" actId="207"/>
          <ac:spMkLst>
            <pc:docMk/>
            <pc:sldMk cId="1482762451" sldId="279"/>
            <ac:spMk id="70" creationId="{A678CAA0-ACA4-488B-AD4D-9943DAB7A532}"/>
          </ac:spMkLst>
        </pc:spChg>
        <pc:spChg chg="add mod">
          <ac:chgData name="daniela koreta" userId="f64f583489807fee" providerId="LiveId" clId="{07409CDA-1DCE-49E9-9D83-73995A3D989E}" dt="2021-04-17T13:07:08.750" v="6699" actId="207"/>
          <ac:spMkLst>
            <pc:docMk/>
            <pc:sldMk cId="1482762451" sldId="279"/>
            <ac:spMk id="71" creationId="{365E324A-F6E2-4D7C-A612-8F44D10914B5}"/>
          </ac:spMkLst>
        </pc:spChg>
        <pc:spChg chg="add mod">
          <ac:chgData name="daniela koreta" userId="f64f583489807fee" providerId="LiveId" clId="{07409CDA-1DCE-49E9-9D83-73995A3D989E}" dt="2021-04-17T13:07:20.135" v="6700" actId="207"/>
          <ac:spMkLst>
            <pc:docMk/>
            <pc:sldMk cId="1482762451" sldId="279"/>
            <ac:spMk id="72" creationId="{ACEDFA75-1DDE-4403-8A64-DD6207BC65F9}"/>
          </ac:spMkLst>
        </pc:spChg>
        <pc:spChg chg="add mod">
          <ac:chgData name="daniela koreta" userId="f64f583489807fee" providerId="LiveId" clId="{07409CDA-1DCE-49E9-9D83-73995A3D989E}" dt="2021-04-17T13:07:48.742" v="6704" actId="207"/>
          <ac:spMkLst>
            <pc:docMk/>
            <pc:sldMk cId="1482762451" sldId="279"/>
            <ac:spMk id="73" creationId="{E4344068-80F0-4B6C-AA0B-B06E6745E2EC}"/>
          </ac:spMkLst>
        </pc:spChg>
        <pc:spChg chg="add mod">
          <ac:chgData name="daniela koreta" userId="f64f583489807fee" providerId="LiveId" clId="{07409CDA-1DCE-49E9-9D83-73995A3D989E}" dt="2021-04-17T13:07:55.239" v="6705" actId="207"/>
          <ac:spMkLst>
            <pc:docMk/>
            <pc:sldMk cId="1482762451" sldId="279"/>
            <ac:spMk id="74" creationId="{43E19DDE-CA2B-4724-9E02-7A9508BA5CF3}"/>
          </ac:spMkLst>
        </pc:spChg>
        <pc:spChg chg="add del mod">
          <ac:chgData name="daniela koreta" userId="f64f583489807fee" providerId="LiveId" clId="{07409CDA-1DCE-49E9-9D83-73995A3D989E}" dt="2021-04-17T12:54:37.502" v="6622"/>
          <ac:spMkLst>
            <pc:docMk/>
            <pc:sldMk cId="1482762451" sldId="279"/>
            <ac:spMk id="75" creationId="{8F77B11A-642F-49D7-93CA-FB9BF1031EB0}"/>
          </ac:spMkLst>
        </pc:spChg>
        <pc:spChg chg="mod">
          <ac:chgData name="daniela koreta" userId="f64f583489807fee" providerId="LiveId" clId="{07409CDA-1DCE-49E9-9D83-73995A3D989E}" dt="2021-04-17T13:09:03.512" v="6708" actId="207"/>
          <ac:spMkLst>
            <pc:docMk/>
            <pc:sldMk cId="1482762451" sldId="279"/>
            <ac:spMk id="77" creationId="{BEE36CFC-EAD0-4C74-9C16-FD08153A8A37}"/>
          </ac:spMkLst>
        </pc:spChg>
        <pc:spChg chg="add mod">
          <ac:chgData name="daniela koreta" userId="f64f583489807fee" providerId="LiveId" clId="{07409CDA-1DCE-49E9-9D83-73995A3D989E}" dt="2021-04-18T09:47:01.519" v="8978" actId="1076"/>
          <ac:spMkLst>
            <pc:docMk/>
            <pc:sldMk cId="1482762451" sldId="279"/>
            <ac:spMk id="84" creationId="{677CA99D-CFD1-4099-9C40-42AD48B299DC}"/>
          </ac:spMkLst>
        </pc:spChg>
        <pc:spChg chg="add mod">
          <ac:chgData name="daniela koreta" userId="f64f583489807fee" providerId="LiveId" clId="{07409CDA-1DCE-49E9-9D83-73995A3D989E}" dt="2021-04-17T13:05:33.227" v="6685" actId="207"/>
          <ac:spMkLst>
            <pc:docMk/>
            <pc:sldMk cId="1482762451" sldId="279"/>
            <ac:spMk id="86" creationId="{EA60F4C2-257D-4282-B2E1-FC11A2633F7F}"/>
          </ac:spMkLst>
        </pc:spChg>
        <pc:spChg chg="add mod">
          <ac:chgData name="daniela koreta" userId="f64f583489807fee" providerId="LiveId" clId="{07409CDA-1DCE-49E9-9D83-73995A3D989E}" dt="2021-04-17T13:06:06.416" v="6689" actId="207"/>
          <ac:spMkLst>
            <pc:docMk/>
            <pc:sldMk cId="1482762451" sldId="279"/>
            <ac:spMk id="88" creationId="{7DC9313A-8E0F-49FB-82B3-8403BE58CF6A}"/>
          </ac:spMkLst>
        </pc:spChg>
        <pc:spChg chg="add mod">
          <ac:chgData name="daniela koreta" userId="f64f583489807fee" providerId="LiveId" clId="{07409CDA-1DCE-49E9-9D83-73995A3D989E}" dt="2021-04-17T13:06:38.061" v="6694" actId="207"/>
          <ac:spMkLst>
            <pc:docMk/>
            <pc:sldMk cId="1482762451" sldId="279"/>
            <ac:spMk id="90" creationId="{43F2E9DB-5E00-4D80-BAB1-3888DBE72698}"/>
          </ac:spMkLst>
        </pc:spChg>
        <pc:spChg chg="add mod">
          <ac:chgData name="daniela koreta" userId="f64f583489807fee" providerId="LiveId" clId="{07409CDA-1DCE-49E9-9D83-73995A3D989E}" dt="2021-04-17T13:07:08.750" v="6699" actId="207"/>
          <ac:spMkLst>
            <pc:docMk/>
            <pc:sldMk cId="1482762451" sldId="279"/>
            <ac:spMk id="92" creationId="{1EC77E5F-58F8-4BD2-AA34-BA6207E06CCC}"/>
          </ac:spMkLst>
        </pc:spChg>
        <pc:spChg chg="add mod">
          <ac:chgData name="daniela koreta" userId="f64f583489807fee" providerId="LiveId" clId="{07409CDA-1DCE-49E9-9D83-73995A3D989E}" dt="2021-04-17T13:07:48.742" v="6704" actId="207"/>
          <ac:spMkLst>
            <pc:docMk/>
            <pc:sldMk cId="1482762451" sldId="279"/>
            <ac:spMk id="94" creationId="{3D7E3876-EA33-405E-8030-E71F930D2DCA}"/>
          </ac:spMkLst>
        </pc:spChg>
        <pc:spChg chg="add mod">
          <ac:chgData name="daniela koreta" userId="f64f583489807fee" providerId="LiveId" clId="{07409CDA-1DCE-49E9-9D83-73995A3D989E}" dt="2021-04-18T09:46:57.151" v="8977" actId="1076"/>
          <ac:spMkLst>
            <pc:docMk/>
            <pc:sldMk cId="1482762451" sldId="279"/>
            <ac:spMk id="97" creationId="{C4DE9B2C-08E9-4E80-AB98-2A4FACC69805}"/>
          </ac:spMkLst>
        </pc:spChg>
        <pc:spChg chg="add mod">
          <ac:chgData name="daniela koreta" userId="f64f583489807fee" providerId="LiveId" clId="{07409CDA-1DCE-49E9-9D83-73995A3D989E}" dt="2021-04-22T14:45:37.025" v="9393" actId="20577"/>
          <ac:spMkLst>
            <pc:docMk/>
            <pc:sldMk cId="1482762451" sldId="279"/>
            <ac:spMk id="98" creationId="{2625079E-9370-481E-929E-911BC6A29DD3}"/>
          </ac:spMkLst>
        </pc:spChg>
        <pc:spChg chg="add mod">
          <ac:chgData name="daniela koreta" userId="f64f583489807fee" providerId="LiveId" clId="{07409CDA-1DCE-49E9-9D83-73995A3D989E}" dt="2021-04-18T09:47:09.550" v="8979" actId="1076"/>
          <ac:spMkLst>
            <pc:docMk/>
            <pc:sldMk cId="1482762451" sldId="279"/>
            <ac:spMk id="99" creationId="{1CC236BB-89DC-4DF0-96A0-56B851B6097E}"/>
          </ac:spMkLst>
        </pc:spChg>
        <pc:spChg chg="add mod">
          <ac:chgData name="daniela koreta" userId="f64f583489807fee" providerId="LiveId" clId="{07409CDA-1DCE-49E9-9D83-73995A3D989E}" dt="2021-04-18T09:47:12.120" v="8980" actId="1076"/>
          <ac:spMkLst>
            <pc:docMk/>
            <pc:sldMk cId="1482762451" sldId="279"/>
            <ac:spMk id="100" creationId="{E55E87CA-0113-4755-8C4C-63A03D3AA096}"/>
          </ac:spMkLst>
        </pc:spChg>
        <pc:spChg chg="add mod">
          <ac:chgData name="daniela koreta" userId="f64f583489807fee" providerId="LiveId" clId="{07409CDA-1DCE-49E9-9D83-73995A3D989E}" dt="2021-04-18T09:48:03.790" v="8993" actId="1076"/>
          <ac:spMkLst>
            <pc:docMk/>
            <pc:sldMk cId="1482762451" sldId="279"/>
            <ac:spMk id="101" creationId="{115429DE-0FDF-4735-899E-59D1E2174EFE}"/>
          </ac:spMkLst>
        </pc:sp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18" creationId="{C695E74A-78B1-4B9B-B771-21BD9AA7F48D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1" creationId="{610BD61B-3B6B-4783-80FE-2E02D41B66ED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4" creationId="{9739C140-9A7D-45B2-8444-6F402CD3F6E8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29" creationId="{A3E4E04E-8793-4EBE-A528-449C3B957560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30" creationId="{FF90C00F-8D78-42D4-9B1B-C8188FE0682F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96" creationId="{2BACA874-3C7C-47A9-A426-5E25DFD1EC23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2" creationId="{FEF4585A-FE14-40A1-A118-1B3CF630EA83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3" creationId="{1D2E3142-6655-4A19-80B1-0FCADF2E6BED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5" creationId="{ACEF7A78-3100-493E-B3A4-A5E8291E936D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6" creationId="{50413351-7AE1-4789-B4B2-760D953F32C5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08" creationId="{3D7DE27F-80A8-445C-BD45-D5F43705BABF}"/>
          </ac:picMkLst>
        </pc:picChg>
        <pc:picChg chg="add del mod">
          <ac:chgData name="daniela koreta" userId="f64f583489807fee" providerId="LiveId" clId="{07409CDA-1DCE-49E9-9D83-73995A3D989E}" dt="2021-04-18T09:15:35.983" v="8653" actId="478"/>
          <ac:picMkLst>
            <pc:docMk/>
            <pc:sldMk cId="1482762451" sldId="279"/>
            <ac:picMk id="110" creationId="{517B47CA-90C1-4C3F-8ADC-984103C07FD1}"/>
          </ac:picMkLst>
        </pc:picChg>
        <pc:picChg chg="add del mod">
          <ac:chgData name="daniela koreta" userId="f64f583489807fee" providerId="LiveId" clId="{07409CDA-1DCE-49E9-9D83-73995A3D989E}" dt="2021-04-17T12:32:03.593" v="6354" actId="478"/>
          <ac:picMkLst>
            <pc:docMk/>
            <pc:sldMk cId="1482762451" sldId="279"/>
            <ac:picMk id="1026" creationId="{672DD649-07DB-43AE-B44B-0E99BCBC7940}"/>
          </ac:picMkLst>
        </pc:picChg>
        <pc:picChg chg="add del mod">
          <ac:chgData name="daniela koreta" userId="f64f583489807fee" providerId="LiveId" clId="{07409CDA-1DCE-49E9-9D83-73995A3D989E}" dt="2021-04-17T12:40:05.214" v="6436" actId="478"/>
          <ac:picMkLst>
            <pc:docMk/>
            <pc:sldMk cId="1482762451" sldId="279"/>
            <ac:picMk id="1028" creationId="{28D21836-31AE-4062-BA93-B05F27EFD929}"/>
          </ac:picMkLst>
        </pc:pic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3" creationId="{6528027D-0DF1-4224-9F26-823BAD0F76FF}"/>
          </ac:cxnSpMkLst>
        </pc:cxnChg>
        <pc:cxnChg chg="add del">
          <ac:chgData name="daniela koreta" userId="f64f583489807fee" providerId="LiveId" clId="{07409CDA-1DCE-49E9-9D83-73995A3D989E}" dt="2021-04-17T12:24:28.436" v="6228" actId="11529"/>
          <ac:cxnSpMkLst>
            <pc:docMk/>
            <pc:sldMk cId="1482762451" sldId="279"/>
            <ac:cxnSpMk id="5" creationId="{3081F415-3237-4CA8-9B04-327FAE5802D3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1" creationId="{FC8377BA-BB6D-4374-846F-FF32A46AFA0A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2" creationId="{5925B2AD-EF49-4DB3-9EDD-3D8B1B6A128F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3" creationId="{D19F4361-DB63-4063-9913-CF6B9E3B5319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4" creationId="{F198B7D7-C0E4-40AD-85D2-1DCFB2058ABD}"/>
          </ac:cxnSpMkLst>
        </pc:cxnChg>
        <pc:cxnChg chg="add del mod">
          <ac:chgData name="daniela koreta" userId="f64f583489807fee" providerId="LiveId" clId="{07409CDA-1DCE-49E9-9D83-73995A3D989E}" dt="2021-04-17T12:40:05.214" v="6436" actId="478"/>
          <ac:cxnSpMkLst>
            <pc:docMk/>
            <pc:sldMk cId="1482762451" sldId="279"/>
            <ac:cxnSpMk id="15" creationId="{E66655BC-BF2A-47C7-8B84-676E268212E0}"/>
          </ac:cxnSpMkLst>
        </pc:cxnChg>
        <pc:cxnChg chg="add mod">
          <ac:chgData name="daniela koreta" userId="f64f583489807fee" providerId="LiveId" clId="{07409CDA-1DCE-49E9-9D83-73995A3D989E}" dt="2021-04-18T09:14:52.411" v="8641" actId="1076"/>
          <ac:cxnSpMkLst>
            <pc:docMk/>
            <pc:sldMk cId="1482762451" sldId="279"/>
            <ac:cxnSpMk id="78" creationId="{62E23AB2-1C28-4ADF-A891-6AC9B150A96A}"/>
          </ac:cxnSpMkLst>
        </pc:cxnChg>
        <pc:cxnChg chg="add mod">
          <ac:chgData name="daniela koreta" userId="f64f583489807fee" providerId="LiveId" clId="{07409CDA-1DCE-49E9-9D83-73995A3D989E}" dt="2021-04-17T13:05:41.852" v="6687" actId="692"/>
          <ac:cxnSpMkLst>
            <pc:docMk/>
            <pc:sldMk cId="1482762451" sldId="279"/>
            <ac:cxnSpMk id="87" creationId="{482659C7-BC89-42D2-9FC9-C787462FA7FA}"/>
          </ac:cxnSpMkLst>
        </pc:cxnChg>
        <pc:cxnChg chg="add mod">
          <ac:chgData name="daniela koreta" userId="f64f583489807fee" providerId="LiveId" clId="{07409CDA-1DCE-49E9-9D83-73995A3D989E}" dt="2021-04-17T13:06:17.011" v="6692" actId="692"/>
          <ac:cxnSpMkLst>
            <pc:docMk/>
            <pc:sldMk cId="1482762451" sldId="279"/>
            <ac:cxnSpMk id="89" creationId="{EEA9632F-1BE5-470C-97B0-7CD1D56A6ED1}"/>
          </ac:cxnSpMkLst>
        </pc:cxnChg>
        <pc:cxnChg chg="add mod">
          <ac:chgData name="daniela koreta" userId="f64f583489807fee" providerId="LiveId" clId="{07409CDA-1DCE-49E9-9D83-73995A3D989E}" dt="2021-04-17T13:06:52.903" v="6698" actId="692"/>
          <ac:cxnSpMkLst>
            <pc:docMk/>
            <pc:sldMk cId="1482762451" sldId="279"/>
            <ac:cxnSpMk id="91" creationId="{62B369F8-739F-49CC-B036-D04135CB54C9}"/>
          </ac:cxnSpMkLst>
        </pc:cxnChg>
        <pc:cxnChg chg="add mod">
          <ac:chgData name="daniela koreta" userId="f64f583489807fee" providerId="LiveId" clId="{07409CDA-1DCE-49E9-9D83-73995A3D989E}" dt="2021-04-17T13:07:26.917" v="6703" actId="692"/>
          <ac:cxnSpMkLst>
            <pc:docMk/>
            <pc:sldMk cId="1482762451" sldId="279"/>
            <ac:cxnSpMk id="93" creationId="{E321D550-9000-4A2E-97DE-1346EE579181}"/>
          </ac:cxnSpMkLst>
        </pc:cxnChg>
        <pc:cxnChg chg="add mod">
          <ac:chgData name="daniela koreta" userId="f64f583489807fee" providerId="LiveId" clId="{07409CDA-1DCE-49E9-9D83-73995A3D989E}" dt="2021-04-18T09:46:24.886" v="8974" actId="692"/>
          <ac:cxnSpMkLst>
            <pc:docMk/>
            <pc:sldMk cId="1482762451" sldId="279"/>
            <ac:cxnSpMk id="95" creationId="{7CB9FB3D-2506-4B8B-81CA-AF8F1055D75B}"/>
          </ac:cxnSpMkLst>
        </pc:cxnChg>
      </pc:sldChg>
      <pc:sldChg chg="addSp delSp modSp new del mod setBg modClrScheme chgLayout">
        <pc:chgData name="daniela koreta" userId="f64f583489807fee" providerId="LiveId" clId="{07409CDA-1DCE-49E9-9D83-73995A3D989E}" dt="2021-04-17T10:37:44.438" v="5763" actId="47"/>
        <pc:sldMkLst>
          <pc:docMk/>
          <pc:sldMk cId="2423649757" sldId="279"/>
        </pc:sldMkLst>
        <pc:spChg chg="del">
          <ac:chgData name="daniela koreta" userId="f64f583489807fee" providerId="LiveId" clId="{07409CDA-1DCE-49E9-9D83-73995A3D989E}" dt="2021-04-17T10:15:15.006" v="5306" actId="700"/>
          <ac:spMkLst>
            <pc:docMk/>
            <pc:sldMk cId="2423649757" sldId="279"/>
            <ac:spMk id="2" creationId="{64954D66-2B6E-4FA4-AF1E-B41262FA8C4F}"/>
          </ac:spMkLst>
        </pc:spChg>
        <pc:spChg chg="del">
          <ac:chgData name="daniela koreta" userId="f64f583489807fee" providerId="LiveId" clId="{07409CDA-1DCE-49E9-9D83-73995A3D989E}" dt="2021-04-17T10:15:15.006" v="5306" actId="700"/>
          <ac:spMkLst>
            <pc:docMk/>
            <pc:sldMk cId="2423649757" sldId="279"/>
            <ac:spMk id="3" creationId="{B68FA07B-2180-4413-8F34-C66A3B39533C}"/>
          </ac:spMkLst>
        </pc:spChg>
        <pc:spChg chg="add mod ord">
          <ac:chgData name="daniela koreta" userId="f64f583489807fee" providerId="LiveId" clId="{07409CDA-1DCE-49E9-9D83-73995A3D989E}" dt="2021-04-17T10:16:26.585" v="5314" actId="167"/>
          <ac:spMkLst>
            <pc:docMk/>
            <pc:sldMk cId="2423649757" sldId="279"/>
            <ac:spMk id="4" creationId="{977CA324-8A43-47D3-84F4-6AC7C9E7C2BC}"/>
          </ac:spMkLst>
        </pc:spChg>
        <pc:spChg chg="add mod">
          <ac:chgData name="daniela koreta" userId="f64f583489807fee" providerId="LiveId" clId="{07409CDA-1DCE-49E9-9D83-73995A3D989E}" dt="2021-04-17T10:16:07.399" v="5313" actId="1076"/>
          <ac:spMkLst>
            <pc:docMk/>
            <pc:sldMk cId="2423649757" sldId="279"/>
            <ac:spMk id="5" creationId="{5EE715B1-3878-469D-AB46-E2B86D396B1C}"/>
          </ac:spMkLst>
        </pc:spChg>
        <pc:spChg chg="add mod">
          <ac:chgData name="daniela koreta" userId="f64f583489807fee" providerId="LiveId" clId="{07409CDA-1DCE-49E9-9D83-73995A3D989E}" dt="2021-04-17T10:15:51.552" v="5311" actId="1076"/>
          <ac:spMkLst>
            <pc:docMk/>
            <pc:sldMk cId="2423649757" sldId="279"/>
            <ac:spMk id="6" creationId="{D6358328-E227-4AA1-B878-4DBD0C5F2C92}"/>
          </ac:spMkLst>
        </pc:spChg>
        <pc:spChg chg="add mod ord">
          <ac:chgData name="daniela koreta" userId="f64f583489807fee" providerId="LiveId" clId="{07409CDA-1DCE-49E9-9D83-73995A3D989E}" dt="2021-04-17T10:17:04.474" v="5321" actId="167"/>
          <ac:spMkLst>
            <pc:docMk/>
            <pc:sldMk cId="2423649757" sldId="279"/>
            <ac:spMk id="7" creationId="{0F3FC6CA-25EC-4A06-9757-0CECEA847BCB}"/>
          </ac:spMkLst>
        </pc:spChg>
        <pc:spChg chg="add mod ord">
          <ac:chgData name="daniela koreta" userId="f64f583489807fee" providerId="LiveId" clId="{07409CDA-1DCE-49E9-9D83-73995A3D989E}" dt="2021-04-17T10:16:38.418" v="5316" actId="166"/>
          <ac:spMkLst>
            <pc:docMk/>
            <pc:sldMk cId="2423649757" sldId="279"/>
            <ac:spMk id="8" creationId="{65D5581F-EF22-4761-9D11-06AB9E63F836}"/>
          </ac:spMkLst>
        </pc:spChg>
        <pc:spChg chg="add mod">
          <ac:chgData name="daniela koreta" userId="f64f583489807fee" providerId="LiveId" clId="{07409CDA-1DCE-49E9-9D83-73995A3D989E}" dt="2021-04-17T10:15:39.583" v="5309" actId="1076"/>
          <ac:spMkLst>
            <pc:docMk/>
            <pc:sldMk cId="2423649757" sldId="279"/>
            <ac:spMk id="9" creationId="{23837358-44E2-4E69-8613-52ABCC7C3194}"/>
          </ac:spMkLst>
        </pc:spChg>
        <pc:spChg chg="add mod">
          <ac:chgData name="daniela koreta" userId="f64f583489807fee" providerId="LiveId" clId="{07409CDA-1DCE-49E9-9D83-73995A3D989E}" dt="2021-04-17T10:16:07.399" v="5313" actId="1076"/>
          <ac:spMkLst>
            <pc:docMk/>
            <pc:sldMk cId="2423649757" sldId="279"/>
            <ac:spMk id="10" creationId="{CB1211B5-D2C4-430C-85FA-2382E1A5D6A4}"/>
          </ac:spMkLst>
        </pc:spChg>
        <pc:spChg chg="add mod">
          <ac:chgData name="daniela koreta" userId="f64f583489807fee" providerId="LiveId" clId="{07409CDA-1DCE-49E9-9D83-73995A3D989E}" dt="2021-04-17T10:15:58.641" v="5312" actId="1076"/>
          <ac:spMkLst>
            <pc:docMk/>
            <pc:sldMk cId="2423649757" sldId="279"/>
            <ac:spMk id="11" creationId="{07B9B822-39E2-4FDE-BE56-67D944649ADE}"/>
          </ac:spMkLst>
        </pc:spChg>
        <pc:spChg chg="add mod">
          <ac:chgData name="daniela koreta" userId="f64f583489807fee" providerId="LiveId" clId="{07409CDA-1DCE-49E9-9D83-73995A3D989E}" dt="2021-04-17T10:15:51.552" v="5311" actId="1076"/>
          <ac:spMkLst>
            <pc:docMk/>
            <pc:sldMk cId="2423649757" sldId="279"/>
            <ac:spMk id="12" creationId="{6E3FBE55-55C6-4C5E-83EE-1794A7DBF100}"/>
          </ac:spMkLst>
        </pc:spChg>
        <pc:spChg chg="add mod">
          <ac:chgData name="daniela koreta" userId="f64f583489807fee" providerId="LiveId" clId="{07409CDA-1DCE-49E9-9D83-73995A3D989E}" dt="2021-04-17T10:17:14.142" v="5322"/>
          <ac:spMkLst>
            <pc:docMk/>
            <pc:sldMk cId="2423649757" sldId="279"/>
            <ac:spMk id="13" creationId="{62375A28-2B16-4970-B1D1-1E8E089E5829}"/>
          </ac:spMkLst>
        </pc:spChg>
      </pc:sldChg>
      <pc:sldChg chg="addSp delSp modSp new add del mod ord">
        <pc:chgData name="daniela koreta" userId="f64f583489807fee" providerId="LiveId" clId="{07409CDA-1DCE-49E9-9D83-73995A3D989E}" dt="2021-04-17T12:23:02.535" v="6222" actId="2696"/>
        <pc:sldMkLst>
          <pc:docMk/>
          <pc:sldMk cId="599175125" sldId="280"/>
        </pc:sldMkLst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2" creationId="{3C954E2D-E7A3-49DC-A744-55EBBD0F2A7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" creationId="{22E1F7AC-1312-4633-A7EB-7F1ABCCA1AA6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" creationId="{8CAF4B57-C0E1-4EC7-AEAA-5E92CC7EDE2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5" creationId="{F3C71C22-6556-4CD8-9F02-B306B0D32815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6" creationId="{8E509117-CC58-4B64-96E1-E7FED6DA69F8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7" creationId="{4491550C-BAD4-4785-ABF1-80E6F991A836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8" creationId="{43803BCB-9D03-4511-9A21-86A29F09ED5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9" creationId="{1FA66A5B-9653-430A-A352-9483B7F224FE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0" creationId="{2F7998F0-A5B5-4999-BC9C-7561E5DBED3F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1" creationId="{E2FCFB5E-425A-4168-918B-561CC9B1BE13}"/>
          </ac:spMkLst>
        </pc:spChg>
        <pc:spChg chg="add mod or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2" creationId="{F1DDE1B5-EB67-434C-9EAC-92C520BA1D2D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13" creationId="{C63A0D1D-3B84-4214-9F7B-6AAE08FD630D}"/>
          </ac:spMkLst>
        </pc:spChg>
        <pc:spChg chg="add del mod">
          <ac:chgData name="daniela koreta" userId="f64f583489807fee" providerId="LiveId" clId="{07409CDA-1DCE-49E9-9D83-73995A3D989E}" dt="2021-04-17T10:20:19.305" v="5347"/>
          <ac:spMkLst>
            <pc:docMk/>
            <pc:sldMk cId="599175125" sldId="280"/>
            <ac:spMk id="14" creationId="{CCCD9113-C6C3-460F-B401-7EA6C558919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5" creationId="{D42B266D-EB35-4DA8-9AED-ED668329494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6" creationId="{6E36A346-B3E6-4161-837A-35DFE4327923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7" creationId="{4454FCD5-40C1-4B9E-89B0-D6570B136892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8" creationId="{05FBA904-3A4C-4545-A170-F234BF4E2723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19" creationId="{11843E48-2430-4150-A8C0-96445E2B867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0" creationId="{F617F6CF-42E9-44EA-9857-87F136480AD1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1" creationId="{6F508904-4939-40D2-B4AC-34CC5CF4F7A4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2" creationId="{00E40BC3-113B-4DF6-B7B4-6E262D600DCA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3" creationId="{6D74A665-C9A7-49F1-B1F4-3278F074C0D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4" creationId="{C9EDF73B-7F03-402B-B07B-D660BAEEF84D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5" creationId="{74429938-2FE9-432B-9A76-94E1E64BF18F}"/>
          </ac:spMkLst>
        </pc:spChg>
        <pc:spChg chg="add del mod">
          <ac:chgData name="daniela koreta" userId="f64f583489807fee" providerId="LiveId" clId="{07409CDA-1DCE-49E9-9D83-73995A3D989E}" dt="2021-04-17T10:21:25.798" v="5358"/>
          <ac:spMkLst>
            <pc:docMk/>
            <pc:sldMk cId="599175125" sldId="280"/>
            <ac:spMk id="26" creationId="{D2235ECD-7898-4988-B6BA-E3728A059F63}"/>
          </ac:spMkLst>
        </pc:spChg>
        <pc:spChg chg="add del mod ord">
          <ac:chgData name="daniela koreta" userId="f64f583489807fee" providerId="LiveId" clId="{07409CDA-1DCE-49E9-9D83-73995A3D989E}" dt="2021-04-17T10:21:24.323" v="5356"/>
          <ac:spMkLst>
            <pc:docMk/>
            <pc:sldMk cId="599175125" sldId="280"/>
            <ac:spMk id="27" creationId="{13CE184E-5215-4BC5-AC08-BA9DBEF61906}"/>
          </ac:spMkLst>
        </pc:spChg>
        <pc:spChg chg="add del mod">
          <ac:chgData name="daniela koreta" userId="f64f583489807fee" providerId="LiveId" clId="{07409CDA-1DCE-49E9-9D83-73995A3D989E}" dt="2021-04-17T10:21:24.323" v="5356"/>
          <ac:spMkLst>
            <pc:docMk/>
            <pc:sldMk cId="599175125" sldId="280"/>
            <ac:spMk id="28" creationId="{02CE4295-9BAF-4645-9967-AC8C542C26A5}"/>
          </ac:spMkLst>
        </pc:spChg>
        <pc:spChg chg="add mod or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29" creationId="{61013D18-4BBD-4419-83AB-9B98B90C5F7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0" creationId="{24BC4B19-5BA9-4A1F-8387-9AE6C84A58A9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1" creationId="{DA46B973-58DF-4265-A697-492E98FE768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2" creationId="{6F168C9D-2754-4FC2-A218-A73F1607C23A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3" creationId="{11BD117A-F609-4B65-AE86-33B527C10662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4" creationId="{0CE45FBB-456A-4EC3-9A55-1448D50A4A18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5" creationId="{ABA92684-3A17-4201-AD84-1857F50EBA50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6" creationId="{2842B3ED-5106-4E08-BA3D-BEC892663163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7" creationId="{BCE7E1F7-1614-4BDA-B769-C8238652174E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8" creationId="{C9CD38D2-D11B-4EB7-B8B6-A5BAC556C19C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39" creationId="{361E9392-CFCA-4BD5-92E9-231CA7FBB485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0" creationId="{C09EC8A2-C4D5-4B6B-BF3E-E7140AFBA7FF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1" creationId="{31A66F6B-690C-4EFD-934C-BBEF53F3943C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2" creationId="{35E6BB5E-C787-4782-9E79-1D1BED8B410A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3" creationId="{B20559B4-F037-4BE5-9437-777425893797}"/>
          </ac:spMkLst>
        </pc:spChg>
        <pc:spChg chg="add mod">
          <ac:chgData name="daniela koreta" userId="f64f583489807fee" providerId="LiveId" clId="{07409CDA-1DCE-49E9-9D83-73995A3D989E}" dt="2021-04-17T10:56:07.382" v="5946" actId="2711"/>
          <ac:spMkLst>
            <pc:docMk/>
            <pc:sldMk cId="599175125" sldId="280"/>
            <ac:spMk id="44" creationId="{AEAB9CD4-5583-415B-AC7C-60DEB5E49913}"/>
          </ac:spMkLst>
        </pc:spChg>
      </pc:sldChg>
      <pc:sldChg chg="addSp delSp modSp new del mod">
        <pc:chgData name="daniela koreta" userId="f64f583489807fee" providerId="LiveId" clId="{07409CDA-1DCE-49E9-9D83-73995A3D989E}" dt="2021-04-17T12:39:58.516" v="6435" actId="47"/>
        <pc:sldMkLst>
          <pc:docMk/>
          <pc:sldMk cId="931220991" sldId="280"/>
        </pc:sldMkLst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3" creationId="{622ABC0A-828D-48B2-B6DC-C916B04FBB39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7" creationId="{3F89B79F-1959-4505-A3DE-DB132C3BA59A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8" creationId="{92D12C13-4D3E-4953-B9A6-538183FB27C8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9" creationId="{FC7A2FF4-D194-4E74-BCC0-9CF725FD0099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0" creationId="{FE6740BD-25AB-4FAA-BAFD-16E92E5899A0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1" creationId="{71E011E9-FCD7-4B17-A889-D439EFB33E32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2" creationId="{26418A4F-C66E-47CE-978D-FA5020AD1A43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3" creationId="{529EE470-24C1-40E3-A1CF-11D6C8D6874F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4" creationId="{F6F9A0CB-E850-428D-97C3-2ACBF53B6D08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5" creationId="{7D16E383-63CC-4509-8130-D1577EF725BC}"/>
          </ac:cxnSpMkLst>
        </pc:cxnChg>
        <pc:cxnChg chg="add mod">
          <ac:chgData name="daniela koreta" userId="f64f583489807fee" providerId="LiveId" clId="{07409CDA-1DCE-49E9-9D83-73995A3D989E}" dt="2021-04-17T12:37:43.579" v="6434" actId="692"/>
          <ac:cxnSpMkLst>
            <pc:docMk/>
            <pc:sldMk cId="931220991" sldId="280"/>
            <ac:cxnSpMk id="16" creationId="{C2518A45-2C24-45D9-9FB6-EF69E65352AC}"/>
          </ac:cxnSpMkLst>
        </pc:cxnChg>
        <pc:cxnChg chg="add del mod">
          <ac:chgData name="daniela koreta" userId="f64f583489807fee" providerId="LiveId" clId="{07409CDA-1DCE-49E9-9D83-73995A3D989E}" dt="2021-04-17T12:37:25.624" v="6431" actId="478"/>
          <ac:cxnSpMkLst>
            <pc:docMk/>
            <pc:sldMk cId="931220991" sldId="280"/>
            <ac:cxnSpMk id="17" creationId="{180188B9-844F-4082-96F4-4541C3EBE914}"/>
          </ac:cxnSpMkLst>
        </pc:cxnChg>
      </pc:sldChg>
      <pc:sldChg chg="addSp delSp modSp new mod">
        <pc:chgData name="daniela koreta" userId="f64f583489807fee" providerId="LiveId" clId="{07409CDA-1DCE-49E9-9D83-73995A3D989E}" dt="2021-04-22T15:59:39.583" v="10209" actId="14861"/>
        <pc:sldMkLst>
          <pc:docMk/>
          <pc:sldMk cId="3537475375" sldId="280"/>
        </pc:sldMkLst>
        <pc:spChg chg="mod">
          <ac:chgData name="daniela koreta" userId="f64f583489807fee" providerId="LiveId" clId="{07409CDA-1DCE-49E9-9D83-73995A3D989E}" dt="2021-04-17T13:39:36.972" v="7148"/>
          <ac:spMkLst>
            <pc:docMk/>
            <pc:sldMk cId="3537475375" sldId="280"/>
            <ac:spMk id="5" creationId="{12F64073-7522-4783-B8B4-C41A0A5A26F7}"/>
          </ac:spMkLst>
        </pc:spChg>
        <pc:spChg chg="add mod">
          <ac:chgData name="daniela koreta" userId="f64f583489807fee" providerId="LiveId" clId="{07409CDA-1DCE-49E9-9D83-73995A3D989E}" dt="2021-04-22T15:50:33.453" v="10091"/>
          <ac:spMkLst>
            <pc:docMk/>
            <pc:sldMk cId="3537475375" sldId="280"/>
            <ac:spMk id="7" creationId="{CEBE6563-9E63-4BF2-A9FB-E5917A1B096F}"/>
          </ac:spMkLst>
        </pc:spChg>
        <pc:grpChg chg="add mod">
          <ac:chgData name="daniela koreta" userId="f64f583489807fee" providerId="LiveId" clId="{07409CDA-1DCE-49E9-9D83-73995A3D989E}" dt="2021-04-17T13:39:36.972" v="7148"/>
          <ac:grpSpMkLst>
            <pc:docMk/>
            <pc:sldMk cId="3537475375" sldId="280"/>
            <ac:grpSpMk id="2" creationId="{D8D39BB3-099A-4124-A616-E6DCC2540744}"/>
          </ac:grpSpMkLst>
        </pc:grpChg>
        <pc:picChg chg="mod">
          <ac:chgData name="daniela koreta" userId="f64f583489807fee" providerId="LiveId" clId="{07409CDA-1DCE-49E9-9D83-73995A3D989E}" dt="2021-04-17T13:39:36.972" v="7148"/>
          <ac:picMkLst>
            <pc:docMk/>
            <pc:sldMk cId="3537475375" sldId="280"/>
            <ac:picMk id="3" creationId="{B2E357FF-EF08-4AFF-AD2E-E317FAFD9907}"/>
          </ac:picMkLst>
        </pc:picChg>
        <pc:cxnChg chg="del mod">
          <ac:chgData name="daniela koreta" userId="f64f583489807fee" providerId="LiveId" clId="{07409CDA-1DCE-49E9-9D83-73995A3D989E}" dt="2021-04-22T15:50:32.814" v="10090" actId="478"/>
          <ac:cxnSpMkLst>
            <pc:docMk/>
            <pc:sldMk cId="3537475375" sldId="280"/>
            <ac:cxnSpMk id="4" creationId="{E1131A7D-F994-49D3-BA4A-8A39334FE95D}"/>
          </ac:cxnSpMkLst>
        </pc:cxnChg>
        <pc:cxnChg chg="add mod">
          <ac:chgData name="daniela koreta" userId="f64f583489807fee" providerId="LiveId" clId="{07409CDA-1DCE-49E9-9D83-73995A3D989E}" dt="2021-04-22T15:59:39.583" v="10209" actId="14861"/>
          <ac:cxnSpMkLst>
            <pc:docMk/>
            <pc:sldMk cId="3537475375" sldId="280"/>
            <ac:cxnSpMk id="6" creationId="{BFF739EA-C8F7-48C3-AE1A-8A7E76F40CE4}"/>
          </ac:cxnSpMkLst>
        </pc:cxnChg>
      </pc:sldChg>
      <pc:sldChg chg="addSp modSp new del">
        <pc:chgData name="daniela koreta" userId="f64f583489807fee" providerId="LiveId" clId="{07409CDA-1DCE-49E9-9D83-73995A3D989E}" dt="2021-04-17T13:50:37.439" v="7398" actId="47"/>
        <pc:sldMkLst>
          <pc:docMk/>
          <pc:sldMk cId="3613074314" sldId="281"/>
        </pc:sldMkLst>
        <pc:spChg chg="mod">
          <ac:chgData name="daniela koreta" userId="f64f583489807fee" providerId="LiveId" clId="{07409CDA-1DCE-49E9-9D83-73995A3D989E}" dt="2021-04-17T13:39:41.687" v="7150"/>
          <ac:spMkLst>
            <pc:docMk/>
            <pc:sldMk cId="3613074314" sldId="281"/>
            <ac:spMk id="5" creationId="{D9923DD9-E2CE-43EF-9535-1D740B436280}"/>
          </ac:spMkLst>
        </pc:spChg>
        <pc:grpChg chg="add mod">
          <ac:chgData name="daniela koreta" userId="f64f583489807fee" providerId="LiveId" clId="{07409CDA-1DCE-49E9-9D83-73995A3D989E}" dt="2021-04-17T13:39:41.687" v="7150"/>
          <ac:grpSpMkLst>
            <pc:docMk/>
            <pc:sldMk cId="3613074314" sldId="281"/>
            <ac:grpSpMk id="2" creationId="{002D06AD-1398-484E-9A20-986B9EAFA38E}"/>
          </ac:grpSpMkLst>
        </pc:grpChg>
        <pc:picChg chg="mod">
          <ac:chgData name="daniela koreta" userId="f64f583489807fee" providerId="LiveId" clId="{07409CDA-1DCE-49E9-9D83-73995A3D989E}" dt="2021-04-17T13:39:41.687" v="7150"/>
          <ac:picMkLst>
            <pc:docMk/>
            <pc:sldMk cId="3613074314" sldId="281"/>
            <ac:picMk id="3" creationId="{62A87D2E-AF6B-4D06-8965-9F8E174EA8F3}"/>
          </ac:picMkLst>
        </pc:picChg>
        <pc:cxnChg chg="mod">
          <ac:chgData name="daniela koreta" userId="f64f583489807fee" providerId="LiveId" clId="{07409CDA-1DCE-49E9-9D83-73995A3D989E}" dt="2021-04-17T13:39:41.687" v="7150"/>
          <ac:cxnSpMkLst>
            <pc:docMk/>
            <pc:sldMk cId="3613074314" sldId="281"/>
            <ac:cxnSpMk id="4" creationId="{1CCD74AF-BF94-485E-81CA-66CF0458725D}"/>
          </ac:cxnSpMkLst>
        </pc:cxnChg>
      </pc:sldChg>
      <pc:sldChg chg="addSp delSp modSp add mod chgLayout">
        <pc:chgData name="daniela koreta" userId="f64f583489807fee" providerId="LiveId" clId="{07409CDA-1DCE-49E9-9D83-73995A3D989E}" dt="2021-04-22T16:52:15.379" v="10882" actId="166"/>
        <pc:sldMkLst>
          <pc:docMk/>
          <pc:sldMk cId="1484185345" sldId="282"/>
        </pc:sldMkLst>
        <pc:spChg chg="add del">
          <ac:chgData name="daniela koreta" userId="f64f583489807fee" providerId="LiveId" clId="{07409CDA-1DCE-49E9-9D83-73995A3D989E}" dt="2021-04-17T13:44:14.633" v="7175" actId="478"/>
          <ac:spMkLst>
            <pc:docMk/>
            <pc:sldMk cId="1484185345" sldId="282"/>
            <ac:spMk id="2" creationId="{84730321-5F50-4EF4-9FEE-126752C8D58A}"/>
          </ac:spMkLst>
        </pc:spChg>
        <pc:spChg chg="add del">
          <ac:chgData name="daniela koreta" userId="f64f583489807fee" providerId="LiveId" clId="{07409CDA-1DCE-49E9-9D83-73995A3D989E}" dt="2021-04-17T13:44:37.062" v="7177" actId="478"/>
          <ac:spMkLst>
            <pc:docMk/>
            <pc:sldMk cId="1484185345" sldId="282"/>
            <ac:spMk id="3" creationId="{6100411A-464F-41C4-9657-D6A9637A37A5}"/>
          </ac:spMkLst>
        </pc:spChg>
        <pc:spChg chg="add del mod">
          <ac:chgData name="daniela koreta" userId="f64f583489807fee" providerId="LiveId" clId="{07409CDA-1DCE-49E9-9D83-73995A3D989E}" dt="2021-04-17T13:45:19.584" v="7183"/>
          <ac:spMkLst>
            <pc:docMk/>
            <pc:sldMk cId="1484185345" sldId="282"/>
            <ac:spMk id="4" creationId="{AB88B6DD-2DD4-4C0D-A070-DA769F67A546}"/>
          </ac:spMkLst>
        </pc:spChg>
        <pc:spChg chg="add del mod">
          <ac:chgData name="daniela koreta" userId="f64f583489807fee" providerId="LiveId" clId="{07409CDA-1DCE-49E9-9D83-73995A3D989E}" dt="2021-04-17T13:45:19.584" v="7183"/>
          <ac:spMkLst>
            <pc:docMk/>
            <pc:sldMk cId="1484185345" sldId="282"/>
            <ac:spMk id="5" creationId="{DB223517-676F-476E-BA3F-C94491880828}"/>
          </ac:spMkLst>
        </pc:spChg>
        <pc:spChg chg="add mod">
          <ac:chgData name="daniela koreta" userId="f64f583489807fee" providerId="LiveId" clId="{07409CDA-1DCE-49E9-9D83-73995A3D989E}" dt="2021-04-22T15:49:31.570" v="10079"/>
          <ac:spMkLst>
            <pc:docMk/>
            <pc:sldMk cId="1484185345" sldId="282"/>
            <ac:spMk id="12" creationId="{0732D2BD-7192-41DF-8F83-BC1904DB9516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2" creationId="{0AA97D8C-69EF-4A6F-98C8-582714C73B61}"/>
          </ac:spMkLst>
        </pc:spChg>
        <pc:spChg chg="ord">
          <ac:chgData name="daniela koreta" userId="f64f583489807fee" providerId="LiveId" clId="{07409CDA-1DCE-49E9-9D83-73995A3D989E}" dt="2021-04-22T16:52:15.379" v="10882" actId="166"/>
          <ac:spMkLst>
            <pc:docMk/>
            <pc:sldMk cId="1484185345" sldId="282"/>
            <ac:spMk id="14" creationId="{0C2C5D8A-5B3A-440C-B883-1CCF6603E667}"/>
          </ac:spMkLst>
        </pc:spChg>
        <pc:spChg chg="mod">
          <ac:chgData name="daniela koreta" userId="f64f583489807fee" providerId="LiveId" clId="{07409CDA-1DCE-49E9-9D83-73995A3D989E}" dt="2021-04-18T09:18:48.228" v="8703" actId="20577"/>
          <ac:spMkLst>
            <pc:docMk/>
            <pc:sldMk cId="1484185345" sldId="282"/>
            <ac:spMk id="15" creationId="{47C17DB7-C341-45EF-A5F1-CCC4FA3CA186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6" creationId="{622DF630-1156-4B24-BD30-74F8329BBBEE}"/>
          </ac:spMkLst>
        </pc:spChg>
        <pc:spChg chg="add mod">
          <ac:chgData name="daniela koreta" userId="f64f583489807fee" providerId="LiveId" clId="{07409CDA-1DCE-49E9-9D83-73995A3D989E}" dt="2021-04-17T13:50:04.514" v="7390" actId="20577"/>
          <ac:spMkLst>
            <pc:docMk/>
            <pc:sldMk cId="1484185345" sldId="282"/>
            <ac:spMk id="17" creationId="{C42FBE39-05EE-4FF6-881D-E158E604DC3B}"/>
          </ac:spMkLst>
        </pc:spChg>
        <pc:spChg chg="add mod">
          <ac:chgData name="daniela koreta" userId="f64f583489807fee" providerId="LiveId" clId="{07409CDA-1DCE-49E9-9D83-73995A3D989E}" dt="2021-04-18T09:18:27.556" v="8686" actId="20577"/>
          <ac:spMkLst>
            <pc:docMk/>
            <pc:sldMk cId="1484185345" sldId="282"/>
            <ac:spMk id="18" creationId="{49B7EF84-BC5F-46ED-8255-4C6ECD352BAA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19" creationId="{ECD466D4-F88C-4E64-942B-49657B0CF26A}"/>
          </ac:spMkLst>
        </pc:spChg>
        <pc:spChg chg="del">
          <ac:chgData name="daniela koreta" userId="f64f583489807fee" providerId="LiveId" clId="{07409CDA-1DCE-49E9-9D83-73995A3D989E}" dt="2021-04-17T13:43:48.149" v="7173" actId="478"/>
          <ac:spMkLst>
            <pc:docMk/>
            <pc:sldMk cId="1484185345" sldId="282"/>
            <ac:spMk id="20" creationId="{FB752B43-5743-4A95-8789-504F82448D86}"/>
          </ac:spMkLst>
        </pc:spChg>
        <pc:spChg chg="add mod">
          <ac:chgData name="daniela koreta" userId="f64f583489807fee" providerId="LiveId" clId="{07409CDA-1DCE-49E9-9D83-73995A3D989E}" dt="2021-04-18T09:18:34.139" v="8701" actId="20577"/>
          <ac:spMkLst>
            <pc:docMk/>
            <pc:sldMk cId="1484185345" sldId="282"/>
            <ac:spMk id="21" creationId="{BF062B27-77FD-48E5-BBB3-CE242211C40F}"/>
          </ac:spMkLst>
        </pc:spChg>
        <pc:spChg chg="add mod">
          <ac:chgData name="daniela koreta" userId="f64f583489807fee" providerId="LiveId" clId="{07409CDA-1DCE-49E9-9D83-73995A3D989E}" dt="2021-04-17T13:50:18.654" v="7397" actId="20577"/>
          <ac:spMkLst>
            <pc:docMk/>
            <pc:sldMk cId="1484185345" sldId="282"/>
            <ac:spMk id="22" creationId="{7857FB91-F57C-458D-A485-8E6475470796}"/>
          </ac:spMkLst>
        </pc:spChg>
        <pc:picChg chg="add mod">
          <ac:chgData name="daniela koreta" userId="f64f583489807fee" providerId="LiveId" clId="{07409CDA-1DCE-49E9-9D83-73995A3D989E}" dt="2021-04-22T14:46:46.037" v="9411" actId="1076"/>
          <ac:picMkLst>
            <pc:docMk/>
            <pc:sldMk cId="1484185345" sldId="282"/>
            <ac:picMk id="7" creationId="{16EE36C4-74E8-4D93-8F10-F85B971A9D80}"/>
          </ac:picMkLst>
        </pc:picChg>
        <pc:cxnChg chg="add mod">
          <ac:chgData name="daniela koreta" userId="f64f583489807fee" providerId="LiveId" clId="{07409CDA-1DCE-49E9-9D83-73995A3D989E}" dt="2021-04-22T15:59:24.785" v="10206" actId="14861"/>
          <ac:cxnSpMkLst>
            <pc:docMk/>
            <pc:sldMk cId="1484185345" sldId="282"/>
            <ac:cxnSpMk id="11" creationId="{112B271D-6148-46F0-AAED-029656969C24}"/>
          </ac:cxnSpMkLst>
        </pc:cxnChg>
        <pc:cxnChg chg="del">
          <ac:chgData name="daniela koreta" userId="f64f583489807fee" providerId="LiveId" clId="{07409CDA-1DCE-49E9-9D83-73995A3D989E}" dt="2021-04-22T15:49:31.314" v="10078" actId="478"/>
          <ac:cxnSpMkLst>
            <pc:docMk/>
            <pc:sldMk cId="1484185345" sldId="282"/>
            <ac:cxnSpMk id="13" creationId="{7C206E71-0659-490B-BC4D-8E6AAEB8DB50}"/>
          </ac:cxnSpMkLst>
        </pc:cxnChg>
      </pc:sldChg>
      <pc:sldChg chg="addSp delSp modSp add mod">
        <pc:chgData name="daniela koreta" userId="f64f583489807fee" providerId="LiveId" clId="{07409CDA-1DCE-49E9-9D83-73995A3D989E}" dt="2021-04-22T16:52:07.339" v="10881" actId="166"/>
        <pc:sldMkLst>
          <pc:docMk/>
          <pc:sldMk cId="2696241486" sldId="283"/>
        </pc:sldMkLst>
        <pc:spChg chg="add del mod">
          <ac:chgData name="daniela koreta" userId="f64f583489807fee" providerId="LiveId" clId="{07409CDA-1DCE-49E9-9D83-73995A3D989E}" dt="2021-04-17T14:53:58.865" v="8367"/>
          <ac:spMkLst>
            <pc:docMk/>
            <pc:sldMk cId="2696241486" sldId="283"/>
            <ac:spMk id="17" creationId="{611F89CD-C48A-4B93-8D62-B39432267483}"/>
          </ac:spMkLst>
        </pc:spChg>
        <pc:spChg chg="add mod">
          <ac:chgData name="daniela koreta" userId="f64f583489807fee" providerId="LiveId" clId="{07409CDA-1DCE-49E9-9D83-73995A3D989E}" dt="2021-04-22T14:51:48.194" v="9446" actId="1076"/>
          <ac:spMkLst>
            <pc:docMk/>
            <pc:sldMk cId="2696241486" sldId="283"/>
            <ac:spMk id="18" creationId="{4FD87100-B27D-4FD0-9DD5-36671B48B3D0}"/>
          </ac:spMkLst>
        </pc:spChg>
        <pc:spChg chg="add mod">
          <ac:chgData name="daniela koreta" userId="f64f583489807fee" providerId="LiveId" clId="{07409CDA-1DCE-49E9-9D83-73995A3D989E}" dt="2021-04-22T14:51:48.194" v="9446" actId="1076"/>
          <ac:spMkLst>
            <pc:docMk/>
            <pc:sldMk cId="2696241486" sldId="283"/>
            <ac:spMk id="19" creationId="{00597EDE-0443-470D-ACAA-69F95B57561C}"/>
          </ac:spMkLst>
        </pc:spChg>
        <pc:spChg chg="add mod">
          <ac:chgData name="daniela koreta" userId="f64f583489807fee" providerId="LiveId" clId="{07409CDA-1DCE-49E9-9D83-73995A3D989E}" dt="2021-04-22T14:51:55.011" v="9447" actId="1076"/>
          <ac:spMkLst>
            <pc:docMk/>
            <pc:sldMk cId="2696241486" sldId="283"/>
            <ac:spMk id="21" creationId="{EFD4C73D-DEE7-4AE8-B415-CF6BEAD6830C}"/>
          </ac:spMkLst>
        </pc:spChg>
        <pc:spChg chg="add mod">
          <ac:chgData name="daniela koreta" userId="f64f583489807fee" providerId="LiveId" clId="{07409CDA-1DCE-49E9-9D83-73995A3D989E}" dt="2021-04-22T14:51:55.011" v="9447" actId="1076"/>
          <ac:spMkLst>
            <pc:docMk/>
            <pc:sldMk cId="2696241486" sldId="283"/>
            <ac:spMk id="22" creationId="{298A63B4-1878-41EE-9A44-770D38C5A6FF}"/>
          </ac:spMkLst>
        </pc:spChg>
        <pc:spChg chg="add mod">
          <ac:chgData name="daniela koreta" userId="f64f583489807fee" providerId="LiveId" clId="{07409CDA-1DCE-49E9-9D83-73995A3D989E}" dt="2021-04-22T14:52:00.084" v="9448" actId="1076"/>
          <ac:spMkLst>
            <pc:docMk/>
            <pc:sldMk cId="2696241486" sldId="283"/>
            <ac:spMk id="24" creationId="{CB5A268B-9663-4B17-99C0-A9C4135BA69C}"/>
          </ac:spMkLst>
        </pc:spChg>
        <pc:spChg chg="add mod">
          <ac:chgData name="daniela koreta" userId="f64f583489807fee" providerId="LiveId" clId="{07409CDA-1DCE-49E9-9D83-73995A3D989E}" dt="2021-04-22T14:52:00.084" v="9448" actId="1076"/>
          <ac:spMkLst>
            <pc:docMk/>
            <pc:sldMk cId="2696241486" sldId="283"/>
            <ac:spMk id="25" creationId="{848CEEB0-2360-48B9-85E2-A3017866C3E6}"/>
          </ac:spMkLst>
        </pc:spChg>
        <pc:spChg chg="add mod">
          <ac:chgData name="daniela koreta" userId="f64f583489807fee" providerId="LiveId" clId="{07409CDA-1DCE-49E9-9D83-73995A3D989E}" dt="2021-04-22T14:52:04.797" v="9449" actId="1076"/>
          <ac:spMkLst>
            <pc:docMk/>
            <pc:sldMk cId="2696241486" sldId="283"/>
            <ac:spMk id="27" creationId="{177B54DC-7E10-40AD-AE0D-95E503C9FF9C}"/>
          </ac:spMkLst>
        </pc:spChg>
        <pc:spChg chg="add mod">
          <ac:chgData name="daniela koreta" userId="f64f583489807fee" providerId="LiveId" clId="{07409CDA-1DCE-49E9-9D83-73995A3D989E}" dt="2021-04-22T14:52:04.797" v="9449" actId="1076"/>
          <ac:spMkLst>
            <pc:docMk/>
            <pc:sldMk cId="2696241486" sldId="283"/>
            <ac:spMk id="28" creationId="{3D1838AE-10A7-4161-9CA8-338E1B9F79E8}"/>
          </ac:spMkLst>
        </pc:spChg>
        <pc:spChg chg="add mod">
          <ac:chgData name="daniela koreta" userId="f64f583489807fee" providerId="LiveId" clId="{07409CDA-1DCE-49E9-9D83-73995A3D989E}" dt="2021-04-22T15:51:55.937" v="10119" actId="208"/>
          <ac:spMkLst>
            <pc:docMk/>
            <pc:sldMk cId="2696241486" sldId="283"/>
            <ac:spMk id="31" creationId="{E51446F3-94CF-428E-95D2-5AC689029135}"/>
          </ac:spMkLst>
        </pc:spChg>
        <pc:spChg chg="mod ord topLvl modVis">
          <ac:chgData name="daniela koreta" userId="f64f583489807fee" providerId="LiveId" clId="{07409CDA-1DCE-49E9-9D83-73995A3D989E}" dt="2021-04-22T16:52:07.339" v="10881" actId="166"/>
          <ac:spMkLst>
            <pc:docMk/>
            <pc:sldMk cId="2696241486" sldId="283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01:26.932" v="9557" actId="3064"/>
          <ac:spMkLst>
            <pc:docMk/>
            <pc:sldMk cId="2696241486" sldId="283"/>
            <ac:spMk id="189" creationId="{958922D7-BCC6-4D92-BF02-6C8E2754E887}"/>
          </ac:spMkLst>
        </pc:spChg>
        <pc:spChg chg="mod">
          <ac:chgData name="daniela koreta" userId="f64f583489807fee" providerId="LiveId" clId="{07409CDA-1DCE-49E9-9D83-73995A3D989E}" dt="2021-04-22T14:49:11.075" v="9441" actId="14100"/>
          <ac:spMkLst>
            <pc:docMk/>
            <pc:sldMk cId="2696241486" sldId="283"/>
            <ac:spMk id="190" creationId="{C3A16D9D-9D2B-4D27-A15B-9281BD737D1F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1" creationId="{334587A2-038C-4C0A-8286-82665B7CEFD4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2" creationId="{99439DA5-8655-4E4D-B344-2445D40A4A77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3" creationId="{B11A00D9-CF48-4FB6-A87F-BA2F2EB373AB}"/>
          </ac:spMkLst>
        </pc:spChg>
        <pc:spChg chg="add del">
          <ac:chgData name="daniela koreta" userId="f64f583489807fee" providerId="LiveId" clId="{07409CDA-1DCE-49E9-9D83-73995A3D989E}" dt="2021-04-17T14:54:12.713" v="8369" actId="478"/>
          <ac:spMkLst>
            <pc:docMk/>
            <pc:sldMk cId="2696241486" sldId="283"/>
            <ac:spMk id="195" creationId="{2F519D7A-79D1-4B14-9C35-F4077665EF90}"/>
          </ac:spMkLst>
        </pc:spChg>
        <pc:spChg chg="mod modVis">
          <ac:chgData name="daniela koreta" userId="f64f583489807fee" providerId="LiveId" clId="{07409CDA-1DCE-49E9-9D83-73995A3D989E}" dt="2021-04-22T15:51:19.366" v="10113" actId="14429"/>
          <ac:spMkLst>
            <pc:docMk/>
            <pc:sldMk cId="2696241486" sldId="283"/>
            <ac:spMk id="203" creationId="{27D37F59-C1FC-4A45-BDFB-D28D4CC2BC84}"/>
          </ac:spMkLst>
        </pc:spChg>
        <pc:grpChg chg="del mod">
          <ac:chgData name="daniela koreta" userId="f64f583489807fee" providerId="LiveId" clId="{07409CDA-1DCE-49E9-9D83-73995A3D989E}" dt="2021-04-22T15:51:35.625" v="10116" actId="478"/>
          <ac:grpSpMkLst>
            <pc:docMk/>
            <pc:sldMk cId="2696241486" sldId="283"/>
            <ac:grpSpMk id="174" creationId="{B1D89F48-8ABE-4B3E-BAA2-0A414054AA0F}"/>
          </ac:grpSpMkLst>
        </pc:grpChg>
        <pc:picChg chg="add mod">
          <ac:chgData name="daniela koreta" userId="f64f583489807fee" providerId="LiveId" clId="{07409CDA-1DCE-49E9-9D83-73995A3D989E}" dt="2021-04-22T14:51:48.194" v="9446" actId="1076"/>
          <ac:picMkLst>
            <pc:docMk/>
            <pc:sldMk cId="2696241486" sldId="283"/>
            <ac:picMk id="20" creationId="{F282593A-420C-41EA-B0C7-11DAD2924CA4}"/>
          </ac:picMkLst>
        </pc:picChg>
        <pc:picChg chg="add mod">
          <ac:chgData name="daniela koreta" userId="f64f583489807fee" providerId="LiveId" clId="{07409CDA-1DCE-49E9-9D83-73995A3D989E}" dt="2021-04-22T14:51:55.011" v="9447" actId="1076"/>
          <ac:picMkLst>
            <pc:docMk/>
            <pc:sldMk cId="2696241486" sldId="283"/>
            <ac:picMk id="23" creationId="{D3970DC4-900C-4FF1-853D-F72851B8EC36}"/>
          </ac:picMkLst>
        </pc:picChg>
        <pc:picChg chg="add mod">
          <ac:chgData name="daniela koreta" userId="f64f583489807fee" providerId="LiveId" clId="{07409CDA-1DCE-49E9-9D83-73995A3D989E}" dt="2021-04-22T14:52:00.084" v="9448" actId="1076"/>
          <ac:picMkLst>
            <pc:docMk/>
            <pc:sldMk cId="2696241486" sldId="283"/>
            <ac:picMk id="26" creationId="{05B14826-72DE-4BC2-A71A-F5A1B060DABE}"/>
          </ac:picMkLst>
        </pc:picChg>
        <pc:picChg chg="add mod">
          <ac:chgData name="daniela koreta" userId="f64f583489807fee" providerId="LiveId" clId="{07409CDA-1DCE-49E9-9D83-73995A3D989E}" dt="2021-04-22T14:52:04.797" v="9449" actId="1076"/>
          <ac:picMkLst>
            <pc:docMk/>
            <pc:sldMk cId="2696241486" sldId="283"/>
            <ac:picMk id="29" creationId="{D341D639-C4F4-4571-95AF-FF633B9A95B0}"/>
          </ac:picMkLst>
        </pc:picChg>
        <pc:picChg chg="mod">
          <ac:chgData name="daniela koreta" userId="f64f583489807fee" providerId="LiveId" clId="{07409CDA-1DCE-49E9-9D83-73995A3D989E}" dt="2021-04-22T14:49:31.492" v="9443" actId="1076"/>
          <ac:picMkLst>
            <pc:docMk/>
            <pc:sldMk cId="2696241486" sldId="283"/>
            <ac:picMk id="197" creationId="{2A10B3E5-55A7-4253-AF1C-03EDD81BB34A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198" creationId="{55BA8BEC-57C2-499D-B036-2DB5F13B5EB4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199" creationId="{87018DD3-34D8-4961-AFE6-BEE473C5DA7F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200" creationId="{06D48527-C095-4393-B751-E44AA1994C01}"/>
          </ac:picMkLst>
        </pc:picChg>
        <pc:picChg chg="add del">
          <ac:chgData name="daniela koreta" userId="f64f583489807fee" providerId="LiveId" clId="{07409CDA-1DCE-49E9-9D83-73995A3D989E}" dt="2021-04-17T14:54:12.713" v="8369" actId="478"/>
          <ac:picMkLst>
            <pc:docMk/>
            <pc:sldMk cId="2696241486" sldId="283"/>
            <ac:picMk id="201" creationId="{4464DE23-C863-4743-905A-799EA60AA269}"/>
          </ac:picMkLst>
        </pc:picChg>
        <pc:cxnChg chg="add mod">
          <ac:chgData name="daniela koreta" userId="f64f583489807fee" providerId="LiveId" clId="{07409CDA-1DCE-49E9-9D83-73995A3D989E}" dt="2021-04-22T15:59:44.360" v="10210" actId="14861"/>
          <ac:cxnSpMkLst>
            <pc:docMk/>
            <pc:sldMk cId="2696241486" sldId="283"/>
            <ac:cxnSpMk id="30" creationId="{07AB728A-478D-4BD1-B01F-1177D7AA1E5F}"/>
          </ac:cxnSpMkLst>
        </pc:cxnChg>
        <pc:cxnChg chg="del mod topLvl modVis">
          <ac:chgData name="daniela koreta" userId="f64f583489807fee" providerId="LiveId" clId="{07409CDA-1DCE-49E9-9D83-73995A3D989E}" dt="2021-04-22T15:51:35.625" v="10116" actId="478"/>
          <ac:cxnSpMkLst>
            <pc:docMk/>
            <pc:sldMk cId="2696241486" sldId="283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00:11.853" v="10214" actId="14861"/>
        <pc:sldMkLst>
          <pc:docMk/>
          <pc:sldMk cId="2069268151" sldId="284"/>
        </pc:sldMkLst>
        <pc:spChg chg="add mod">
          <ac:chgData name="daniela koreta" userId="f64f583489807fee" providerId="LiveId" clId="{07409CDA-1DCE-49E9-9D83-73995A3D989E}" dt="2021-04-22T15:52:23.062" v="10129"/>
          <ac:spMkLst>
            <pc:docMk/>
            <pc:sldMk cId="2069268151" sldId="284"/>
            <ac:spMk id="14" creationId="{2EE05B83-7556-478D-B9EF-F70FD2455E02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18" creationId="{4FD87100-B27D-4FD0-9DD5-36671B48B3D0}"/>
          </ac:spMkLst>
        </pc:spChg>
        <pc:spChg chg="del mod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19" creationId="{00597EDE-0443-470D-ACAA-69F95B57561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1" creationId="{EFD4C73D-DEE7-4AE8-B415-CF6BEAD6830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2" creationId="{298A63B4-1878-41EE-9A44-770D38C5A6FF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4" creationId="{CB5A268B-9663-4B17-99C0-A9C4135BA69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5" creationId="{848CEEB0-2360-48B9-85E2-A3017866C3E6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7" creationId="{177B54DC-7E10-40AD-AE0D-95E503C9FF9C}"/>
          </ac:spMkLst>
        </pc:spChg>
        <pc:spChg chg="del">
          <ac:chgData name="daniela koreta" userId="f64f583489807fee" providerId="LiveId" clId="{07409CDA-1DCE-49E9-9D83-73995A3D989E}" dt="2021-04-17T15:01:07.297" v="8530" actId="478"/>
          <ac:spMkLst>
            <pc:docMk/>
            <pc:sldMk cId="2069268151" sldId="284"/>
            <ac:spMk id="28" creationId="{3D1838AE-10A7-4161-9CA8-338E1B9F79E8}"/>
          </ac:spMkLst>
        </pc:spChg>
        <pc:spChg chg="mod topLvl">
          <ac:chgData name="daniela koreta" userId="f64f583489807fee" providerId="LiveId" clId="{07409CDA-1DCE-49E9-9D83-73995A3D989E}" dt="2021-04-18T10:09:16.179" v="9145" actId="164"/>
          <ac:spMkLst>
            <pc:docMk/>
            <pc:sldMk cId="2069268151" sldId="284"/>
            <ac:spMk id="31" creationId="{9E381FA2-8CDD-4E6E-B361-9ADD33BCEC7A}"/>
          </ac:spMkLst>
        </pc:spChg>
        <pc:spChg chg="mod topLvl">
          <ac:chgData name="daniela koreta" userId="f64f583489807fee" providerId="LiveId" clId="{07409CDA-1DCE-49E9-9D83-73995A3D989E}" dt="2021-04-18T10:09:16.179" v="9145" actId="164"/>
          <ac:spMkLst>
            <pc:docMk/>
            <pc:sldMk cId="2069268151" sldId="284"/>
            <ac:spMk id="32" creationId="{77AB7E51-D174-452C-887E-CE02602A01A1}"/>
          </ac:spMkLst>
        </pc:spChg>
        <pc:spChg chg="mod">
          <ac:chgData name="daniela koreta" userId="f64f583489807fee" providerId="LiveId" clId="{07409CDA-1DCE-49E9-9D83-73995A3D989E}" dt="2021-04-18T10:09:20.388" v="9147"/>
          <ac:spMkLst>
            <pc:docMk/>
            <pc:sldMk cId="2069268151" sldId="284"/>
            <ac:spMk id="35" creationId="{8F24D965-7925-4AC4-94DE-0E9A96A882E9}"/>
          </ac:spMkLst>
        </pc:spChg>
        <pc:spChg chg="mod">
          <ac:chgData name="daniela koreta" userId="f64f583489807fee" providerId="LiveId" clId="{07409CDA-1DCE-49E9-9D83-73995A3D989E}" dt="2021-04-18T10:09:34.402" v="9180" actId="20577"/>
          <ac:spMkLst>
            <pc:docMk/>
            <pc:sldMk cId="2069268151" sldId="284"/>
            <ac:spMk id="36" creationId="{2E7EB5EC-4053-4707-BD4A-8D5A63B25A6A}"/>
          </ac:spMkLst>
        </pc:spChg>
        <pc:spChg chg="mod ord topLvl">
          <ac:chgData name="daniela koreta" userId="f64f583489807fee" providerId="LiveId" clId="{07409CDA-1DCE-49E9-9D83-73995A3D989E}" dt="2021-04-22T15:52:28.560" v="10130" actId="166"/>
          <ac:spMkLst>
            <pc:docMk/>
            <pc:sldMk cId="2069268151" sldId="284"/>
            <ac:spMk id="177" creationId="{77390886-A487-42A9-BD0A-7D2A2A5B4D82}"/>
          </ac:spMkLst>
        </pc:spChg>
        <pc:spChg chg="del">
          <ac:chgData name="daniela koreta" userId="f64f583489807fee" providerId="LiveId" clId="{07409CDA-1DCE-49E9-9D83-73995A3D989E}" dt="2021-04-17T14:59:50.923" v="8449" actId="478"/>
          <ac:spMkLst>
            <pc:docMk/>
            <pc:sldMk cId="2069268151" sldId="284"/>
            <ac:spMk id="189" creationId="{958922D7-BCC6-4D92-BF02-6C8E2754E887}"/>
          </ac:spMkLst>
        </pc:spChg>
        <pc:spChg chg="mod">
          <ac:chgData name="daniela koreta" userId="f64f583489807fee" providerId="LiveId" clId="{07409CDA-1DCE-49E9-9D83-73995A3D989E}" dt="2021-04-17T15:02:31.860" v="8592" actId="20577"/>
          <ac:spMkLst>
            <pc:docMk/>
            <pc:sldMk cId="2069268151" sldId="284"/>
            <ac:spMk id="190" creationId="{C3A16D9D-9D2B-4D27-A15B-9281BD737D1F}"/>
          </ac:spMkLst>
        </pc:spChg>
        <pc:spChg chg="mod">
          <ac:chgData name="daniela koreta" userId="f64f583489807fee" providerId="LiveId" clId="{07409CDA-1DCE-49E9-9D83-73995A3D989E}" dt="2021-04-17T15:00:28.114" v="8462" actId="164"/>
          <ac:spMkLst>
            <pc:docMk/>
            <pc:sldMk cId="2069268151" sldId="284"/>
            <ac:spMk id="203" creationId="{27D37F59-C1FC-4A45-BDFB-D28D4CC2BC84}"/>
          </ac:spMkLst>
        </pc:spChg>
        <pc:grpChg chg="add mod">
          <ac:chgData name="daniela koreta" userId="f64f583489807fee" providerId="LiveId" clId="{07409CDA-1DCE-49E9-9D83-73995A3D989E}" dt="2021-04-17T15:00:21.009" v="8461" actId="164"/>
          <ac:grpSpMkLst>
            <pc:docMk/>
            <pc:sldMk cId="2069268151" sldId="284"/>
            <ac:grpSpMk id="2" creationId="{32BBE318-C129-4373-8179-2942C52C511A}"/>
          </ac:grpSpMkLst>
        </pc:grpChg>
        <pc:grpChg chg="add del mod">
          <ac:chgData name="daniela koreta" userId="f64f583489807fee" providerId="LiveId" clId="{07409CDA-1DCE-49E9-9D83-73995A3D989E}" dt="2021-04-18T10:09:20.084" v="9146" actId="478"/>
          <ac:grpSpMkLst>
            <pc:docMk/>
            <pc:sldMk cId="2069268151" sldId="284"/>
            <ac:grpSpMk id="3" creationId="{69AE6B3F-DFDA-4073-BAFF-89304EA90A29}"/>
          </ac:grpSpMkLst>
        </pc:grpChg>
        <pc:grpChg chg="add del mod">
          <ac:chgData name="daniela koreta" userId="f64f583489807fee" providerId="LiveId" clId="{07409CDA-1DCE-49E9-9D83-73995A3D989E}" dt="2021-04-18T10:07:56.903" v="9141" actId="165"/>
          <ac:grpSpMkLst>
            <pc:docMk/>
            <pc:sldMk cId="2069268151" sldId="284"/>
            <ac:grpSpMk id="4" creationId="{BA6EE85C-FDA5-4B12-8551-CA15195A4CDC}"/>
          </ac:grpSpMkLst>
        </pc:grpChg>
        <pc:grpChg chg="add del mod">
          <ac:chgData name="daniela koreta" userId="f64f583489807fee" providerId="LiveId" clId="{07409CDA-1DCE-49E9-9D83-73995A3D989E}" dt="2021-04-18T10:08:58.147" v="9143" actId="165"/>
          <ac:grpSpMkLst>
            <pc:docMk/>
            <pc:sldMk cId="2069268151" sldId="284"/>
            <ac:grpSpMk id="5" creationId="{AD5361C5-9916-4A10-925C-C96ED65EC098}"/>
          </ac:grpSpMkLst>
        </pc:grpChg>
        <pc:grpChg chg="add mod">
          <ac:chgData name="daniela koreta" userId="f64f583489807fee" providerId="LiveId" clId="{07409CDA-1DCE-49E9-9D83-73995A3D989E}" dt="2021-04-18T10:10:05.190" v="9184" actId="1076"/>
          <ac:grpSpMkLst>
            <pc:docMk/>
            <pc:sldMk cId="2069268151" sldId="284"/>
            <ac:grpSpMk id="6" creationId="{799EFD45-F6C2-4669-B2A2-4ABB5314A617}"/>
          </ac:grpSpMkLst>
        </pc:grpChg>
        <pc:grpChg chg="add del mod">
          <ac:chgData name="daniela koreta" userId="f64f583489807fee" providerId="LiveId" clId="{07409CDA-1DCE-49E9-9D83-73995A3D989E}" dt="2021-04-18T10:07:19.436" v="9135" actId="165"/>
          <ac:grpSpMkLst>
            <pc:docMk/>
            <pc:sldMk cId="2069268151" sldId="284"/>
            <ac:grpSpMk id="30" creationId="{8331A887-EF8B-4E65-BF39-0B55764D7887}"/>
          </ac:grpSpMkLst>
        </pc:grpChg>
        <pc:grpChg chg="add mod">
          <ac:chgData name="daniela koreta" userId="f64f583489807fee" providerId="LiveId" clId="{07409CDA-1DCE-49E9-9D83-73995A3D989E}" dt="2021-04-18T10:09:49.160" v="9182" actId="1076"/>
          <ac:grpSpMkLst>
            <pc:docMk/>
            <pc:sldMk cId="2069268151" sldId="284"/>
            <ac:grpSpMk id="34" creationId="{B37C5642-C856-48A2-B65B-D73B7B996F9A}"/>
          </ac:grpSpMkLst>
        </pc:grpChg>
        <pc:grpChg chg="del mod">
          <ac:chgData name="daniela koreta" userId="f64f583489807fee" providerId="LiveId" clId="{07409CDA-1DCE-49E9-9D83-73995A3D989E}" dt="2021-04-22T15:52:22.803" v="10128" actId="478"/>
          <ac:grpSpMkLst>
            <pc:docMk/>
            <pc:sldMk cId="2069268151" sldId="284"/>
            <ac:grpSpMk id="174" creationId="{B1D89F48-8ABE-4B3E-BAA2-0A414054AA0F}"/>
          </ac:grpSpMkLst>
        </pc:grp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0" creationId="{F282593A-420C-41EA-B0C7-11DAD2924CA4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3" creationId="{D3970DC4-900C-4FF1-853D-F72851B8EC36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6" creationId="{05B14826-72DE-4BC2-A71A-F5A1B060DABE}"/>
          </ac:picMkLst>
        </pc:picChg>
        <pc:picChg chg="del">
          <ac:chgData name="daniela koreta" userId="f64f583489807fee" providerId="LiveId" clId="{07409CDA-1DCE-49E9-9D83-73995A3D989E}" dt="2021-04-17T15:01:07.297" v="8530" actId="478"/>
          <ac:picMkLst>
            <pc:docMk/>
            <pc:sldMk cId="2069268151" sldId="284"/>
            <ac:picMk id="29" creationId="{D341D639-C4F4-4571-95AF-FF633B9A95B0}"/>
          </ac:picMkLst>
        </pc:picChg>
        <pc:picChg chg="mod topLvl">
          <ac:chgData name="daniela koreta" userId="f64f583489807fee" providerId="LiveId" clId="{07409CDA-1DCE-49E9-9D83-73995A3D989E}" dt="2021-04-18T10:09:16.179" v="9145" actId="164"/>
          <ac:picMkLst>
            <pc:docMk/>
            <pc:sldMk cId="2069268151" sldId="284"/>
            <ac:picMk id="33" creationId="{045B7D0D-7373-428E-B70B-737217E3887A}"/>
          </ac:picMkLst>
        </pc:picChg>
        <pc:picChg chg="mod">
          <ac:chgData name="daniela koreta" userId="f64f583489807fee" providerId="LiveId" clId="{07409CDA-1DCE-49E9-9D83-73995A3D989E}" dt="2021-04-18T10:09:20.388" v="9147"/>
          <ac:picMkLst>
            <pc:docMk/>
            <pc:sldMk cId="2069268151" sldId="284"/>
            <ac:picMk id="37" creationId="{F046B867-4BD4-4F7B-B790-C8AC4D8B55A8}"/>
          </ac:picMkLst>
        </pc:picChg>
        <pc:picChg chg="mod">
          <ac:chgData name="daniela koreta" userId="f64f583489807fee" providerId="LiveId" clId="{07409CDA-1DCE-49E9-9D83-73995A3D989E}" dt="2021-04-17T15:00:28.114" v="8462" actId="164"/>
          <ac:picMkLst>
            <pc:docMk/>
            <pc:sldMk cId="2069268151" sldId="284"/>
            <ac:picMk id="197" creationId="{2A10B3E5-55A7-4253-AF1C-03EDD81BB34A}"/>
          </ac:picMkLst>
        </pc:picChg>
        <pc:cxnChg chg="add mod">
          <ac:chgData name="daniela koreta" userId="f64f583489807fee" providerId="LiveId" clId="{07409CDA-1DCE-49E9-9D83-73995A3D989E}" dt="2021-04-22T16:00:11.853" v="10214" actId="14861"/>
          <ac:cxnSpMkLst>
            <pc:docMk/>
            <pc:sldMk cId="2069268151" sldId="284"/>
            <ac:cxnSpMk id="13" creationId="{88019DF7-7689-4929-9D37-025657724CFB}"/>
          </ac:cxnSpMkLst>
        </pc:cxnChg>
        <pc:cxnChg chg="del topLvl">
          <ac:chgData name="daniela koreta" userId="f64f583489807fee" providerId="LiveId" clId="{07409CDA-1DCE-49E9-9D83-73995A3D989E}" dt="2021-04-22T15:52:22.803" v="10128" actId="478"/>
          <ac:cxnSpMkLst>
            <pc:docMk/>
            <pc:sldMk cId="2069268151" sldId="284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52:02.137" v="10880" actId="166"/>
        <pc:sldMkLst>
          <pc:docMk/>
          <pc:sldMk cId="3329955421" sldId="285"/>
        </pc:sldMkLst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18" creationId="{4FD87100-B27D-4FD0-9DD5-36671B48B3D0}"/>
          </ac:spMkLst>
        </pc:spChg>
        <pc:spChg chg="del mod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19" creationId="{00597EDE-0443-470D-ACAA-69F95B57561C}"/>
          </ac:spMkLst>
        </pc:spChg>
        <pc:spChg chg="add del">
          <ac:chgData name="daniela koreta" userId="f64f583489807fee" providerId="LiveId" clId="{07409CDA-1DCE-49E9-9D83-73995A3D989E}" dt="2021-04-22T13:45:57.952" v="9351" actId="22"/>
          <ac:spMkLst>
            <pc:docMk/>
            <pc:sldMk cId="3329955421" sldId="285"/>
            <ac:spMk id="20" creationId="{55FD0D05-7747-4232-B6A8-30A83A1C581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1" creationId="{EFD4C73D-DEE7-4AE8-B415-CF6BEAD6830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2" creationId="{298A63B4-1878-41EE-9A44-770D38C5A6FF}"/>
          </ac:spMkLst>
        </pc:spChg>
        <pc:spChg chg="add del mod">
          <ac:chgData name="daniela koreta" userId="f64f583489807fee" providerId="LiveId" clId="{07409CDA-1DCE-49E9-9D83-73995A3D989E}" dt="2021-04-22T15:52:07.262" v="10122"/>
          <ac:spMkLst>
            <pc:docMk/>
            <pc:sldMk cId="3329955421" sldId="285"/>
            <ac:spMk id="23" creationId="{516D1F6E-A88F-4A0D-AD2B-E99AB1B812DB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4" creationId="{CB5A268B-9663-4B17-99C0-A9C4135BA69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5" creationId="{848CEEB0-2360-48B9-85E2-A3017866C3E6}"/>
          </ac:spMkLst>
        </pc:spChg>
        <pc:spChg chg="add mod">
          <ac:chgData name="daniela koreta" userId="f64f583489807fee" providerId="LiveId" clId="{07409CDA-1DCE-49E9-9D83-73995A3D989E}" dt="2021-04-22T15:52:11.517" v="10123"/>
          <ac:spMkLst>
            <pc:docMk/>
            <pc:sldMk cId="3329955421" sldId="285"/>
            <ac:spMk id="25" creationId="{F15EFB39-3487-4D30-844C-74F6BC3DD27B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7" creationId="{177B54DC-7E10-40AD-AE0D-95E503C9FF9C}"/>
          </ac:spMkLst>
        </pc:spChg>
        <pc:spChg chg="del">
          <ac:chgData name="daniela koreta" userId="f64f583489807fee" providerId="LiveId" clId="{07409CDA-1DCE-49E9-9D83-73995A3D989E}" dt="2021-04-18T10:03:08.217" v="9027" actId="478"/>
          <ac:spMkLst>
            <pc:docMk/>
            <pc:sldMk cId="3329955421" sldId="285"/>
            <ac:spMk id="28" creationId="{3D1838AE-10A7-4161-9CA8-338E1B9F79E8}"/>
          </ac:spMkLst>
        </pc:spChg>
        <pc:spChg chg="mod">
          <ac:chgData name="daniela koreta" userId="f64f583489807fee" providerId="LiveId" clId="{07409CDA-1DCE-49E9-9D83-73995A3D989E}" dt="2021-04-18T10:03:09.039" v="9028"/>
          <ac:spMkLst>
            <pc:docMk/>
            <pc:sldMk cId="3329955421" sldId="285"/>
            <ac:spMk id="31" creationId="{33CEEE95-5A7A-4173-BFFD-47C4F9CF2B29}"/>
          </ac:spMkLst>
        </pc:spChg>
        <pc:spChg chg="mod">
          <ac:chgData name="daniela koreta" userId="f64f583489807fee" providerId="LiveId" clId="{07409CDA-1DCE-49E9-9D83-73995A3D989E}" dt="2021-04-18T10:03:09.039" v="9028"/>
          <ac:spMkLst>
            <pc:docMk/>
            <pc:sldMk cId="3329955421" sldId="285"/>
            <ac:spMk id="32" creationId="{A837F0E5-E1F1-44DE-ADC5-21361AB07506}"/>
          </ac:spMkLst>
        </pc:spChg>
        <pc:spChg chg="mod">
          <ac:chgData name="daniela koreta" userId="f64f583489807fee" providerId="LiveId" clId="{07409CDA-1DCE-49E9-9D83-73995A3D989E}" dt="2021-04-18T10:03:16.470" v="9030"/>
          <ac:spMkLst>
            <pc:docMk/>
            <pc:sldMk cId="3329955421" sldId="285"/>
            <ac:spMk id="35" creationId="{F3886DD1-69E1-4051-909F-D27A4B372AE7}"/>
          </ac:spMkLst>
        </pc:spChg>
        <pc:spChg chg="mod">
          <ac:chgData name="daniela koreta" userId="f64f583489807fee" providerId="LiveId" clId="{07409CDA-1DCE-49E9-9D83-73995A3D989E}" dt="2021-04-18T10:03:16.470" v="9030"/>
          <ac:spMkLst>
            <pc:docMk/>
            <pc:sldMk cId="3329955421" sldId="285"/>
            <ac:spMk id="36" creationId="{EB757965-AA5C-4B91-93B5-6E02644C0D61}"/>
          </ac:spMkLst>
        </pc:spChg>
        <pc:spChg chg="add del mod">
          <ac:chgData name="daniela koreta" userId="f64f583489807fee" providerId="LiveId" clId="{07409CDA-1DCE-49E9-9D83-73995A3D989E}" dt="2021-04-18T10:05:34.646" v="9072" actId="478"/>
          <ac:spMkLst>
            <pc:docMk/>
            <pc:sldMk cId="3329955421" sldId="285"/>
            <ac:spMk id="38" creationId="{C0B465E5-66FA-4F34-92F7-E773FA717B3B}"/>
          </ac:spMkLst>
        </pc:spChg>
        <pc:spChg chg="add del mod">
          <ac:chgData name="daniela koreta" userId="f64f583489807fee" providerId="LiveId" clId="{07409CDA-1DCE-49E9-9D83-73995A3D989E}" dt="2021-04-18T10:05:56.725" v="9078" actId="478"/>
          <ac:spMkLst>
            <pc:docMk/>
            <pc:sldMk cId="3329955421" sldId="285"/>
            <ac:spMk id="39" creationId="{D9E2BB2E-C49F-495F-9E6D-EC4ED5CFC1AF}"/>
          </ac:spMkLst>
        </pc:spChg>
        <pc:spChg chg="mod">
          <ac:chgData name="daniela koreta" userId="f64f583489807fee" providerId="LiveId" clId="{07409CDA-1DCE-49E9-9D83-73995A3D989E}" dt="2021-04-18T10:05:55.053" v="9077"/>
          <ac:spMkLst>
            <pc:docMk/>
            <pc:sldMk cId="3329955421" sldId="285"/>
            <ac:spMk id="41" creationId="{E916776E-B74E-4CA0-9714-323F3496130F}"/>
          </ac:spMkLst>
        </pc:spChg>
        <pc:spChg chg="mod">
          <ac:chgData name="daniela koreta" userId="f64f583489807fee" providerId="LiveId" clId="{07409CDA-1DCE-49E9-9D83-73995A3D989E}" dt="2021-04-18T10:07:00.351" v="9130" actId="20577"/>
          <ac:spMkLst>
            <pc:docMk/>
            <pc:sldMk cId="3329955421" sldId="285"/>
            <ac:spMk id="42" creationId="{DE9D3288-295B-404A-AE47-9E784F12093C}"/>
          </ac:spMkLst>
        </pc:spChg>
        <pc:spChg chg="mod">
          <ac:chgData name="daniela koreta" userId="f64f583489807fee" providerId="LiveId" clId="{07409CDA-1DCE-49E9-9D83-73995A3D989E}" dt="2021-04-18T10:06:04.805" v="9080"/>
          <ac:spMkLst>
            <pc:docMk/>
            <pc:sldMk cId="3329955421" sldId="285"/>
            <ac:spMk id="45" creationId="{ACF4054C-7E43-4434-BE71-45741A93EA1C}"/>
          </ac:spMkLst>
        </pc:spChg>
        <pc:spChg chg="mod">
          <ac:chgData name="daniela koreta" userId="f64f583489807fee" providerId="LiveId" clId="{07409CDA-1DCE-49E9-9D83-73995A3D989E}" dt="2021-04-18T10:07:04.950" v="9134" actId="20577"/>
          <ac:spMkLst>
            <pc:docMk/>
            <pc:sldMk cId="3329955421" sldId="285"/>
            <ac:spMk id="46" creationId="{D21F5902-2F67-48FF-83E8-1DC3FC672B72}"/>
          </ac:spMkLst>
        </pc:spChg>
        <pc:spChg chg="mod">
          <ac:chgData name="daniela koreta" userId="f64f583489807fee" providerId="LiveId" clId="{07409CDA-1DCE-49E9-9D83-73995A3D989E}" dt="2021-04-18T10:06:08.513" v="9082"/>
          <ac:spMkLst>
            <pc:docMk/>
            <pc:sldMk cId="3329955421" sldId="285"/>
            <ac:spMk id="49" creationId="{9567EC89-39D0-424F-B750-2B7CED583F69}"/>
          </ac:spMkLst>
        </pc:spChg>
        <pc:spChg chg="mod">
          <ac:chgData name="daniela koreta" userId="f64f583489807fee" providerId="LiveId" clId="{07409CDA-1DCE-49E9-9D83-73995A3D989E}" dt="2021-04-18T10:06:08.513" v="9082"/>
          <ac:spMkLst>
            <pc:docMk/>
            <pc:sldMk cId="3329955421" sldId="285"/>
            <ac:spMk id="50" creationId="{C34DDAE8-5B3D-4EB8-B345-B0F288C9E4DD}"/>
          </ac:spMkLst>
        </pc:spChg>
        <pc:spChg chg="mod ord topLvl">
          <ac:chgData name="daniela koreta" userId="f64f583489807fee" providerId="LiveId" clId="{07409CDA-1DCE-49E9-9D83-73995A3D989E}" dt="2021-04-22T16:52:02.137" v="10880" actId="166"/>
          <ac:spMkLst>
            <pc:docMk/>
            <pc:sldMk cId="3329955421" sldId="285"/>
            <ac:spMk id="177" creationId="{77390886-A487-42A9-BD0A-7D2A2A5B4D82}"/>
          </ac:spMkLst>
        </pc:spChg>
        <pc:spChg chg="del">
          <ac:chgData name="daniela koreta" userId="f64f583489807fee" providerId="LiveId" clId="{07409CDA-1DCE-49E9-9D83-73995A3D989E}" dt="2021-04-18T10:02:40.455" v="9020" actId="478"/>
          <ac:spMkLst>
            <pc:docMk/>
            <pc:sldMk cId="3329955421" sldId="285"/>
            <ac:spMk id="189" creationId="{958922D7-BCC6-4D92-BF02-6C8E2754E887}"/>
          </ac:spMkLst>
        </pc:spChg>
        <pc:spChg chg="mod topLvl">
          <ac:chgData name="daniela koreta" userId="f64f583489807fee" providerId="LiveId" clId="{07409CDA-1DCE-49E9-9D83-73995A3D989E}" dt="2021-04-22T13:45:55.172" v="9349" actId="6549"/>
          <ac:spMkLst>
            <pc:docMk/>
            <pc:sldMk cId="3329955421" sldId="285"/>
            <ac:spMk id="190" creationId="{C3A16D9D-9D2B-4D27-A15B-9281BD737D1F}"/>
          </ac:spMkLst>
        </pc:spChg>
        <pc:spChg chg="mod topLvl">
          <ac:chgData name="daniela koreta" userId="f64f583489807fee" providerId="LiveId" clId="{07409CDA-1DCE-49E9-9D83-73995A3D989E}" dt="2021-04-18T10:05:53.202" v="9076" actId="164"/>
          <ac:spMkLst>
            <pc:docMk/>
            <pc:sldMk cId="3329955421" sldId="285"/>
            <ac:spMk id="203" creationId="{27D37F59-C1FC-4A45-BDFB-D28D4CC2BC84}"/>
          </ac:spMkLst>
        </pc:spChg>
        <pc:grpChg chg="add del mod">
          <ac:chgData name="daniela koreta" userId="f64f583489807fee" providerId="LiveId" clId="{07409CDA-1DCE-49E9-9D83-73995A3D989E}" dt="2021-04-18T10:03:55.058" v="9034" actId="165"/>
          <ac:grpSpMkLst>
            <pc:docMk/>
            <pc:sldMk cId="3329955421" sldId="285"/>
            <ac:grpSpMk id="2" creationId="{C7C617E1-132F-4FBA-8C13-3091BCB9AFBC}"/>
          </ac:grpSpMkLst>
        </pc:grpChg>
        <pc:grpChg chg="add del mod">
          <ac:chgData name="daniela koreta" userId="f64f583489807fee" providerId="LiveId" clId="{07409CDA-1DCE-49E9-9D83-73995A3D989E}" dt="2021-04-18T10:05:46.351" v="9075" actId="165"/>
          <ac:grpSpMkLst>
            <pc:docMk/>
            <pc:sldMk cId="3329955421" sldId="285"/>
            <ac:grpSpMk id="3" creationId="{5C4614FC-AC83-419C-BC01-79F754711C1E}"/>
          </ac:grpSpMkLst>
        </pc:grpChg>
        <pc:grpChg chg="add mod">
          <ac:chgData name="daniela koreta" userId="f64f583489807fee" providerId="LiveId" clId="{07409CDA-1DCE-49E9-9D83-73995A3D989E}" dt="2021-04-18T10:05:53.202" v="9076" actId="164"/>
          <ac:grpSpMkLst>
            <pc:docMk/>
            <pc:sldMk cId="3329955421" sldId="285"/>
            <ac:grpSpMk id="4" creationId="{CC24754B-4C3E-4BF1-B52F-399BB2A7AFE5}"/>
          </ac:grpSpMkLst>
        </pc:grpChg>
        <pc:grpChg chg="add del mod">
          <ac:chgData name="daniela koreta" userId="f64f583489807fee" providerId="LiveId" clId="{07409CDA-1DCE-49E9-9D83-73995A3D989E}" dt="2021-04-18T10:05:17.839" v="9067" actId="478"/>
          <ac:grpSpMkLst>
            <pc:docMk/>
            <pc:sldMk cId="3329955421" sldId="285"/>
            <ac:grpSpMk id="30" creationId="{70672EF8-D3D5-4B3B-95D8-4978B64E3B15}"/>
          </ac:grpSpMkLst>
        </pc:grpChg>
        <pc:grpChg chg="add del mod">
          <ac:chgData name="daniela koreta" userId="f64f583489807fee" providerId="LiveId" clId="{07409CDA-1DCE-49E9-9D83-73995A3D989E}" dt="2021-04-18T10:05:17.839" v="9067" actId="478"/>
          <ac:grpSpMkLst>
            <pc:docMk/>
            <pc:sldMk cId="3329955421" sldId="285"/>
            <ac:grpSpMk id="34" creationId="{15786151-81D4-4192-83A8-0B6A922B1B91}"/>
          </ac:grpSpMkLst>
        </pc:grpChg>
        <pc:grpChg chg="add del mod">
          <ac:chgData name="daniela koreta" userId="f64f583489807fee" providerId="LiveId" clId="{07409CDA-1DCE-49E9-9D83-73995A3D989E}" dt="2021-04-22T13:44:30.968" v="9333" actId="478"/>
          <ac:grpSpMkLst>
            <pc:docMk/>
            <pc:sldMk cId="3329955421" sldId="285"/>
            <ac:grpSpMk id="40" creationId="{6BCA626A-C4B6-4ECD-AA73-A62751D7CC9E}"/>
          </ac:grpSpMkLst>
        </pc:grpChg>
        <pc:grpChg chg="add del mod">
          <ac:chgData name="daniela koreta" userId="f64f583489807fee" providerId="LiveId" clId="{07409CDA-1DCE-49E9-9D83-73995A3D989E}" dt="2021-04-22T13:44:30.968" v="9333" actId="478"/>
          <ac:grpSpMkLst>
            <pc:docMk/>
            <pc:sldMk cId="3329955421" sldId="285"/>
            <ac:grpSpMk id="44" creationId="{80C382C4-14C7-42A7-BB30-A53E2CC08528}"/>
          </ac:grpSpMkLst>
        </pc:grpChg>
        <pc:grpChg chg="add del mod">
          <ac:chgData name="daniela koreta" userId="f64f583489807fee" providerId="LiveId" clId="{07409CDA-1DCE-49E9-9D83-73995A3D989E}" dt="2021-04-18T10:06:09.846" v="9083" actId="478"/>
          <ac:grpSpMkLst>
            <pc:docMk/>
            <pc:sldMk cId="3329955421" sldId="285"/>
            <ac:grpSpMk id="48" creationId="{3CCD3A52-74D8-4490-A52E-DA270D5106AF}"/>
          </ac:grpSpMkLst>
        </pc:grpChg>
        <pc:grpChg chg="del">
          <ac:chgData name="daniela koreta" userId="f64f583489807fee" providerId="LiveId" clId="{07409CDA-1DCE-49E9-9D83-73995A3D989E}" dt="2021-04-22T15:52:05.073" v="10120" actId="478"/>
          <ac:grpSpMkLst>
            <pc:docMk/>
            <pc:sldMk cId="3329955421" sldId="285"/>
            <ac:grpSpMk id="174" creationId="{B1D89F48-8ABE-4B3E-BAA2-0A414054AA0F}"/>
          </ac:grpSpMkLst>
        </pc:grpChg>
        <pc:picChg chg="add del mod">
          <ac:chgData name="daniela koreta" userId="f64f583489807fee" providerId="LiveId" clId="{07409CDA-1DCE-49E9-9D83-73995A3D989E}" dt="2021-04-22T13:45:52.229" v="9348" actId="478"/>
          <ac:picMkLst>
            <pc:docMk/>
            <pc:sldMk cId="3329955421" sldId="285"/>
            <ac:picMk id="3" creationId="{43C49AE0-3C9A-4473-801B-2C7EE7F9B500}"/>
          </ac:picMkLst>
        </pc:picChg>
        <pc:picChg chg="add mod">
          <ac:chgData name="daniela koreta" userId="f64f583489807fee" providerId="LiveId" clId="{07409CDA-1DCE-49E9-9D83-73995A3D989E}" dt="2021-04-22T13:56:12.531" v="9366" actId="1076"/>
          <ac:picMkLst>
            <pc:docMk/>
            <pc:sldMk cId="3329955421" sldId="285"/>
            <ac:picMk id="7" creationId="{C674E3C1-1C40-49DF-B36F-9EA8C66513E0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0" creationId="{F282593A-420C-41EA-B0C7-11DAD2924CA4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3" creationId="{D3970DC4-900C-4FF1-853D-F72851B8EC36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6" creationId="{05B14826-72DE-4BC2-A71A-F5A1B060DABE}"/>
          </ac:picMkLst>
        </pc:picChg>
        <pc:picChg chg="del">
          <ac:chgData name="daniela koreta" userId="f64f583489807fee" providerId="LiveId" clId="{07409CDA-1DCE-49E9-9D83-73995A3D989E}" dt="2021-04-18T10:03:08.217" v="9027" actId="478"/>
          <ac:picMkLst>
            <pc:docMk/>
            <pc:sldMk cId="3329955421" sldId="285"/>
            <ac:picMk id="29" creationId="{D341D639-C4F4-4571-95AF-FF633B9A95B0}"/>
          </ac:picMkLst>
        </pc:picChg>
        <pc:picChg chg="mod">
          <ac:chgData name="daniela koreta" userId="f64f583489807fee" providerId="LiveId" clId="{07409CDA-1DCE-49E9-9D83-73995A3D989E}" dt="2021-04-18T10:03:09.039" v="9028"/>
          <ac:picMkLst>
            <pc:docMk/>
            <pc:sldMk cId="3329955421" sldId="285"/>
            <ac:picMk id="33" creationId="{C6727084-7D83-49BA-8DB5-8C3F5D59CD61}"/>
          </ac:picMkLst>
        </pc:picChg>
        <pc:picChg chg="mod">
          <ac:chgData name="daniela koreta" userId="f64f583489807fee" providerId="LiveId" clId="{07409CDA-1DCE-49E9-9D83-73995A3D989E}" dt="2021-04-18T10:03:16.470" v="9030"/>
          <ac:picMkLst>
            <pc:docMk/>
            <pc:sldMk cId="3329955421" sldId="285"/>
            <ac:picMk id="37" creationId="{24E3CF28-8C01-4275-A5C1-6E1F87E06B15}"/>
          </ac:picMkLst>
        </pc:picChg>
        <pc:picChg chg="mod">
          <ac:chgData name="daniela koreta" userId="f64f583489807fee" providerId="LiveId" clId="{07409CDA-1DCE-49E9-9D83-73995A3D989E}" dt="2021-04-18T10:05:55.053" v="9077"/>
          <ac:picMkLst>
            <pc:docMk/>
            <pc:sldMk cId="3329955421" sldId="285"/>
            <ac:picMk id="43" creationId="{5AF4D56F-E6E2-4393-8205-C24154157683}"/>
          </ac:picMkLst>
        </pc:picChg>
        <pc:picChg chg="mod">
          <ac:chgData name="daniela koreta" userId="f64f583489807fee" providerId="LiveId" clId="{07409CDA-1DCE-49E9-9D83-73995A3D989E}" dt="2021-04-18T10:06:04.805" v="9080"/>
          <ac:picMkLst>
            <pc:docMk/>
            <pc:sldMk cId="3329955421" sldId="285"/>
            <ac:picMk id="47" creationId="{F9BD28A1-AE3A-4A48-AD0F-A82474E59B46}"/>
          </ac:picMkLst>
        </pc:picChg>
        <pc:picChg chg="mod">
          <ac:chgData name="daniela koreta" userId="f64f583489807fee" providerId="LiveId" clId="{07409CDA-1DCE-49E9-9D83-73995A3D989E}" dt="2021-04-18T10:06:08.513" v="9082"/>
          <ac:picMkLst>
            <pc:docMk/>
            <pc:sldMk cId="3329955421" sldId="285"/>
            <ac:picMk id="51" creationId="{BC9193B3-98D0-4B07-8999-E48182A71D4F}"/>
          </ac:picMkLst>
        </pc:picChg>
        <pc:picChg chg="mod topLvl">
          <ac:chgData name="daniela koreta" userId="f64f583489807fee" providerId="LiveId" clId="{07409CDA-1DCE-49E9-9D83-73995A3D989E}" dt="2021-04-18T10:05:53.202" v="9076" actId="164"/>
          <ac:picMkLst>
            <pc:docMk/>
            <pc:sldMk cId="3329955421" sldId="285"/>
            <ac:picMk id="197" creationId="{2A10B3E5-55A7-4253-AF1C-03EDD81BB34A}"/>
          </ac:picMkLst>
        </pc:picChg>
        <pc:cxnChg chg="add mod">
          <ac:chgData name="daniela koreta" userId="f64f583489807fee" providerId="LiveId" clId="{07409CDA-1DCE-49E9-9D83-73995A3D989E}" dt="2021-04-22T15:59:49.057" v="10211" actId="14861"/>
          <ac:cxnSpMkLst>
            <pc:docMk/>
            <pc:sldMk cId="3329955421" sldId="285"/>
            <ac:cxnSpMk id="24" creationId="{367EF0EA-6DF5-4EB4-BB81-FD5F1B36AA74}"/>
          </ac:cxnSpMkLst>
        </pc:cxnChg>
        <pc:cxnChg chg="del topLvl">
          <ac:chgData name="daniela koreta" userId="f64f583489807fee" providerId="LiveId" clId="{07409CDA-1DCE-49E9-9D83-73995A3D989E}" dt="2021-04-22T15:52:05.073" v="10120" actId="478"/>
          <ac:cxnSpMkLst>
            <pc:docMk/>
            <pc:sldMk cId="3329955421" sldId="285"/>
            <ac:cxnSpMk id="176" creationId="{0B69FC17-E69D-4692-90D2-84F11816D8ED}"/>
          </ac:cxnSpMkLst>
        </pc:cxnChg>
      </pc:sldChg>
      <pc:sldChg chg="modSp add del mod">
        <pc:chgData name="daniela koreta" userId="f64f583489807fee" providerId="LiveId" clId="{07409CDA-1DCE-49E9-9D83-73995A3D989E}" dt="2021-04-18T09:39:51.195" v="8955" actId="47"/>
        <pc:sldMkLst>
          <pc:docMk/>
          <pc:sldMk cId="4075246645" sldId="285"/>
        </pc:sldMkLst>
        <pc:picChg chg="mod">
          <ac:chgData name="daniela koreta" userId="f64f583489807fee" providerId="LiveId" clId="{07409CDA-1DCE-49E9-9D83-73995A3D989E}" dt="2021-04-18T09:15:26.023" v="8652" actId="1076"/>
          <ac:picMkLst>
            <pc:docMk/>
            <pc:sldMk cId="4075246645" sldId="285"/>
            <ac:picMk id="96" creationId="{2BACA874-3C7C-47A9-A426-5E25DFD1EC23}"/>
          </ac:picMkLst>
        </pc:picChg>
      </pc:sldChg>
      <pc:sldChg chg="addSp delSp modSp add mod">
        <pc:chgData name="daniela koreta" userId="f64f583489807fee" providerId="LiveId" clId="{07409CDA-1DCE-49E9-9D83-73995A3D989E}" dt="2021-04-22T16:52:30.675" v="10884" actId="166"/>
        <pc:sldMkLst>
          <pc:docMk/>
          <pc:sldMk cId="439135485" sldId="286"/>
        </pc:sldMkLst>
        <pc:spChg chg="mod ord">
          <ac:chgData name="daniela koreta" userId="f64f583489807fee" providerId="LiveId" clId="{07409CDA-1DCE-49E9-9D83-73995A3D989E}" dt="2021-04-22T16:52:30.675" v="10884" actId="166"/>
          <ac:spMkLst>
            <pc:docMk/>
            <pc:sldMk cId="439135485" sldId="286"/>
            <ac:spMk id="7" creationId="{2734AA82-910B-4B41-AC53-39992BEED7C5}"/>
          </ac:spMkLst>
        </pc:spChg>
        <pc:spChg chg="add mod">
          <ac:chgData name="daniela koreta" userId="f64f583489807fee" providerId="LiveId" clId="{07409CDA-1DCE-49E9-9D83-73995A3D989E}" dt="2021-04-22T15:48:58.463" v="10070"/>
          <ac:spMkLst>
            <pc:docMk/>
            <pc:sldMk cId="439135485" sldId="286"/>
            <ac:spMk id="8" creationId="{513AD775-F3BB-43F9-9E21-223E02263D31}"/>
          </ac:spMkLst>
        </pc:spChg>
        <pc:picChg chg="del">
          <ac:chgData name="daniela koreta" userId="f64f583489807fee" providerId="LiveId" clId="{07409CDA-1DCE-49E9-9D83-73995A3D989E}" dt="2021-04-22T14:46:35.346" v="9410" actId="478"/>
          <ac:picMkLst>
            <pc:docMk/>
            <pc:sldMk cId="439135485" sldId="286"/>
            <ac:picMk id="12" creationId="{5E6679B7-7898-459B-9B6D-F239B2A57159}"/>
          </ac:picMkLst>
        </pc:picChg>
        <pc:cxnChg chg="add mod">
          <ac:chgData name="daniela koreta" userId="f64f583489807fee" providerId="LiveId" clId="{07409CDA-1DCE-49E9-9D83-73995A3D989E}" dt="2021-04-22T15:59:10.815" v="10204" actId="14861"/>
          <ac:cxnSpMkLst>
            <pc:docMk/>
            <pc:sldMk cId="439135485" sldId="286"/>
            <ac:cxnSpMk id="5" creationId="{8A61D001-FF7B-4538-AE32-4C996D051AE0}"/>
          </ac:cxnSpMkLst>
        </pc:cxnChg>
        <pc:cxnChg chg="del">
          <ac:chgData name="daniela koreta" userId="f64f583489807fee" providerId="LiveId" clId="{07409CDA-1DCE-49E9-9D83-73995A3D989E}" dt="2021-04-22T15:48:58.123" v="10069" actId="478"/>
          <ac:cxnSpMkLst>
            <pc:docMk/>
            <pc:sldMk cId="439135485" sldId="286"/>
            <ac:cxnSpMk id="6" creationId="{AD61EF45-6A8E-4145-9360-5319B25B0B3A}"/>
          </ac:cxnSpMkLst>
        </pc:cxnChg>
      </pc:sldChg>
      <pc:sldChg chg="addSp delSp modSp add mod delAnim modAnim">
        <pc:chgData name="daniela koreta" userId="f64f583489807fee" providerId="LiveId" clId="{07409CDA-1DCE-49E9-9D83-73995A3D989E}" dt="2021-04-22T15:59:29.423" v="10207" actId="14861"/>
        <pc:sldMkLst>
          <pc:docMk/>
          <pc:sldMk cId="202826523" sldId="287"/>
        </pc:sldMkLst>
        <pc:spChg chg="add mod">
          <ac:chgData name="daniela koreta" userId="f64f583489807fee" providerId="LiveId" clId="{07409CDA-1DCE-49E9-9D83-73995A3D989E}" dt="2021-04-22T15:49:47.727" v="10083"/>
          <ac:spMkLst>
            <pc:docMk/>
            <pc:sldMk cId="202826523" sldId="287"/>
            <ac:spMk id="19" creationId="{139000F4-4CF0-48F3-998C-DE062A9F8BBA}"/>
          </ac:spMkLst>
        </pc:spChg>
        <pc:graphicFrameChg chg="modGraphic">
          <ac:chgData name="daniela koreta" userId="f64f583489807fee" providerId="LiveId" clId="{07409CDA-1DCE-49E9-9D83-73995A3D989E}" dt="2021-04-22T14:47:23.725" v="9415" actId="2164"/>
          <ac:graphicFrameMkLst>
            <pc:docMk/>
            <pc:sldMk cId="202826523" sldId="287"/>
            <ac:graphicFrameMk id="2" creationId="{A1A2888E-21F6-4B70-A513-D7FA3374C434}"/>
          </ac:graphicFrameMkLst>
        </pc:graphicFrameChg>
        <pc:picChg chg="del">
          <ac:chgData name="daniela koreta" userId="f64f583489807fee" providerId="LiveId" clId="{07409CDA-1DCE-49E9-9D83-73995A3D989E}" dt="2021-04-22T14:47:28.310" v="9416" actId="478"/>
          <ac:picMkLst>
            <pc:docMk/>
            <pc:sldMk cId="202826523" sldId="287"/>
            <ac:picMk id="16" creationId="{6D069C4D-2BCF-4F98-BFCD-9550C7D54886}"/>
          </ac:picMkLst>
        </pc:picChg>
        <pc:picChg chg="mod">
          <ac:chgData name="daniela koreta" userId="f64f583489807fee" providerId="LiveId" clId="{07409CDA-1DCE-49E9-9D83-73995A3D989E}" dt="2021-04-22T14:47:30.459" v="9417" actId="1076"/>
          <ac:picMkLst>
            <pc:docMk/>
            <pc:sldMk cId="202826523" sldId="287"/>
            <ac:picMk id="17" creationId="{BC3A5F55-5998-400C-B711-55145E6FFE18}"/>
          </ac:picMkLst>
        </pc:picChg>
        <pc:picChg chg="mod">
          <ac:chgData name="daniela koreta" userId="f64f583489807fee" providerId="LiveId" clId="{07409CDA-1DCE-49E9-9D83-73995A3D989E}" dt="2021-04-22T14:47:34.403" v="9418" actId="1076"/>
          <ac:picMkLst>
            <pc:docMk/>
            <pc:sldMk cId="202826523" sldId="287"/>
            <ac:picMk id="21" creationId="{F17492C6-CF41-45ED-8B7C-D3FBB7E05652}"/>
          </ac:picMkLst>
        </pc:picChg>
        <pc:cxnChg chg="add mod">
          <ac:chgData name="daniela koreta" userId="f64f583489807fee" providerId="LiveId" clId="{07409CDA-1DCE-49E9-9D83-73995A3D989E}" dt="2021-04-22T15:59:29.423" v="10207" actId="14861"/>
          <ac:cxnSpMkLst>
            <pc:docMk/>
            <pc:sldMk cId="202826523" sldId="287"/>
            <ac:cxnSpMk id="18" creationId="{A8996F79-4D64-4C2E-8475-EB9B19451647}"/>
          </ac:cxnSpMkLst>
        </pc:cxnChg>
        <pc:cxnChg chg="del">
          <ac:chgData name="daniela koreta" userId="f64f583489807fee" providerId="LiveId" clId="{07409CDA-1DCE-49E9-9D83-73995A3D989E}" dt="2021-04-22T15:49:47.462" v="10082" actId="478"/>
          <ac:cxnSpMkLst>
            <pc:docMk/>
            <pc:sldMk cId="202826523" sldId="287"/>
            <ac:cxnSpMk id="24" creationId="{C5D35435-B24B-4A09-AE82-5D2AB1E1D087}"/>
          </ac:cxnSpMkLst>
        </pc:cxnChg>
      </pc:sldChg>
      <pc:sldChg chg="addSp delSp modSp add mod">
        <pc:chgData name="daniela koreta" userId="f64f583489807fee" providerId="LiveId" clId="{07409CDA-1DCE-49E9-9D83-73995A3D989E}" dt="2021-04-23T13:14:35.772" v="12188" actId="20577"/>
        <pc:sldMkLst>
          <pc:docMk/>
          <pc:sldMk cId="4190458990" sldId="288"/>
        </pc:sldMkLst>
        <pc:spChg chg="add mod">
          <ac:chgData name="daniela koreta" userId="f64f583489807fee" providerId="LiveId" clId="{07409CDA-1DCE-49E9-9D83-73995A3D989E}" dt="2021-04-22T15:52:15.711" v="10125"/>
          <ac:spMkLst>
            <pc:docMk/>
            <pc:sldMk cId="4190458990" sldId="288"/>
            <ac:spMk id="12" creationId="{38EAA874-EEB7-492F-A632-5C458CA030CC}"/>
          </ac:spMkLst>
        </pc:spChg>
        <pc:spChg chg="ord topLvl">
          <ac:chgData name="daniela koreta" userId="f64f583489807fee" providerId="LiveId" clId="{07409CDA-1DCE-49E9-9D83-73995A3D989E}" dt="2021-04-22T16:51:48.710" v="10878" actId="166"/>
          <ac:spMkLst>
            <pc:docMk/>
            <pc:sldMk cId="4190458990" sldId="288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24:28.159" v="9749" actId="20577"/>
          <ac:spMkLst>
            <pc:docMk/>
            <pc:sldMk cId="4190458990" sldId="288"/>
            <ac:spMk id="190" creationId="{C3A16D9D-9D2B-4D27-A15B-9281BD737D1F}"/>
          </ac:spMkLst>
        </pc:spChg>
        <pc:grpChg chg="del">
          <ac:chgData name="daniela koreta" userId="f64f583489807fee" providerId="LiveId" clId="{07409CDA-1DCE-49E9-9D83-73995A3D989E}" dt="2021-04-22T15:52:15.395" v="10124" actId="478"/>
          <ac:grpSpMkLst>
            <pc:docMk/>
            <pc:sldMk cId="4190458990" sldId="288"/>
            <ac:grpSpMk id="174" creationId="{B1D89F48-8ABE-4B3E-BAA2-0A414054AA0F}"/>
          </ac:grpSpMkLst>
        </pc:grpChg>
        <pc:graphicFrameChg chg="add mod modGraphic">
          <ac:chgData name="daniela koreta" userId="f64f583489807fee" providerId="LiveId" clId="{07409CDA-1DCE-49E9-9D83-73995A3D989E}" dt="2021-04-23T13:14:35.772" v="12188" actId="20577"/>
          <ac:graphicFrameMkLst>
            <pc:docMk/>
            <pc:sldMk cId="4190458990" sldId="288"/>
            <ac:graphicFrameMk id="2" creationId="{B1692944-ED55-4B37-B734-B68FEF30243D}"/>
          </ac:graphicFrameMkLst>
        </pc:graphicFrameChg>
        <pc:picChg chg="del">
          <ac:chgData name="daniela koreta" userId="f64f583489807fee" providerId="LiveId" clId="{07409CDA-1DCE-49E9-9D83-73995A3D989E}" dt="2021-04-22T14:52:40.003" v="9493" actId="478"/>
          <ac:picMkLst>
            <pc:docMk/>
            <pc:sldMk cId="4190458990" sldId="288"/>
            <ac:picMk id="7" creationId="{C674E3C1-1C40-49DF-B36F-9EA8C66513E0}"/>
          </ac:picMkLst>
        </pc:picChg>
        <pc:cxnChg chg="add mod">
          <ac:chgData name="daniela koreta" userId="f64f583489807fee" providerId="LiveId" clId="{07409CDA-1DCE-49E9-9D83-73995A3D989E}" dt="2021-04-22T15:59:54.207" v="10212" actId="14861"/>
          <ac:cxnSpMkLst>
            <pc:docMk/>
            <pc:sldMk cId="4190458990" sldId="288"/>
            <ac:cxnSpMk id="11" creationId="{E1CD6FF8-28EC-43D5-91F9-754988BF4EC0}"/>
          </ac:cxnSpMkLst>
        </pc:cxnChg>
        <pc:cxnChg chg="del topLvl">
          <ac:chgData name="daniela koreta" userId="f64f583489807fee" providerId="LiveId" clId="{07409CDA-1DCE-49E9-9D83-73995A3D989E}" dt="2021-04-22T15:52:15.395" v="10124" actId="478"/>
          <ac:cxnSpMkLst>
            <pc:docMk/>
            <pc:sldMk cId="4190458990" sldId="288"/>
            <ac:cxnSpMk id="176" creationId="{0B69FC17-E69D-4692-90D2-84F11816D8ED}"/>
          </ac:cxnSpMkLst>
        </pc:cxnChg>
      </pc:sldChg>
      <pc:sldChg chg="addSp delSp modSp add mod">
        <pc:chgData name="daniela koreta" userId="f64f583489807fee" providerId="LiveId" clId="{07409CDA-1DCE-49E9-9D83-73995A3D989E}" dt="2021-04-22T16:51:54.437" v="10879" actId="166"/>
        <pc:sldMkLst>
          <pc:docMk/>
          <pc:sldMk cId="1362930615" sldId="289"/>
        </pc:sldMkLst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25" creationId="{D08857C5-4115-4DB0-9C59-01F688ED3E82}"/>
          </ac:spMkLst>
        </pc:spChg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35" creationId="{0AD44A0C-B6A5-4D18-9C51-8451A5445D37}"/>
          </ac:spMkLst>
        </pc:spChg>
        <pc:spChg chg="add del mod">
          <ac:chgData name="daniela koreta" userId="f64f583489807fee" providerId="LiveId" clId="{07409CDA-1DCE-49E9-9D83-73995A3D989E}" dt="2021-04-22T15:33:42.784" v="9892" actId="478"/>
          <ac:spMkLst>
            <pc:docMk/>
            <pc:sldMk cId="1362930615" sldId="289"/>
            <ac:spMk id="36" creationId="{CFAB1FD3-DC1C-49C4-9C06-57B799BA5792}"/>
          </ac:spMkLst>
        </pc:spChg>
        <pc:spChg chg="add mod ord">
          <ac:chgData name="daniela koreta" userId="f64f583489807fee" providerId="LiveId" clId="{07409CDA-1DCE-49E9-9D83-73995A3D989E}" dt="2021-04-22T15:39:44.616" v="9995" actId="166"/>
          <ac:spMkLst>
            <pc:docMk/>
            <pc:sldMk cId="1362930615" sldId="289"/>
            <ac:spMk id="38" creationId="{0A9CB6A5-BFF5-48B5-A232-02DB56D7B942}"/>
          </ac:spMkLst>
        </pc:spChg>
        <pc:spChg chg="add mod">
          <ac:chgData name="daniela koreta" userId="f64f583489807fee" providerId="LiveId" clId="{07409CDA-1DCE-49E9-9D83-73995A3D989E}" dt="2021-04-22T15:38:10.366" v="9978" actId="1076"/>
          <ac:spMkLst>
            <pc:docMk/>
            <pc:sldMk cId="1362930615" sldId="289"/>
            <ac:spMk id="40" creationId="{5DB4F581-2E4A-4731-9F88-154C1FC7A1C1}"/>
          </ac:spMkLst>
        </pc:spChg>
        <pc:spChg chg="add mod ord">
          <ac:chgData name="daniela koreta" userId="f64f583489807fee" providerId="LiveId" clId="{07409CDA-1DCE-49E9-9D83-73995A3D989E}" dt="2021-04-22T15:39:38.312" v="9994" actId="166"/>
          <ac:spMkLst>
            <pc:docMk/>
            <pc:sldMk cId="1362930615" sldId="289"/>
            <ac:spMk id="48" creationId="{2C36DA32-6993-422E-A448-51D4FBB6E969}"/>
          </ac:spMkLst>
        </pc:spChg>
        <pc:spChg chg="add mod ord">
          <ac:chgData name="daniela koreta" userId="f64f583489807fee" providerId="LiveId" clId="{07409CDA-1DCE-49E9-9D83-73995A3D989E}" dt="2021-04-22T15:39:27.488" v="9992" actId="166"/>
          <ac:spMkLst>
            <pc:docMk/>
            <pc:sldMk cId="1362930615" sldId="289"/>
            <ac:spMk id="50" creationId="{929D5766-2607-4C5B-AC0D-C8612B6BC1CD}"/>
          </ac:spMkLst>
        </pc:spChg>
        <pc:spChg chg="add mod">
          <ac:chgData name="daniela koreta" userId="f64f583489807fee" providerId="LiveId" clId="{07409CDA-1DCE-49E9-9D83-73995A3D989E}" dt="2021-04-22T15:38:22.438" v="9982" actId="1076"/>
          <ac:spMkLst>
            <pc:docMk/>
            <pc:sldMk cId="1362930615" sldId="289"/>
            <ac:spMk id="52" creationId="{A4E5AC3B-0846-45C6-9ECF-6E244DA1DF68}"/>
          </ac:spMkLst>
        </pc:spChg>
        <pc:spChg chg="add mod">
          <ac:chgData name="daniela koreta" userId="f64f583489807fee" providerId="LiveId" clId="{07409CDA-1DCE-49E9-9D83-73995A3D989E}" dt="2021-04-22T15:38:26.758" v="9984" actId="1076"/>
          <ac:spMkLst>
            <pc:docMk/>
            <pc:sldMk cId="1362930615" sldId="289"/>
            <ac:spMk id="53" creationId="{0F416D9A-0369-4715-82B4-12C24A688127}"/>
          </ac:spMkLst>
        </pc:spChg>
        <pc:spChg chg="add mod">
          <ac:chgData name="daniela koreta" userId="f64f583489807fee" providerId="LiveId" clId="{07409CDA-1DCE-49E9-9D83-73995A3D989E}" dt="2021-04-22T15:52:19.779" v="10127"/>
          <ac:spMkLst>
            <pc:docMk/>
            <pc:sldMk cId="1362930615" sldId="289"/>
            <ac:spMk id="55" creationId="{6A75D1FE-0961-4EA8-8059-7A546E602A73}"/>
          </ac:spMkLst>
        </pc:spChg>
        <pc:spChg chg="ord topLvl">
          <ac:chgData name="daniela koreta" userId="f64f583489807fee" providerId="LiveId" clId="{07409CDA-1DCE-49E9-9D83-73995A3D989E}" dt="2021-04-22T16:51:54.437" v="10879" actId="166"/>
          <ac:spMkLst>
            <pc:docMk/>
            <pc:sldMk cId="1362930615" sldId="289"/>
            <ac:spMk id="177" creationId="{77390886-A487-42A9-BD0A-7D2A2A5B4D82}"/>
          </ac:spMkLst>
        </pc:spChg>
        <pc:spChg chg="mod">
          <ac:chgData name="daniela koreta" userId="f64f583489807fee" providerId="LiveId" clId="{07409CDA-1DCE-49E9-9D83-73995A3D989E}" dt="2021-04-22T15:24:42.918" v="9787" actId="20577"/>
          <ac:spMkLst>
            <pc:docMk/>
            <pc:sldMk cId="1362930615" sldId="289"/>
            <ac:spMk id="190" creationId="{C3A16D9D-9D2B-4D27-A15B-9281BD737D1F}"/>
          </ac:spMkLst>
        </pc:spChg>
        <pc:grpChg chg="del">
          <ac:chgData name="daniela koreta" userId="f64f583489807fee" providerId="LiveId" clId="{07409CDA-1DCE-49E9-9D83-73995A3D989E}" dt="2021-04-22T15:52:19.495" v="10126" actId="478"/>
          <ac:grpSpMkLst>
            <pc:docMk/>
            <pc:sldMk cId="1362930615" sldId="289"/>
            <ac:grpSpMk id="174" creationId="{B1D89F48-8ABE-4B3E-BAA2-0A414054AA0F}"/>
          </ac:grpSpMkLst>
        </pc:grpChg>
        <pc:graphicFrameChg chg="del">
          <ac:chgData name="daniela koreta" userId="f64f583489807fee" providerId="LiveId" clId="{07409CDA-1DCE-49E9-9D83-73995A3D989E}" dt="2021-04-22T15:25:00.286" v="9788" actId="478"/>
          <ac:graphicFrameMkLst>
            <pc:docMk/>
            <pc:sldMk cId="1362930615" sldId="289"/>
            <ac:graphicFrameMk id="2" creationId="{B1692944-ED55-4B37-B734-B68FEF30243D}"/>
          </ac:graphicFrameMkLst>
        </pc:graphicFrameChg>
        <pc:cxnChg chg="add del mod">
          <ac:chgData name="daniela koreta" userId="f64f583489807fee" providerId="LiveId" clId="{07409CDA-1DCE-49E9-9D83-73995A3D989E}" dt="2021-04-22T15:30:08.170" v="9833" actId="478"/>
          <ac:cxnSpMkLst>
            <pc:docMk/>
            <pc:sldMk cId="1362930615" sldId="289"/>
            <ac:cxnSpMk id="5" creationId="{71035849-91E8-4DF6-8302-189EB9E5CA95}"/>
          </ac:cxnSpMkLst>
        </pc:cxnChg>
        <pc:cxnChg chg="add del mod">
          <ac:chgData name="daniela koreta" userId="f64f583489807fee" providerId="LiveId" clId="{07409CDA-1DCE-49E9-9D83-73995A3D989E}" dt="2021-04-22T15:30:03.919" v="9831" actId="478"/>
          <ac:cxnSpMkLst>
            <pc:docMk/>
            <pc:sldMk cId="1362930615" sldId="289"/>
            <ac:cxnSpMk id="13" creationId="{42FFF72E-A5EC-45FA-921E-304371A78501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18" creationId="{0EDE1AB5-D034-497E-9EC3-DDA2883AAF30}"/>
          </ac:cxnSpMkLst>
        </pc:cxnChg>
        <pc:cxnChg chg="add del mod">
          <ac:chgData name="daniela koreta" userId="f64f583489807fee" providerId="LiveId" clId="{07409CDA-1DCE-49E9-9D83-73995A3D989E}" dt="2021-04-22T15:30:03.919" v="9831" actId="478"/>
          <ac:cxnSpMkLst>
            <pc:docMk/>
            <pc:sldMk cId="1362930615" sldId="289"/>
            <ac:cxnSpMk id="23" creationId="{B33AE477-E5D5-41A2-85B2-F6CCE854B1AF}"/>
          </ac:cxnSpMkLst>
        </pc:cxnChg>
        <pc:cxnChg chg="add del mod">
          <ac:chgData name="daniela koreta" userId="f64f583489807fee" providerId="LiveId" clId="{07409CDA-1DCE-49E9-9D83-73995A3D989E}" dt="2021-04-22T15:30:06.159" v="9832" actId="478"/>
          <ac:cxnSpMkLst>
            <pc:docMk/>
            <pc:sldMk cId="1362930615" sldId="289"/>
            <ac:cxnSpMk id="24" creationId="{184FC4B7-46FB-4C08-9408-7602F075BF99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27" creationId="{C435BD2B-C0E4-4D2C-AE5A-4AFCC902C3EC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28" creationId="{5533A86A-7197-4B4C-A29C-2E2E5EB5A9C8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31" creationId="{AE1CE4EF-7840-4448-9982-F5EFACBE3181}"/>
          </ac:cxnSpMkLst>
        </pc:cxnChg>
        <pc:cxnChg chg="add del mod">
          <ac:chgData name="daniela koreta" userId="f64f583489807fee" providerId="LiveId" clId="{07409CDA-1DCE-49E9-9D83-73995A3D989E}" dt="2021-04-22T15:33:42.784" v="9892" actId="478"/>
          <ac:cxnSpMkLst>
            <pc:docMk/>
            <pc:sldMk cId="1362930615" sldId="289"/>
            <ac:cxnSpMk id="32" creationId="{8433802C-71F5-47D6-AAEF-510E33FEAD77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42" creationId="{5A929E4D-0FD0-4602-AD35-4D18E3633968}"/>
          </ac:cxnSpMkLst>
        </pc:cxnChg>
        <pc:cxnChg chg="add mod">
          <ac:chgData name="daniela koreta" userId="f64f583489807fee" providerId="LiveId" clId="{07409CDA-1DCE-49E9-9D83-73995A3D989E}" dt="2021-04-22T15:35:15.909" v="9916" actId="1076"/>
          <ac:cxnSpMkLst>
            <pc:docMk/>
            <pc:sldMk cId="1362930615" sldId="289"/>
            <ac:cxnSpMk id="43" creationId="{7B6CB918-F58A-430A-BB04-E61922102B68}"/>
          </ac:cxnSpMkLst>
        </pc:cxnChg>
        <pc:cxnChg chg="add mod">
          <ac:chgData name="daniela koreta" userId="f64f583489807fee" providerId="LiveId" clId="{07409CDA-1DCE-49E9-9D83-73995A3D989E}" dt="2021-04-22T15:36:00.524" v="9943" actId="14100"/>
          <ac:cxnSpMkLst>
            <pc:docMk/>
            <pc:sldMk cId="1362930615" sldId="289"/>
            <ac:cxnSpMk id="44" creationId="{D2F74281-DD12-41F4-93C7-6E07B549683D}"/>
          </ac:cxnSpMkLst>
        </pc:cxnChg>
        <pc:cxnChg chg="add mod">
          <ac:chgData name="daniela koreta" userId="f64f583489807fee" providerId="LiveId" clId="{07409CDA-1DCE-49E9-9D83-73995A3D989E}" dt="2021-04-22T15:59:58.639" v="10213" actId="14861"/>
          <ac:cxnSpMkLst>
            <pc:docMk/>
            <pc:sldMk cId="1362930615" sldId="289"/>
            <ac:cxnSpMk id="54" creationId="{34F3E43E-8665-4391-8368-19A98FF185B2}"/>
          </ac:cxnSpMkLst>
        </pc:cxnChg>
        <pc:cxnChg chg="del topLvl">
          <ac:chgData name="daniela koreta" userId="f64f583489807fee" providerId="LiveId" clId="{07409CDA-1DCE-49E9-9D83-73995A3D989E}" dt="2021-04-22T15:52:19.495" v="10126" actId="478"/>
          <ac:cxnSpMkLst>
            <pc:docMk/>
            <pc:sldMk cId="1362930615" sldId="289"/>
            <ac:cxnSpMk id="176" creationId="{0B69FC17-E69D-4692-90D2-84F11816D8ED}"/>
          </ac:cxnSpMkLst>
        </pc:cxnChg>
      </pc:sldChg>
      <pc:sldChg chg="addSp delSp modSp add del mod">
        <pc:chgData name="daniela koreta" userId="f64f583489807fee" providerId="LiveId" clId="{07409CDA-1DCE-49E9-9D83-73995A3D989E}" dt="2021-04-22T20:34:36.932" v="11220" actId="47"/>
        <pc:sldMkLst>
          <pc:docMk/>
          <pc:sldMk cId="1388941961" sldId="290"/>
        </pc:sldMkLst>
        <pc:spChg chg="del">
          <ac:chgData name="daniela koreta" userId="f64f583489807fee" providerId="LiveId" clId="{07409CDA-1DCE-49E9-9D83-73995A3D989E}" dt="2021-04-22T15:55:55.794" v="10163" actId="478"/>
          <ac:spMkLst>
            <pc:docMk/>
            <pc:sldMk cId="1388941961" sldId="290"/>
            <ac:spMk id="3" creationId="{CD790A2F-13D2-4B6D-810C-C4828AC679DF}"/>
          </ac:spMkLst>
        </pc:spChg>
        <pc:spChg chg="del">
          <ac:chgData name="daniela koreta" userId="f64f583489807fee" providerId="LiveId" clId="{07409CDA-1DCE-49E9-9D83-73995A3D989E}" dt="2021-04-22T15:55:55.039" v="10162" actId="478"/>
          <ac:spMkLst>
            <pc:docMk/>
            <pc:sldMk cId="1388941961" sldId="290"/>
            <ac:spMk id="5" creationId="{F3A8BB61-51C4-4978-BEAD-4677D15D6763}"/>
          </ac:spMkLst>
        </pc:spChg>
        <pc:spChg chg="add del mod">
          <ac:chgData name="daniela koreta" userId="f64f583489807fee" providerId="LiveId" clId="{07409CDA-1DCE-49E9-9D83-73995A3D989E}" dt="2021-04-22T16:25:29.665" v="10458" actId="478"/>
          <ac:spMkLst>
            <pc:docMk/>
            <pc:sldMk cId="1388941961" sldId="290"/>
            <ac:spMk id="7" creationId="{F02E6908-6844-4607-AE84-D09EE60C31F0}"/>
          </ac:spMkLst>
        </pc:spChg>
        <pc:spChg chg="add mod ord">
          <ac:chgData name="daniela koreta" userId="f64f583489807fee" providerId="LiveId" clId="{07409CDA-1DCE-49E9-9D83-73995A3D989E}" dt="2021-04-22T16:49:41.179" v="10644" actId="207"/>
          <ac:spMkLst>
            <pc:docMk/>
            <pc:sldMk cId="1388941961" sldId="290"/>
            <ac:spMk id="10" creationId="{ED018041-63D0-4B3B-BB6D-31776D6CF045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11" creationId="{68E455FA-4C68-4E8D-A152-3487F4338C2C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17" creationId="{2CFAB9FE-BBFA-49F9-913A-46DFA71E37C7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35" creationId="{1F40BEEF-AB7B-43E0-971E-4CF3ABDF5E3A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38" creationId="{7D8750C9-535B-4A94-B0B2-E7C28115D232}"/>
          </ac:spMkLst>
        </pc:spChg>
        <pc:spChg chg="del">
          <ac:chgData name="daniela koreta" userId="f64f583489807fee" providerId="LiveId" clId="{07409CDA-1DCE-49E9-9D83-73995A3D989E}" dt="2021-04-22T15:58:42.342" v="10200" actId="478"/>
          <ac:spMkLst>
            <pc:docMk/>
            <pc:sldMk cId="1388941961" sldId="290"/>
            <ac:spMk id="41" creationId="{910BC097-D616-4117-8A37-AF2197BE7AE5}"/>
          </ac:spMkLst>
        </pc:spChg>
        <pc:spChg chg="del topLvl">
          <ac:chgData name="daniela koreta" userId="f64f583489807fee" providerId="LiveId" clId="{07409CDA-1DCE-49E9-9D83-73995A3D989E}" dt="2021-04-22T15:56:31.367" v="10188" actId="478"/>
          <ac:spMkLst>
            <pc:docMk/>
            <pc:sldMk cId="1388941961" sldId="290"/>
            <ac:spMk id="51" creationId="{68A7A2F9-9151-4A7D-9C3D-525B4BBF09BF}"/>
          </ac:spMkLst>
        </pc:spChg>
        <pc:spChg chg="del topLvl">
          <ac:chgData name="daniela koreta" userId="f64f583489807fee" providerId="LiveId" clId="{07409CDA-1DCE-49E9-9D83-73995A3D989E}" dt="2021-04-22T15:56:32.187" v="10189" actId="478"/>
          <ac:spMkLst>
            <pc:docMk/>
            <pc:sldMk cId="1388941961" sldId="290"/>
            <ac:spMk id="52" creationId="{FF3DF10E-B96B-466E-B783-022ACBD375FA}"/>
          </ac:spMkLst>
        </pc:spChg>
        <pc:spChg chg="add del mod">
          <ac:chgData name="daniela koreta" userId="f64f583489807fee" providerId="LiveId" clId="{07409CDA-1DCE-49E9-9D83-73995A3D989E}" dt="2021-04-22T16:25:28.926" v="10457" actId="478"/>
          <ac:spMkLst>
            <pc:docMk/>
            <pc:sldMk cId="1388941961" sldId="290"/>
            <ac:spMk id="63" creationId="{A7E137F5-C9F9-44EB-B4BD-DF667FB18EE8}"/>
          </ac:spMkLst>
        </pc:spChg>
        <pc:spChg chg="add del mod ord">
          <ac:chgData name="daniela koreta" userId="f64f583489807fee" providerId="LiveId" clId="{07409CDA-1DCE-49E9-9D83-73995A3D989E}" dt="2021-04-22T16:25:31.107" v="10460" actId="478"/>
          <ac:spMkLst>
            <pc:docMk/>
            <pc:sldMk cId="1388941961" sldId="290"/>
            <ac:spMk id="66" creationId="{C5FB80DB-2B21-4039-9EB8-5F0CF47A97BF}"/>
          </ac:spMkLst>
        </pc:spChg>
        <pc:spChg chg="add del">
          <ac:chgData name="daniela koreta" userId="f64f583489807fee" providerId="LiveId" clId="{07409CDA-1DCE-49E9-9D83-73995A3D989E}" dt="2021-04-22T16:06:53.049" v="10287" actId="22"/>
          <ac:spMkLst>
            <pc:docMk/>
            <pc:sldMk cId="1388941961" sldId="290"/>
            <ac:spMk id="69" creationId="{8D1F917F-E912-4A2F-A63A-D312652D8FC4}"/>
          </ac:spMkLst>
        </pc:spChg>
        <pc:spChg chg="add del mod ord">
          <ac:chgData name="daniela koreta" userId="f64f583489807fee" providerId="LiveId" clId="{07409CDA-1DCE-49E9-9D83-73995A3D989E}" dt="2021-04-22T16:25:32.439" v="10462" actId="478"/>
          <ac:spMkLst>
            <pc:docMk/>
            <pc:sldMk cId="1388941961" sldId="290"/>
            <ac:spMk id="70" creationId="{C91A3122-752B-4AA7-9CDC-E3AEDFC0E6A7}"/>
          </ac:spMkLst>
        </pc:spChg>
        <pc:spChg chg="add del mod ord">
          <ac:chgData name="daniela koreta" userId="f64f583489807fee" providerId="LiveId" clId="{07409CDA-1DCE-49E9-9D83-73995A3D989E}" dt="2021-04-22T16:25:31.818" v="10461" actId="478"/>
          <ac:spMkLst>
            <pc:docMk/>
            <pc:sldMk cId="1388941961" sldId="290"/>
            <ac:spMk id="71" creationId="{EC530F70-A9F2-42CE-B32E-0E79A253D3CC}"/>
          </ac:spMkLst>
        </pc:spChg>
        <pc:spChg chg="add del mod ord">
          <ac:chgData name="daniela koreta" userId="f64f583489807fee" providerId="LiveId" clId="{07409CDA-1DCE-49E9-9D83-73995A3D989E}" dt="2021-04-22T16:25:30.392" v="10459" actId="478"/>
          <ac:spMkLst>
            <pc:docMk/>
            <pc:sldMk cId="1388941961" sldId="290"/>
            <ac:spMk id="72" creationId="{DB707409-D2F5-4157-9ECC-A3517FE0B25B}"/>
          </ac:spMkLst>
        </pc:spChg>
        <pc:spChg chg="add mod ord">
          <ac:chgData name="daniela koreta" userId="f64f583489807fee" providerId="LiveId" clId="{07409CDA-1DCE-49E9-9D83-73995A3D989E}" dt="2021-04-22T16:49:27.897" v="10593" actId="207"/>
          <ac:spMkLst>
            <pc:docMk/>
            <pc:sldMk cId="1388941961" sldId="290"/>
            <ac:spMk id="81" creationId="{B48C1019-63B3-41E5-8409-55A837C00760}"/>
          </ac:spMkLst>
        </pc:spChg>
        <pc:spChg chg="add mod ord">
          <ac:chgData name="daniela koreta" userId="f64f583489807fee" providerId="LiveId" clId="{07409CDA-1DCE-49E9-9D83-73995A3D989E}" dt="2021-04-22T16:51:06.487" v="10874" actId="1076"/>
          <ac:spMkLst>
            <pc:docMk/>
            <pc:sldMk cId="1388941961" sldId="290"/>
            <ac:spMk id="83" creationId="{FED10950-623E-476C-8600-9FE868C4B73C}"/>
          </ac:spMkLst>
        </pc:spChg>
        <pc:spChg chg="add mod ord">
          <ac:chgData name="daniela koreta" userId="f64f583489807fee" providerId="LiveId" clId="{07409CDA-1DCE-49E9-9D83-73995A3D989E}" dt="2021-04-22T16:50:24.785" v="10800" actId="207"/>
          <ac:spMkLst>
            <pc:docMk/>
            <pc:sldMk cId="1388941961" sldId="290"/>
            <ac:spMk id="84" creationId="{A5AADA28-6C29-4B95-811C-07025C83791E}"/>
          </ac:spMkLst>
        </pc:spChg>
        <pc:spChg chg="add mod ord">
          <ac:chgData name="daniela koreta" userId="f64f583489807fee" providerId="LiveId" clId="{07409CDA-1DCE-49E9-9D83-73995A3D989E}" dt="2021-04-22T16:50:04.924" v="10756" actId="207"/>
          <ac:spMkLst>
            <pc:docMk/>
            <pc:sldMk cId="1388941961" sldId="290"/>
            <ac:spMk id="85" creationId="{DB277FDD-B7C7-4E25-A807-B20EDFD2B145}"/>
          </ac:spMkLst>
        </pc:spChg>
        <pc:spChg chg="add mod ord">
          <ac:chgData name="daniela koreta" userId="f64f583489807fee" providerId="LiveId" clId="{07409CDA-1DCE-49E9-9D83-73995A3D989E}" dt="2021-04-22T16:49:57.071" v="10715" actId="207"/>
          <ac:spMkLst>
            <pc:docMk/>
            <pc:sldMk cId="1388941961" sldId="290"/>
            <ac:spMk id="86" creationId="{6D643B58-3C9C-44E4-A547-BD1B7E718C29}"/>
          </ac:spMkLst>
        </pc:spChg>
        <pc:grpChg chg="del">
          <ac:chgData name="daniela koreta" userId="f64f583489807fee" providerId="LiveId" clId="{07409CDA-1DCE-49E9-9D83-73995A3D989E}" dt="2021-04-22T15:58:42.342" v="10200" actId="478"/>
          <ac:grpSpMkLst>
            <pc:docMk/>
            <pc:sldMk cId="1388941961" sldId="290"/>
            <ac:grpSpMk id="48" creationId="{41FCEBE2-66BB-4F71-B9F7-080C3DAB8E4D}"/>
          </ac:grpSpMkLst>
        </pc:grpChg>
        <pc:grpChg chg="add del">
          <ac:chgData name="daniela koreta" userId="f64f583489807fee" providerId="LiveId" clId="{07409CDA-1DCE-49E9-9D83-73995A3D989E}" dt="2021-04-22T15:56:31.367" v="10188" actId="478"/>
          <ac:grpSpMkLst>
            <pc:docMk/>
            <pc:sldMk cId="1388941961" sldId="290"/>
            <ac:grpSpMk id="75" creationId="{3E1A1DAB-9779-4E30-9388-7DC6C125BF92}"/>
          </ac:grpSpMkLst>
        </pc:grpChg>
        <pc:grpChg chg="add del">
          <ac:chgData name="daniela koreta" userId="f64f583489807fee" providerId="LiveId" clId="{07409CDA-1DCE-49E9-9D83-73995A3D989E}" dt="2021-04-22T15:56:33.171" v="10190" actId="478"/>
          <ac:grpSpMkLst>
            <pc:docMk/>
            <pc:sldMk cId="1388941961" sldId="290"/>
            <ac:grpSpMk id="76" creationId="{C37B62B1-AF65-4D0D-826B-B0F38AD3797B}"/>
          </ac:grpSpMkLst>
        </pc:grpChg>
        <pc:grpChg chg="add del">
          <ac:chgData name="daniela koreta" userId="f64f583489807fee" providerId="LiveId" clId="{07409CDA-1DCE-49E9-9D83-73995A3D989E}" dt="2021-04-22T15:56:34.087" v="10191" actId="478"/>
          <ac:grpSpMkLst>
            <pc:docMk/>
            <pc:sldMk cId="1388941961" sldId="290"/>
            <ac:grpSpMk id="77" creationId="{21BAD893-0EDF-4097-9054-5712B476F2D7}"/>
          </ac:grpSpMkLst>
        </pc:grpChg>
        <pc:grpChg chg="add del">
          <ac:chgData name="daniela koreta" userId="f64f583489807fee" providerId="LiveId" clId="{07409CDA-1DCE-49E9-9D83-73995A3D989E}" dt="2021-04-22T15:56:34.672" v="10192" actId="478"/>
          <ac:grpSpMkLst>
            <pc:docMk/>
            <pc:sldMk cId="1388941961" sldId="290"/>
            <ac:grpSpMk id="78" creationId="{75FF5B78-D58C-4392-B5BE-AC39AE8358BC}"/>
          </ac:grpSpMkLst>
        </pc:grpChg>
        <pc:grpChg chg="add del">
          <ac:chgData name="daniela koreta" userId="f64f583489807fee" providerId="LiveId" clId="{07409CDA-1DCE-49E9-9D83-73995A3D989E}" dt="2021-04-22T15:56:35.273" v="10193" actId="478"/>
          <ac:grpSpMkLst>
            <pc:docMk/>
            <pc:sldMk cId="1388941961" sldId="290"/>
            <ac:grpSpMk id="79" creationId="{56848533-EACD-4171-8FB6-B458A9BAE037}"/>
          </ac:grpSpMkLst>
        </pc:grpChg>
        <pc:grpChg chg="add del">
          <ac:chgData name="daniela koreta" userId="f64f583489807fee" providerId="LiveId" clId="{07409CDA-1DCE-49E9-9D83-73995A3D989E}" dt="2021-04-22T15:56:35.905" v="10194" actId="478"/>
          <ac:grpSpMkLst>
            <pc:docMk/>
            <pc:sldMk cId="1388941961" sldId="290"/>
            <ac:grpSpMk id="80" creationId="{1FD4430F-2A4C-4AE3-A12A-531963D35F46}"/>
          </ac:grpSpMkLst>
        </pc:grpChg>
        <pc:picChg chg="add del mod modCrop">
          <ac:chgData name="daniela koreta" userId="f64f583489807fee" providerId="LiveId" clId="{07409CDA-1DCE-49E9-9D83-73995A3D989E}" dt="2021-04-22T20:27:31.109" v="11205" actId="478"/>
          <ac:picMkLst>
            <pc:docMk/>
            <pc:sldMk cId="1388941961" sldId="290"/>
            <ac:picMk id="6" creationId="{56BC8EAF-F97E-4B00-BA68-03B47FD29549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8" creationId="{EB4B9653-B44D-499A-8DB8-E6F9813AEAA4}"/>
          </ac:picMkLst>
        </pc:picChg>
        <pc:picChg chg="add del mod">
          <ac:chgData name="daniela koreta" userId="f64f583489807fee" providerId="LiveId" clId="{07409CDA-1DCE-49E9-9D83-73995A3D989E}" dt="2021-04-22T20:27:50.668" v="11209" actId="478"/>
          <ac:picMkLst>
            <pc:docMk/>
            <pc:sldMk cId="1388941961" sldId="290"/>
            <ac:picMk id="13" creationId="{0664D62E-11D1-4A3D-B4AC-B657F1A5347A}"/>
          </ac:picMkLst>
        </pc:picChg>
        <pc:picChg chg="add del mod">
          <ac:chgData name="daniela koreta" userId="f64f583489807fee" providerId="LiveId" clId="{07409CDA-1DCE-49E9-9D83-73995A3D989E}" dt="2021-04-22T20:31:02.797" v="11215" actId="478"/>
          <ac:picMkLst>
            <pc:docMk/>
            <pc:sldMk cId="1388941961" sldId="290"/>
            <ac:picMk id="15" creationId="{06722662-2E41-4CC5-B6D5-235A3D526470}"/>
          </ac:picMkLst>
        </pc:picChg>
        <pc:picChg chg="add del mod">
          <ac:chgData name="daniela koreta" userId="f64f583489807fee" providerId="LiveId" clId="{07409CDA-1DCE-49E9-9D83-73995A3D989E}" dt="2021-04-22T20:31:09.682" v="11217" actId="478"/>
          <ac:picMkLst>
            <pc:docMk/>
            <pc:sldMk cId="1388941961" sldId="290"/>
            <ac:picMk id="18" creationId="{C873D818-BB50-43F2-B698-5EBE1706D208}"/>
          </ac:picMkLst>
        </pc:picChg>
        <pc:picChg chg="add del mod">
          <ac:chgData name="daniela koreta" userId="f64f583489807fee" providerId="LiveId" clId="{07409CDA-1DCE-49E9-9D83-73995A3D989E}" dt="2021-04-22T20:33:24.187" v="11219" actId="478"/>
          <ac:picMkLst>
            <pc:docMk/>
            <pc:sldMk cId="1388941961" sldId="290"/>
            <ac:picMk id="20" creationId="{4A2986EB-CCB9-4A35-A20D-FF71E0B1DC7D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1" creationId="{0826468A-4458-4C1C-9DE1-09CC810E9DFC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6" creationId="{A8369771-19AB-4FFC-9CB4-4FE62F581DF9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39" creationId="{7583BA92-4585-41C4-8DBC-B3EBE772A134}"/>
          </ac:picMkLst>
        </pc:picChg>
        <pc:picChg chg="del">
          <ac:chgData name="daniela koreta" userId="f64f583489807fee" providerId="LiveId" clId="{07409CDA-1DCE-49E9-9D83-73995A3D989E}" dt="2021-04-22T15:58:42.342" v="10200" actId="478"/>
          <ac:picMkLst>
            <pc:docMk/>
            <pc:sldMk cId="1388941961" sldId="290"/>
            <ac:picMk id="42" creationId="{A1F7E9A3-254B-48B7-B4AA-064AB990379F}"/>
          </ac:picMkLst>
        </pc:picChg>
        <pc:picChg chg="add mod ord">
          <ac:chgData name="daniela koreta" userId="f64f583489807fee" providerId="LiveId" clId="{07409CDA-1DCE-49E9-9D83-73995A3D989E}" dt="2021-04-22T16:25:40.303" v="10463" actId="1076"/>
          <ac:picMkLst>
            <pc:docMk/>
            <pc:sldMk cId="1388941961" sldId="290"/>
            <ac:picMk id="53" creationId="{622B4EF2-4A2E-4C42-816D-D4246A04065A}"/>
          </ac:picMkLst>
        </pc:picChg>
        <pc:picChg chg="add mod ord">
          <ac:chgData name="daniela koreta" userId="f64f583489807fee" providerId="LiveId" clId="{07409CDA-1DCE-49E9-9D83-73995A3D989E}" dt="2021-04-22T16:25:50.599" v="10465" actId="1076"/>
          <ac:picMkLst>
            <pc:docMk/>
            <pc:sldMk cId="1388941961" sldId="290"/>
            <ac:picMk id="54" creationId="{4951FADE-04AC-4CE8-9158-76365CCABD2A}"/>
          </ac:picMkLst>
        </pc:picChg>
        <pc:picChg chg="add mod ord">
          <ac:chgData name="daniela koreta" userId="f64f583489807fee" providerId="LiveId" clId="{07409CDA-1DCE-49E9-9D83-73995A3D989E}" dt="2021-04-22T16:26:09.078" v="10468" actId="1076"/>
          <ac:picMkLst>
            <pc:docMk/>
            <pc:sldMk cId="1388941961" sldId="290"/>
            <ac:picMk id="57" creationId="{35E75D53-1D22-4F91-905C-3837FAAE34A4}"/>
          </ac:picMkLst>
        </pc:picChg>
        <pc:picChg chg="add mod ord modCrop">
          <ac:chgData name="daniela koreta" userId="f64f583489807fee" providerId="LiveId" clId="{07409CDA-1DCE-49E9-9D83-73995A3D989E}" dt="2021-04-22T16:51:13.140" v="10877" actId="1076"/>
          <ac:picMkLst>
            <pc:docMk/>
            <pc:sldMk cId="1388941961" sldId="290"/>
            <ac:picMk id="58" creationId="{AC8667F8-2EBA-4B54-84F1-A7E6DD5E5A6C}"/>
          </ac:picMkLst>
        </pc:picChg>
        <pc:picChg chg="add mod ord">
          <ac:chgData name="daniela koreta" userId="f64f583489807fee" providerId="LiveId" clId="{07409CDA-1DCE-49E9-9D83-73995A3D989E}" dt="2021-04-22T16:25:46.311" v="10464" actId="1076"/>
          <ac:picMkLst>
            <pc:docMk/>
            <pc:sldMk cId="1388941961" sldId="290"/>
            <ac:picMk id="59" creationId="{008D0FBD-5880-48DC-8DA5-045B31C4651F}"/>
          </ac:picMkLst>
        </pc:picChg>
        <pc:picChg chg="add mod ord">
          <ac:chgData name="daniela koreta" userId="f64f583489807fee" providerId="LiveId" clId="{07409CDA-1DCE-49E9-9D83-73995A3D989E}" dt="2021-04-22T16:26:00.490" v="10467" actId="1076"/>
          <ac:picMkLst>
            <pc:docMk/>
            <pc:sldMk cId="1388941961" sldId="290"/>
            <ac:picMk id="60" creationId="{A3B3F119-7720-4637-B75C-60F77241D823}"/>
          </ac:picMkLst>
        </pc:picChg>
        <pc:cxnChg chg="mod">
          <ac:chgData name="daniela koreta" userId="f64f583489807fee" providerId="LiveId" clId="{07409CDA-1DCE-49E9-9D83-73995A3D989E}" dt="2021-04-22T16:00:40.803" v="10216" actId="14861"/>
          <ac:cxnSpMkLst>
            <pc:docMk/>
            <pc:sldMk cId="1388941961" sldId="290"/>
            <ac:cxnSpMk id="44" creationId="{C8F1C8AA-66DF-4142-A593-FF8C61A6AF29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45" creationId="{38A19B4C-F3CA-4EAA-872A-0DAC3A293C21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82" creationId="{2C55588C-46EC-402A-A2AE-0E9AF7579BCD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01" creationId="{8DB1554F-59ED-4A32-BA81-80CAD908E453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05" creationId="{9E22974B-42ED-4009-AE95-7AE9559478A0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0" creationId="{D00E568C-440D-4209-A085-928A83FA5848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3" creationId="{08C24AF3-3721-420C-AEE1-58E5B7643AC0}"/>
          </ac:cxnSpMkLst>
        </pc:cxnChg>
        <pc:cxnChg chg="add del mod">
          <ac:chgData name="daniela koreta" userId="f64f583489807fee" providerId="LiveId" clId="{07409CDA-1DCE-49E9-9D83-73995A3D989E}" dt="2021-04-22T15:58:42.342" v="10200" actId="478"/>
          <ac:cxnSpMkLst>
            <pc:docMk/>
            <pc:sldMk cId="1388941961" sldId="290"/>
            <ac:cxnSpMk id="116" creationId="{22F23B52-5BA9-47CF-8025-32D9B4A1EF71}"/>
          </ac:cxnSpMkLst>
        </pc:cxnChg>
      </pc:sldChg>
      <pc:sldChg chg="addSp delSp modSp add del mod">
        <pc:chgData name="daniela koreta" userId="f64f583489807fee" providerId="LiveId" clId="{07409CDA-1DCE-49E9-9D83-73995A3D989E}" dt="2021-04-22T17:04:02.326" v="11018" actId="47"/>
        <pc:sldMkLst>
          <pc:docMk/>
          <pc:sldMk cId="544020085" sldId="291"/>
        </pc:sldMkLst>
        <pc:spChg chg="add mod ord">
          <ac:chgData name="daniela koreta" userId="f64f583489807fee" providerId="LiveId" clId="{07409CDA-1DCE-49E9-9D83-73995A3D989E}" dt="2021-04-22T16:57:39.371" v="10962" actId="207"/>
          <ac:spMkLst>
            <pc:docMk/>
            <pc:sldMk cId="544020085" sldId="291"/>
            <ac:spMk id="2" creationId="{5867B626-0A05-42A1-8DF2-173DABB39420}"/>
          </ac:spMkLst>
        </pc:spChg>
        <pc:spChg chg="add mod">
          <ac:chgData name="daniela koreta" userId="f64f583489807fee" providerId="LiveId" clId="{07409CDA-1DCE-49E9-9D83-73995A3D989E}" dt="2021-04-22T17:00:39.105" v="10989" actId="1076"/>
          <ac:spMkLst>
            <pc:docMk/>
            <pc:sldMk cId="544020085" sldId="291"/>
            <ac:spMk id="3" creationId="{2F6BC4EA-BBA5-4CDB-ACD0-33DE4658B022}"/>
          </ac:spMkLst>
        </pc:spChg>
        <pc:spChg chg="del">
          <ac:chgData name="daniela koreta" userId="f64f583489807fee" providerId="LiveId" clId="{07409CDA-1DCE-49E9-9D83-73995A3D989E}" dt="2021-04-22T16:53:55.196" v="10886" actId="478"/>
          <ac:spMkLst>
            <pc:docMk/>
            <pc:sldMk cId="544020085" sldId="291"/>
            <ac:spMk id="11" creationId="{F58FC615-AFA4-4969-A778-BDE159C677DB}"/>
          </ac:spMkLst>
        </pc:spChg>
        <pc:spChg chg="del">
          <ac:chgData name="daniela koreta" userId="f64f583489807fee" providerId="LiveId" clId="{07409CDA-1DCE-49E9-9D83-73995A3D989E}" dt="2021-04-22T16:54:02.985" v="10896" actId="478"/>
          <ac:spMkLst>
            <pc:docMk/>
            <pc:sldMk cId="544020085" sldId="291"/>
            <ac:spMk id="14" creationId="{A0106685-18A6-4531-88FA-390845A57A0D}"/>
          </ac:spMkLst>
        </pc:spChg>
        <pc:spChg chg="del">
          <ac:chgData name="daniela koreta" userId="f64f583489807fee" providerId="LiveId" clId="{07409CDA-1DCE-49E9-9D83-73995A3D989E}" dt="2021-04-22T16:53:56.129" v="10887" actId="478"/>
          <ac:spMkLst>
            <pc:docMk/>
            <pc:sldMk cId="544020085" sldId="291"/>
            <ac:spMk id="35" creationId="{1B3F1CD9-3F19-45E3-97EB-8534E7EB3DA7}"/>
          </ac:spMkLst>
        </pc:spChg>
        <pc:spChg chg="del">
          <ac:chgData name="daniela koreta" userId="f64f583489807fee" providerId="LiveId" clId="{07409CDA-1DCE-49E9-9D83-73995A3D989E}" dt="2021-04-22T16:54:02.257" v="10895" actId="478"/>
          <ac:spMkLst>
            <pc:docMk/>
            <pc:sldMk cId="544020085" sldId="291"/>
            <ac:spMk id="41" creationId="{BBF8C478-D74D-4248-808A-9BBC761F4CB3}"/>
          </ac:spMkLst>
        </pc:spChg>
        <pc:spChg chg="add mod">
          <ac:chgData name="daniela koreta" userId="f64f583489807fee" providerId="LiveId" clId="{07409CDA-1DCE-49E9-9D83-73995A3D989E}" dt="2021-04-22T16:54:52.723" v="10931"/>
          <ac:spMkLst>
            <pc:docMk/>
            <pc:sldMk cId="544020085" sldId="291"/>
            <ac:spMk id="43" creationId="{3B77AB91-2C56-40A6-AE2E-B797566396A3}"/>
          </ac:spMkLst>
        </pc:spChg>
        <pc:spChg chg="del">
          <ac:chgData name="daniela koreta" userId="f64f583489807fee" providerId="LiveId" clId="{07409CDA-1DCE-49E9-9D83-73995A3D989E}" dt="2021-04-22T16:53:56.745" v="10888" actId="478"/>
          <ac:spMkLst>
            <pc:docMk/>
            <pc:sldMk cId="544020085" sldId="291"/>
            <ac:spMk id="44" creationId="{596E8402-7665-4602-8194-DBC4C08CC73A}"/>
          </ac:spMkLst>
        </pc:spChg>
        <pc:spChg chg="del">
          <ac:chgData name="daniela koreta" userId="f64f583489807fee" providerId="LiveId" clId="{07409CDA-1DCE-49E9-9D83-73995A3D989E}" dt="2021-04-22T16:54:01.672" v="10894" actId="478"/>
          <ac:spMkLst>
            <pc:docMk/>
            <pc:sldMk cId="544020085" sldId="291"/>
            <ac:spMk id="47" creationId="{44CC026A-6519-4C02-A78D-4B2019DBA733}"/>
          </ac:spMkLst>
        </pc:spChg>
        <pc:spChg chg="add mod">
          <ac:chgData name="daniela koreta" userId="f64f583489807fee" providerId="LiveId" clId="{07409CDA-1DCE-49E9-9D83-73995A3D989E}" dt="2021-04-22T16:54:52.723" v="10931"/>
          <ac:spMkLst>
            <pc:docMk/>
            <pc:sldMk cId="544020085" sldId="291"/>
            <ac:spMk id="49" creationId="{33DD0400-018B-4A42-B116-2C43A97863C1}"/>
          </ac:spMkLst>
        </pc:spChg>
        <pc:spChg chg="del">
          <ac:chgData name="daniela koreta" userId="f64f583489807fee" providerId="LiveId" clId="{07409CDA-1DCE-49E9-9D83-73995A3D989E}" dt="2021-04-22T16:53:57.985" v="10889" actId="478"/>
          <ac:spMkLst>
            <pc:docMk/>
            <pc:sldMk cId="544020085" sldId="291"/>
            <ac:spMk id="50" creationId="{CDB17904-93A4-43D4-8A1E-E12354468059}"/>
          </ac:spMkLst>
        </pc:spChg>
        <pc:spChg chg="add mod">
          <ac:chgData name="daniela koreta" userId="f64f583489807fee" providerId="LiveId" clId="{07409CDA-1DCE-49E9-9D83-73995A3D989E}" dt="2021-04-22T17:00:24.201" v="10979" actId="14100"/>
          <ac:spMkLst>
            <pc:docMk/>
            <pc:sldMk cId="544020085" sldId="291"/>
            <ac:spMk id="52" creationId="{ECCF3725-0727-4223-A9C1-D38C0ADBF409}"/>
          </ac:spMkLst>
        </pc:spChg>
        <pc:spChg chg="del">
          <ac:chgData name="daniela koreta" userId="f64f583489807fee" providerId="LiveId" clId="{07409CDA-1DCE-49E9-9D83-73995A3D989E}" dt="2021-04-22T16:54:00.851" v="10893" actId="478"/>
          <ac:spMkLst>
            <pc:docMk/>
            <pc:sldMk cId="544020085" sldId="291"/>
            <ac:spMk id="53" creationId="{BC195467-C5C7-47A5-B793-B94065664106}"/>
          </ac:spMkLst>
        </pc:spChg>
        <pc:spChg chg="add mod ord">
          <ac:chgData name="daniela koreta" userId="f64f583489807fee" providerId="LiveId" clId="{07409CDA-1DCE-49E9-9D83-73995A3D989E}" dt="2021-04-22T17:00:15.153" v="10977" actId="1076"/>
          <ac:spMkLst>
            <pc:docMk/>
            <pc:sldMk cId="544020085" sldId="291"/>
            <ac:spMk id="55" creationId="{4BFC548C-85F2-406D-87C8-4D9E1DAD208E}"/>
          </ac:spMkLst>
        </pc:spChg>
        <pc:spChg chg="del">
          <ac:chgData name="daniela koreta" userId="f64f583489807fee" providerId="LiveId" clId="{07409CDA-1DCE-49E9-9D83-73995A3D989E}" dt="2021-04-22T16:53:58.601" v="10890" actId="478"/>
          <ac:spMkLst>
            <pc:docMk/>
            <pc:sldMk cId="544020085" sldId="291"/>
            <ac:spMk id="56" creationId="{702DA195-0472-4CD6-B793-EC5253F34807}"/>
          </ac:spMkLst>
        </pc:spChg>
        <pc:spChg chg="add mod ord">
          <ac:chgData name="daniela koreta" userId="f64f583489807fee" providerId="LiveId" clId="{07409CDA-1DCE-49E9-9D83-73995A3D989E}" dt="2021-04-22T17:02:08.194" v="10990" actId="1076"/>
          <ac:spMkLst>
            <pc:docMk/>
            <pc:sldMk cId="544020085" sldId="291"/>
            <ac:spMk id="57" creationId="{92D43C03-906D-496F-B790-32D861AD43B3}"/>
          </ac:spMkLst>
        </pc:spChg>
        <pc:spChg chg="del">
          <ac:chgData name="daniela koreta" userId="f64f583489807fee" providerId="LiveId" clId="{07409CDA-1DCE-49E9-9D83-73995A3D989E}" dt="2021-04-22T16:53:59.989" v="10892" actId="478"/>
          <ac:spMkLst>
            <pc:docMk/>
            <pc:sldMk cId="544020085" sldId="291"/>
            <ac:spMk id="59" creationId="{C84B4D46-4112-4148-8B07-A2455F289277}"/>
          </ac:spMkLst>
        </pc:spChg>
        <pc:spChg chg="del">
          <ac:chgData name="daniela koreta" userId="f64f583489807fee" providerId="LiveId" clId="{07409CDA-1DCE-49E9-9D83-73995A3D989E}" dt="2021-04-22T16:53:59.485" v="10891" actId="478"/>
          <ac:spMkLst>
            <pc:docMk/>
            <pc:sldMk cId="544020085" sldId="291"/>
            <ac:spMk id="62" creationId="{31A5E323-4A61-478B-8E78-9A5A88244595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4" creationId="{CBE2414E-2507-4316-A940-C7F034D85BE6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6" creationId="{20455E0A-62A6-4E0A-BAAA-8E5ED4A5A756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68" creationId="{EB830A55-73C7-4D8E-ADF9-49D29FECCB99}"/>
          </ac:spMkLst>
        </pc:spChg>
        <pc:spChg chg="del">
          <ac:chgData name="daniela koreta" userId="f64f583489807fee" providerId="LiveId" clId="{07409CDA-1DCE-49E9-9D83-73995A3D989E}" dt="2021-04-22T16:54:09.227" v="10898" actId="478"/>
          <ac:spMkLst>
            <pc:docMk/>
            <pc:sldMk cId="544020085" sldId="291"/>
            <ac:spMk id="70" creationId="{625293DF-9B7A-491C-97BC-941DD9E61ABA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2" creationId="{79A3BEE1-FD85-412B-84BD-16CC3BDC2B3F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4" creationId="{37669FFE-4CFC-42A6-B77A-07050745FECB}"/>
          </ac:spMkLst>
        </pc:spChg>
        <pc:spChg chg="del">
          <ac:chgData name="daniela koreta" userId="f64f583489807fee" providerId="LiveId" clId="{07409CDA-1DCE-49E9-9D83-73995A3D989E}" dt="2021-04-22T16:54:12.968" v="10900" actId="478"/>
          <ac:spMkLst>
            <pc:docMk/>
            <pc:sldMk cId="544020085" sldId="291"/>
            <ac:spMk id="76" creationId="{A2DC8905-410C-4881-AF52-DF50213F27C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78" creationId="{B9DC6979-9491-4106-908A-3C21DC5B6F6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0" creationId="{D754C400-9DD0-4167-A31F-0A79AEB69F2F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2" creationId="{81EC2334-6FFE-4EA1-B3F0-C2D612ADC045}"/>
          </ac:spMkLst>
        </pc:spChg>
        <pc:spChg chg="del">
          <ac:chgData name="daniela koreta" userId="f64f583489807fee" providerId="LiveId" clId="{07409CDA-1DCE-49E9-9D83-73995A3D989E}" dt="2021-04-22T16:54:11.298" v="10899" actId="478"/>
          <ac:spMkLst>
            <pc:docMk/>
            <pc:sldMk cId="544020085" sldId="291"/>
            <ac:spMk id="84" creationId="{19CFFE87-A510-43C3-9D12-AA3589638264}"/>
          </ac:spMkLst>
        </pc:spChg>
        <pc:spChg chg="del">
          <ac:chgData name="daniela koreta" userId="f64f583489807fee" providerId="LiveId" clId="{07409CDA-1DCE-49E9-9D83-73995A3D989E}" dt="2021-04-22T16:55:42.051" v="10940" actId="478"/>
          <ac:spMkLst>
            <pc:docMk/>
            <pc:sldMk cId="544020085" sldId="291"/>
            <ac:spMk id="86" creationId="{9527ED0E-9E27-4788-B80D-E514074ACB40}"/>
          </ac:spMkLst>
        </pc:spChg>
        <pc:grpChg chg="del">
          <ac:chgData name="daniela koreta" userId="f64f583489807fee" providerId="LiveId" clId="{07409CDA-1DCE-49E9-9D83-73995A3D989E}" dt="2021-04-22T16:54:05.016" v="10897" actId="478"/>
          <ac:grpSpMkLst>
            <pc:docMk/>
            <pc:sldMk cId="544020085" sldId="291"/>
            <ac:grpSpMk id="5" creationId="{02A66778-8822-459F-AD34-B4840B2B270A}"/>
          </ac:grpSpMkLst>
        </pc:grpChg>
        <pc:picChg chg="mod">
          <ac:chgData name="daniela koreta" userId="f64f583489807fee" providerId="LiveId" clId="{07409CDA-1DCE-49E9-9D83-73995A3D989E}" dt="2021-04-22T16:57:30.257" v="10959" actId="1076"/>
          <ac:picMkLst>
            <pc:docMk/>
            <pc:sldMk cId="544020085" sldId="291"/>
            <ac:picMk id="12" creationId="{8AF1B49C-74BD-4C2C-B87E-5E6AF6F85D3E}"/>
          </ac:picMkLst>
        </pc:picChg>
        <pc:picChg chg="mod">
          <ac:chgData name="daniela koreta" userId="f64f583489807fee" providerId="LiveId" clId="{07409CDA-1DCE-49E9-9D83-73995A3D989E}" dt="2021-04-22T16:57:20.513" v="10957" actId="1076"/>
          <ac:picMkLst>
            <pc:docMk/>
            <pc:sldMk cId="544020085" sldId="291"/>
            <ac:picMk id="36" creationId="{0F8F19C4-FEDE-4BBB-81F2-7C3D02FF30A5}"/>
          </ac:picMkLst>
        </pc:picChg>
        <pc:picChg chg="mod">
          <ac:chgData name="daniela koreta" userId="f64f583489807fee" providerId="LiveId" clId="{07409CDA-1DCE-49E9-9D83-73995A3D989E}" dt="2021-04-22T17:02:09.675" v="10991" actId="1076"/>
          <ac:picMkLst>
            <pc:docMk/>
            <pc:sldMk cId="544020085" sldId="291"/>
            <ac:picMk id="45" creationId="{FDEF89A6-C06D-4B50-841F-7EE389AE9FA7}"/>
          </ac:picMkLst>
        </pc:picChg>
        <pc:picChg chg="mod">
          <ac:chgData name="daniela koreta" userId="f64f583489807fee" providerId="LiveId" clId="{07409CDA-1DCE-49E9-9D83-73995A3D989E}" dt="2021-04-22T17:00:17.873" v="10978" actId="1076"/>
          <ac:picMkLst>
            <pc:docMk/>
            <pc:sldMk cId="544020085" sldId="291"/>
            <ac:picMk id="51" creationId="{3CCF051D-7AF5-4D1B-B4EE-3ED0DC3BFD04}"/>
          </ac:picMkLst>
        </pc:picChg>
        <pc:picChg chg="mod">
          <ac:chgData name="daniela koreta" userId="f64f583489807fee" providerId="LiveId" clId="{07409CDA-1DCE-49E9-9D83-73995A3D989E}" dt="2021-04-22T16:55:39.857" v="10939" actId="1076"/>
          <ac:picMkLst>
            <pc:docMk/>
            <pc:sldMk cId="544020085" sldId="291"/>
            <ac:picMk id="2050" creationId="{B8520D81-B568-48EF-9624-6EFB9B8958C2}"/>
          </ac:picMkLst>
        </pc:picChg>
        <pc:cxnChg chg="add mod">
          <ac:chgData name="daniela koreta" userId="f64f583489807fee" providerId="LiveId" clId="{07409CDA-1DCE-49E9-9D83-73995A3D989E}" dt="2021-04-22T16:54:52.723" v="10931"/>
          <ac:cxnSpMkLst>
            <pc:docMk/>
            <pc:sldMk cId="544020085" sldId="291"/>
            <ac:cxnSpMk id="46" creationId="{EDF7F006-290C-4F30-9FD2-C1E39721D204}"/>
          </ac:cxnSpMkLst>
        </pc:cxnChg>
      </pc:sldChg>
      <pc:sldChg chg="addSp delSp modSp add del mod">
        <pc:chgData name="daniela koreta" userId="f64f583489807fee" providerId="LiveId" clId="{07409CDA-1DCE-49E9-9D83-73995A3D989E}" dt="2021-04-22T20:45:56" v="11439" actId="47"/>
        <pc:sldMkLst>
          <pc:docMk/>
          <pc:sldMk cId="4197868143" sldId="292"/>
        </pc:sldMkLst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2" creationId="{5867B626-0A05-42A1-8DF2-173DABB39420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3" creationId="{2F6BC4EA-BBA5-4CDB-ACD0-33DE4658B022}"/>
          </ac:spMkLst>
        </pc:spChg>
        <pc:spChg chg="add del mod">
          <ac:chgData name="daniela koreta" userId="f64f583489807fee" providerId="LiveId" clId="{07409CDA-1DCE-49E9-9D83-73995A3D989E}" dt="2021-04-22T20:35:30.988" v="11226" actId="478"/>
          <ac:spMkLst>
            <pc:docMk/>
            <pc:sldMk cId="4197868143" sldId="292"/>
            <ac:spMk id="4" creationId="{284CA931-E0BA-43E7-9573-BBA2A146E226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8" creationId="{6EDB206A-DE48-40D5-A09E-6FCC624D7F02}"/>
          </ac:spMkLst>
        </pc:spChg>
        <pc:spChg chg="add mod">
          <ac:chgData name="daniela koreta" userId="f64f583489807fee" providerId="LiveId" clId="{07409CDA-1DCE-49E9-9D83-73995A3D989E}" dt="2021-04-22T20:40:20.864" v="11313" actId="1076"/>
          <ac:spMkLst>
            <pc:docMk/>
            <pc:sldMk cId="4197868143" sldId="292"/>
            <ac:spMk id="9" creationId="{380E9E4B-E23C-450A-A419-D088D5974FBB}"/>
          </ac:spMkLst>
        </pc:spChg>
        <pc:spChg chg="add mod">
          <ac:chgData name="daniela koreta" userId="f64f583489807fee" providerId="LiveId" clId="{07409CDA-1DCE-49E9-9D83-73995A3D989E}" dt="2021-04-22T20:43:08.200" v="11377" actId="1076"/>
          <ac:spMkLst>
            <pc:docMk/>
            <pc:sldMk cId="4197868143" sldId="292"/>
            <ac:spMk id="10" creationId="{D7E159F5-6749-484D-9F51-17C616376F6D}"/>
          </ac:spMkLst>
        </pc:spChg>
        <pc:spChg chg="add del mod">
          <ac:chgData name="daniela koreta" userId="f64f583489807fee" providerId="LiveId" clId="{07409CDA-1DCE-49E9-9D83-73995A3D989E}" dt="2021-04-22T20:34:54.105" v="11221" actId="478"/>
          <ac:spMkLst>
            <pc:docMk/>
            <pc:sldMk cId="4197868143" sldId="292"/>
            <ac:spMk id="22" creationId="{BC18AADA-9EE6-4568-B6E1-7A1783AD5EFF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23" creationId="{829002F5-A711-45DC-8A9D-002E329E911C}"/>
          </ac:spMkLst>
        </pc:spChg>
        <pc:spChg chg="add del mod">
          <ac:chgData name="daniela koreta" userId="f64f583489807fee" providerId="LiveId" clId="{07409CDA-1DCE-49E9-9D83-73995A3D989E}" dt="2021-04-22T17:02:33.551" v="10999"/>
          <ac:spMkLst>
            <pc:docMk/>
            <pc:sldMk cId="4197868143" sldId="292"/>
            <ac:spMk id="25" creationId="{175DAFC4-0B0E-460C-9F0F-5BFCA0EB0DD0}"/>
          </ac:spMkLst>
        </pc:spChg>
        <pc:spChg chg="add del mod">
          <ac:chgData name="daniela koreta" userId="f64f583489807fee" providerId="LiveId" clId="{07409CDA-1DCE-49E9-9D83-73995A3D989E}" dt="2021-04-22T17:02:33.551" v="10999"/>
          <ac:spMkLst>
            <pc:docMk/>
            <pc:sldMk cId="4197868143" sldId="292"/>
            <ac:spMk id="26" creationId="{693B2025-2EA5-431F-8B58-B763EA8CBE39}"/>
          </ac:spMkLst>
        </pc:spChg>
        <pc:spChg chg="add del mod">
          <ac:chgData name="daniela koreta" userId="f64f583489807fee" providerId="LiveId" clId="{07409CDA-1DCE-49E9-9D83-73995A3D989E}" dt="2021-04-22T17:03:47.439" v="11015" actId="478"/>
          <ac:spMkLst>
            <pc:docMk/>
            <pc:sldMk cId="4197868143" sldId="292"/>
            <ac:spMk id="27" creationId="{A57C8CDC-39B9-48CC-8B3E-75D53D31AD2B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28" creationId="{88824C00-B4E4-4FEF-8C24-6624521BFA5A}"/>
          </ac:spMkLst>
        </pc:spChg>
        <pc:spChg chg="add del mod">
          <ac:chgData name="daniela koreta" userId="f64f583489807fee" providerId="LiveId" clId="{07409CDA-1DCE-49E9-9D83-73995A3D989E}" dt="2021-04-22T20:35:35.098" v="11228" actId="478"/>
          <ac:spMkLst>
            <pc:docMk/>
            <pc:sldMk cId="4197868143" sldId="292"/>
            <ac:spMk id="30" creationId="{D42B0D39-52E4-46E5-B043-EDA7ABDF3C9C}"/>
          </ac:spMkLst>
        </pc:spChg>
        <pc:spChg chg="add del mod">
          <ac:chgData name="daniela koreta" userId="f64f583489807fee" providerId="LiveId" clId="{07409CDA-1DCE-49E9-9D83-73995A3D989E}" dt="2021-04-22T17:04:47.464" v="11030"/>
          <ac:spMkLst>
            <pc:docMk/>
            <pc:sldMk cId="4197868143" sldId="292"/>
            <ac:spMk id="31" creationId="{8CD2EB36-E5C5-4D7F-8150-0B8F8FDD9938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38" creationId="{2E0BDF09-3572-4DB5-B3BA-8D122E253BB5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40" creationId="{DB7D0DC6-ACE5-4435-BA24-6F005BEF8944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44" creationId="{2E23D057-50AB-490C-959C-1CE5CCF37168}"/>
          </ac:spMkLst>
        </pc:spChg>
        <pc:spChg chg="add del mod">
          <ac:chgData name="daniela koreta" userId="f64f583489807fee" providerId="LiveId" clId="{07409CDA-1DCE-49E9-9D83-73995A3D989E}" dt="2021-04-22T20:39:39.489" v="11306" actId="478"/>
          <ac:spMkLst>
            <pc:docMk/>
            <pc:sldMk cId="4197868143" sldId="292"/>
            <ac:spMk id="50" creationId="{19337DCF-048E-4E46-BC51-F4439731514F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2" creationId="{ECCF3725-0727-4223-A9C1-D38C0ADBF409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5" creationId="{4BFC548C-85F2-406D-87C8-4D9E1DAD208E}"/>
          </ac:spMkLst>
        </pc:spChg>
        <pc:spChg chg="del">
          <ac:chgData name="daniela koreta" userId="f64f583489807fee" providerId="LiveId" clId="{07409CDA-1DCE-49E9-9D83-73995A3D989E}" dt="2021-04-22T17:02:20.349" v="10993" actId="478"/>
          <ac:spMkLst>
            <pc:docMk/>
            <pc:sldMk cId="4197868143" sldId="292"/>
            <ac:spMk id="57" creationId="{92D43C03-906D-496F-B790-32D861AD43B3}"/>
          </ac:spMkLst>
        </pc:spChg>
        <pc:spChg chg="add mod">
          <ac:chgData name="daniela koreta" userId="f64f583489807fee" providerId="LiveId" clId="{07409CDA-1DCE-49E9-9D83-73995A3D989E}" dt="2021-04-22T20:41:18.202" v="11340" actId="1076"/>
          <ac:spMkLst>
            <pc:docMk/>
            <pc:sldMk cId="4197868143" sldId="292"/>
            <ac:spMk id="58" creationId="{AB056FD0-CF54-4089-BEAE-9222292956F1}"/>
          </ac:spMkLst>
        </pc:spChg>
        <pc:spChg chg="add mod">
          <ac:chgData name="daniela koreta" userId="f64f583489807fee" providerId="LiveId" clId="{07409CDA-1DCE-49E9-9D83-73995A3D989E}" dt="2021-04-22T20:43:11.674" v="11379" actId="1076"/>
          <ac:spMkLst>
            <pc:docMk/>
            <pc:sldMk cId="4197868143" sldId="292"/>
            <ac:spMk id="61" creationId="{096897F5-0DE3-47F6-97AB-5736D822937B}"/>
          </ac:spMkLst>
        </pc:spChg>
        <pc:spChg chg="add mod">
          <ac:chgData name="daniela koreta" userId="f64f583489807fee" providerId="LiveId" clId="{07409CDA-1DCE-49E9-9D83-73995A3D989E}" dt="2021-04-22T20:41:59.673" v="11357" actId="1076"/>
          <ac:spMkLst>
            <pc:docMk/>
            <pc:sldMk cId="4197868143" sldId="292"/>
            <ac:spMk id="62" creationId="{5128BF1B-A8BE-4353-95C9-B764795B8282}"/>
          </ac:spMkLst>
        </pc:spChg>
        <pc:spChg chg="add mod">
          <ac:chgData name="daniela koreta" userId="f64f583489807fee" providerId="LiveId" clId="{07409CDA-1DCE-49E9-9D83-73995A3D989E}" dt="2021-04-22T20:43:20.896" v="11382" actId="1076"/>
          <ac:spMkLst>
            <pc:docMk/>
            <pc:sldMk cId="4197868143" sldId="292"/>
            <ac:spMk id="65" creationId="{A746C414-B9D1-4151-A0DA-4607E3F42CDB}"/>
          </ac:spMkLst>
        </pc:spChg>
        <pc:spChg chg="add mod">
          <ac:chgData name="daniela koreta" userId="f64f583489807fee" providerId="LiveId" clId="{07409CDA-1DCE-49E9-9D83-73995A3D989E}" dt="2021-04-22T20:44:08.354" v="11388" actId="1076"/>
          <ac:spMkLst>
            <pc:docMk/>
            <pc:sldMk cId="4197868143" sldId="292"/>
            <ac:spMk id="66" creationId="{CFBCFFBA-8F53-437C-937B-AB2B41F378B1}"/>
          </ac:spMkLst>
        </pc:spChg>
        <pc:graphicFrameChg chg="add del mod modGraphic">
          <ac:chgData name="daniela koreta" userId="f64f583489807fee" providerId="LiveId" clId="{07409CDA-1DCE-49E9-9D83-73995A3D989E}" dt="2021-04-22T20:36:19.738" v="11234" actId="478"/>
          <ac:graphicFrameMkLst>
            <pc:docMk/>
            <pc:sldMk cId="4197868143" sldId="292"/>
            <ac:graphicFrameMk id="5" creationId="{95F14823-D36B-4729-96B0-BACDEE926CE9}"/>
          </ac:graphicFrameMkLst>
        </pc:graphicFrame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7" creationId="{D0F0F0F3-0394-4DC4-B575-92DADC91721B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12" creationId="{8AF1B49C-74BD-4C2C-B87E-5E6AF6F85D3E}"/>
          </ac:picMkLst>
        </pc:picChg>
        <pc:picChg chg="del">
          <ac:chgData name="daniela koreta" userId="f64f583489807fee" providerId="LiveId" clId="{07409CDA-1DCE-49E9-9D83-73995A3D989E}" dt="2021-04-22T17:02:21.805" v="10994" actId="478"/>
          <ac:picMkLst>
            <pc:docMk/>
            <pc:sldMk cId="4197868143" sldId="292"/>
            <ac:picMk id="15" creationId="{9C152BA2-6422-4911-A166-EB36757A92FD}"/>
          </ac:picMkLst>
        </pc:picChg>
        <pc:picChg chg="add del mod">
          <ac:chgData name="daniela koreta" userId="f64f583489807fee" providerId="LiveId" clId="{07409CDA-1DCE-49E9-9D83-73995A3D989E}" dt="2021-04-22T20:35:35.098" v="11228" actId="478"/>
          <ac:picMkLst>
            <pc:docMk/>
            <pc:sldMk cId="4197868143" sldId="292"/>
            <ac:picMk id="21" creationId="{A89E3DEE-C697-4A26-A60F-74F48F54D36D}"/>
          </ac:picMkLst>
        </pc:picChg>
        <pc:picChg chg="add del mod">
          <ac:chgData name="daniela koreta" userId="f64f583489807fee" providerId="LiveId" clId="{07409CDA-1DCE-49E9-9D83-73995A3D989E}" dt="2021-04-22T17:02:33.551" v="10999"/>
          <ac:picMkLst>
            <pc:docMk/>
            <pc:sldMk cId="4197868143" sldId="292"/>
            <ac:picMk id="24" creationId="{F8849319-9B66-4530-9B5A-AF1E1D5546C7}"/>
          </ac:picMkLst>
        </pc:picChg>
        <pc:picChg chg="add del mod">
          <ac:chgData name="daniela koreta" userId="f64f583489807fee" providerId="LiveId" clId="{07409CDA-1DCE-49E9-9D83-73995A3D989E}" dt="2021-04-22T20:35:35.098" v="11228" actId="478"/>
          <ac:picMkLst>
            <pc:docMk/>
            <pc:sldMk cId="4197868143" sldId="292"/>
            <ac:picMk id="29" creationId="{89A08865-FA8B-451F-B454-2610AECBCCED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36" creationId="{0F8F19C4-FEDE-4BBB-81F2-7C3D02FF30A5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37" creationId="{C726954C-6A29-4AF3-91D2-C2C92FB966F8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39" creationId="{612D3D73-61E3-4AE3-919C-7425F6FB328D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41" creationId="{76533CAE-9688-4034-B739-FD385422B943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2" creationId="{55BBBEC0-6DCC-4E12-BEC9-58A080713221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5" creationId="{FDEF89A6-C06D-4B50-841F-7EE389AE9FA7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47" creationId="{6EAD3CBB-D9A3-429A-8CD6-6B757AEB6A52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48" creationId="{121879C3-9465-4C02-8B0D-F755E07B474E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51" creationId="{3CCF051D-7AF5-4D1B-B4EE-3ED0DC3BFD04}"/>
          </ac:picMkLst>
        </pc:picChg>
        <pc:picChg chg="add del mod">
          <ac:chgData name="daniela koreta" userId="f64f583489807fee" providerId="LiveId" clId="{07409CDA-1DCE-49E9-9D83-73995A3D989E}" dt="2021-04-22T20:39:39.489" v="11306" actId="478"/>
          <ac:picMkLst>
            <pc:docMk/>
            <pc:sldMk cId="4197868143" sldId="292"/>
            <ac:picMk id="53" creationId="{6ADB9E4B-93A3-4448-AF76-8E428AE68231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54" creationId="{AD808523-EC03-49F3-A9F2-7A456736C73C}"/>
          </ac:picMkLst>
        </pc:picChg>
        <pc:picChg chg="add mod">
          <ac:chgData name="daniela koreta" userId="f64f583489807fee" providerId="LiveId" clId="{07409CDA-1DCE-49E9-9D83-73995A3D989E}" dt="2021-04-22T20:43:27.352" v="11384" actId="1076"/>
          <ac:picMkLst>
            <pc:docMk/>
            <pc:sldMk cId="4197868143" sldId="292"/>
            <ac:picMk id="56" creationId="{FFD02999-3E6B-4FC4-AC97-FFFAFC910430}"/>
          </ac:picMkLst>
        </pc:picChg>
        <pc:picChg chg="add mod">
          <ac:chgData name="daniela koreta" userId="f64f583489807fee" providerId="LiveId" clId="{07409CDA-1DCE-49E9-9D83-73995A3D989E}" dt="2021-04-22T20:43:31.313" v="11385" actId="1076"/>
          <ac:picMkLst>
            <pc:docMk/>
            <pc:sldMk cId="4197868143" sldId="292"/>
            <ac:picMk id="59" creationId="{F7288A8E-E536-44A6-AD75-B2FC7B1A832C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60" creationId="{B2693B49-9312-4AEA-B716-491333BEE993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63" creationId="{FED6ABBF-88F9-4750-9A49-15678923E458}"/>
          </ac:picMkLst>
        </pc:picChg>
        <pc:picChg chg="add mod">
          <ac:chgData name="daniela koreta" userId="f64f583489807fee" providerId="LiveId" clId="{07409CDA-1DCE-49E9-9D83-73995A3D989E}" dt="2021-04-22T20:43:35.160" v="11386" actId="1076"/>
          <ac:picMkLst>
            <pc:docMk/>
            <pc:sldMk cId="4197868143" sldId="292"/>
            <ac:picMk id="64" creationId="{65DCDF26-85B7-44D1-BE1D-481DCB7FAE66}"/>
          </ac:picMkLst>
        </pc:picChg>
        <pc:picChg chg="del">
          <ac:chgData name="daniela koreta" userId="f64f583489807fee" providerId="LiveId" clId="{07409CDA-1DCE-49E9-9D83-73995A3D989E}" dt="2021-04-22T17:02:20.349" v="10993" actId="478"/>
          <ac:picMkLst>
            <pc:docMk/>
            <pc:sldMk cId="4197868143" sldId="292"/>
            <ac:picMk id="2050" creationId="{B8520D81-B568-48EF-9624-6EFB9B8958C2}"/>
          </ac:picMkLst>
        </pc:picChg>
      </pc:sldChg>
      <pc:sldChg chg="add">
        <pc:chgData name="daniela koreta" userId="f64f583489807fee" providerId="LiveId" clId="{07409CDA-1DCE-49E9-9D83-73995A3D989E}" dt="2021-04-22T20:27:28.369" v="11204" actId="2890"/>
        <pc:sldMkLst>
          <pc:docMk/>
          <pc:sldMk cId="2627115099" sldId="293"/>
        </pc:sldMkLst>
      </pc:sldChg>
      <pc:sldChg chg="addSp delSp modSp add mod">
        <pc:chgData name="daniela koreta" userId="f64f583489807fee" providerId="LiveId" clId="{07409CDA-1DCE-49E9-9D83-73995A3D989E}" dt="2021-04-22T21:32:05.320" v="12167" actId="20577"/>
        <pc:sldMkLst>
          <pc:docMk/>
          <pc:sldMk cId="1035083409" sldId="294"/>
        </pc:sldMkLst>
        <pc:spChg chg="add del mod">
          <ac:chgData name="daniela koreta" userId="f64f583489807fee" providerId="LiveId" clId="{07409CDA-1DCE-49E9-9D83-73995A3D989E}" dt="2021-04-22T20:48:41.578" v="11440" actId="478"/>
          <ac:spMkLst>
            <pc:docMk/>
            <pc:sldMk cId="1035083409" sldId="294"/>
            <ac:spMk id="2" creationId="{C14D15A4-9346-48A9-BB41-432000E0AFF3}"/>
          </ac:spMkLst>
        </pc:spChg>
        <pc:spChg chg="add del mod">
          <ac:chgData name="daniela koreta" userId="f64f583489807fee" providerId="LiveId" clId="{07409CDA-1DCE-49E9-9D83-73995A3D989E}" dt="2021-04-22T20:49:07.100" v="11445" actId="478"/>
          <ac:spMkLst>
            <pc:docMk/>
            <pc:sldMk cId="1035083409" sldId="294"/>
            <ac:spMk id="3" creationId="{26E5F269-A329-4BF4-864F-CE2E9315A5C2}"/>
          </ac:spMkLst>
        </pc:spChg>
        <pc:spChg chg="add del mod">
          <ac:chgData name="daniela koreta" userId="f64f583489807fee" providerId="LiveId" clId="{07409CDA-1DCE-49E9-9D83-73995A3D989E}" dt="2021-04-22T20:50:05.369" v="11451" actId="478"/>
          <ac:spMkLst>
            <pc:docMk/>
            <pc:sldMk cId="1035083409" sldId="294"/>
            <ac:spMk id="4" creationId="{7EE99254-AE3E-4C32-93A5-ECB83522F743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5" creationId="{AE573205-567D-4BCB-A91A-119E8000E575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" creationId="{B3345DBE-33E4-4ABE-B5EF-B6D4C4CF90EB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7" creationId="{FD8C9327-CF1F-4F16-967F-958DB0D2CA4D}"/>
          </ac:spMkLst>
        </pc:spChg>
        <pc:spChg chg="add del mod">
          <ac:chgData name="daniela koreta" userId="f64f583489807fee" providerId="LiveId" clId="{07409CDA-1DCE-49E9-9D83-73995A3D989E}" dt="2021-04-22T21:16:39.677" v="11830" actId="478"/>
          <ac:spMkLst>
            <pc:docMk/>
            <pc:sldMk cId="1035083409" sldId="294"/>
            <ac:spMk id="8" creationId="{EFF0CAFE-8EA9-421E-8920-8E418179F833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9" creationId="{380E9E4B-E23C-450A-A419-D088D5974FB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10" creationId="{D7E159F5-6749-484D-9F51-17C616376F6D}"/>
          </ac:spMkLst>
        </pc:spChg>
        <pc:spChg chg="add del mod">
          <ac:chgData name="daniela koreta" userId="f64f583489807fee" providerId="LiveId" clId="{07409CDA-1DCE-49E9-9D83-73995A3D989E}" dt="2021-04-22T20:48:41.578" v="11440" actId="478"/>
          <ac:spMkLst>
            <pc:docMk/>
            <pc:sldMk cId="1035083409" sldId="294"/>
            <ac:spMk id="17" creationId="{CE07B3AC-B7AD-4B32-B989-A1E8F23CAB14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1" creationId="{D48DA487-3EA6-4025-91DD-08B3BD487FCB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2" creationId="{E548BF2C-3CED-450D-B204-833ADE428A22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23" creationId="{ECCFFBE6-951D-4B41-8F69-CF8378ED6227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4" creationId="{F6008E00-3F08-4E16-8D95-A3F294C665B5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5" creationId="{D69D2FCC-0AFB-4113-8A02-CD7D067E62A6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6" creationId="{3B871A65-72E9-40A4-A820-BB5E193B4B8B}"/>
          </ac:spMkLst>
        </pc:spChg>
        <pc:spChg chg="add del mod">
          <ac:chgData name="daniela koreta" userId="f64f583489807fee" providerId="LiveId" clId="{07409CDA-1DCE-49E9-9D83-73995A3D989E}" dt="2021-04-22T20:53:51.139" v="11565" actId="478"/>
          <ac:spMkLst>
            <pc:docMk/>
            <pc:sldMk cId="1035083409" sldId="294"/>
            <ac:spMk id="27" creationId="{9BFA0E8D-2C07-4BB6-81E6-600E7D5AE2E0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2" creationId="{4361C051-A27A-49A5-BFDA-6466CF36FA4B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3" creationId="{61EFF657-811D-481A-A63D-59037A762A2C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4" creationId="{A916B24B-74D9-493A-9EE0-8FA81883AA8C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5" creationId="{05A8F691-709F-4D14-81B2-AC100E7B77CF}"/>
          </ac:spMkLst>
        </pc:spChg>
        <pc:spChg chg="add del mod">
          <ac:chgData name="daniela koreta" userId="f64f583489807fee" providerId="LiveId" clId="{07409CDA-1DCE-49E9-9D83-73995A3D989E}" dt="2021-04-22T20:58:10.094" v="11583" actId="478"/>
          <ac:spMkLst>
            <pc:docMk/>
            <pc:sldMk cId="1035083409" sldId="294"/>
            <ac:spMk id="36" creationId="{2719000C-717C-4F1E-91F2-B6F697A0DD59}"/>
          </ac:spMkLst>
        </pc:spChg>
        <pc:spChg chg="add del mod">
          <ac:chgData name="daniela koreta" userId="f64f583489807fee" providerId="LiveId" clId="{07409CDA-1DCE-49E9-9D83-73995A3D989E}" dt="2021-04-22T21:04:51.933" v="11690" actId="478"/>
          <ac:spMkLst>
            <pc:docMk/>
            <pc:sldMk cId="1035083409" sldId="294"/>
            <ac:spMk id="40" creationId="{9C602557-6F07-489A-843A-8668352E8079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42" creationId="{2CA4308B-1CF3-4D8A-BD23-81FC2C4A2B32}"/>
          </ac:spMkLst>
        </pc:spChg>
        <pc:spChg chg="mod">
          <ac:chgData name="daniela koreta" userId="f64f583489807fee" providerId="LiveId" clId="{07409CDA-1DCE-49E9-9D83-73995A3D989E}" dt="2021-04-22T21:24:18.818" v="11931" actId="1076"/>
          <ac:spMkLst>
            <pc:docMk/>
            <pc:sldMk cId="1035083409" sldId="294"/>
            <ac:spMk id="43" creationId="{3B77AB91-2C56-40A6-AE2E-B797566396A3}"/>
          </ac:spMkLst>
        </pc:spChg>
        <pc:spChg chg="add del mod">
          <ac:chgData name="daniela koreta" userId="f64f583489807fee" providerId="LiveId" clId="{07409CDA-1DCE-49E9-9D83-73995A3D989E}" dt="2021-04-22T21:04:52.892" v="11691" actId="478"/>
          <ac:spMkLst>
            <pc:docMk/>
            <pc:sldMk cId="1035083409" sldId="294"/>
            <ac:spMk id="44" creationId="{A955E7A4-6244-463A-A8A2-F809A47033D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45" creationId="{982E91C2-B1E3-41A6-9DE6-0B82E7F550CA}"/>
          </ac:spMkLst>
        </pc:spChg>
        <pc:spChg chg="add del mod">
          <ac:chgData name="daniela koreta" userId="f64f583489807fee" providerId="LiveId" clId="{07409CDA-1DCE-49E9-9D83-73995A3D989E}" dt="2021-04-22T21:05:28.137" v="11700" actId="478"/>
          <ac:spMkLst>
            <pc:docMk/>
            <pc:sldMk cId="1035083409" sldId="294"/>
            <ac:spMk id="50" creationId="{92924C1D-85B0-4DAE-8D29-1350A3426A3F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1" creationId="{C05D8646-4A2D-49E4-A5B3-C9BB27B675B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2" creationId="{D89371B0-975E-4B32-9FD2-6EC4093B5A3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3" creationId="{9E686FBB-F9F8-4707-99C9-089E9D99688E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4" creationId="{2038B3CD-4560-46EF-ABA9-9246B55768F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57" creationId="{A2407FD1-F713-402E-97DE-E10057E7C649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58" creationId="{AB056FD0-CF54-4089-BEAE-9222292956F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0" creationId="{BD8692FA-3949-4565-A543-6F511164C80F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1" creationId="{096897F5-0DE3-47F6-97AB-5736D822937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2" creationId="{5128BF1B-A8BE-4353-95C9-B764795B8282}"/>
          </ac:spMkLst>
        </pc:spChg>
        <pc:spChg chg="add del mod">
          <ac:chgData name="daniela koreta" userId="f64f583489807fee" providerId="LiveId" clId="{07409CDA-1DCE-49E9-9D83-73995A3D989E}" dt="2021-04-22T21:11:48.805" v="11779" actId="478"/>
          <ac:spMkLst>
            <pc:docMk/>
            <pc:sldMk cId="1035083409" sldId="294"/>
            <ac:spMk id="63" creationId="{6861B61F-D517-4320-BE03-17A9383A9E95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5" creationId="{A746C414-B9D1-4151-A0DA-4607E3F42CDB}"/>
          </ac:spMkLst>
        </pc:spChg>
        <pc:spChg chg="del">
          <ac:chgData name="daniela koreta" userId="f64f583489807fee" providerId="LiveId" clId="{07409CDA-1DCE-49E9-9D83-73995A3D989E}" dt="2021-04-22T20:44:32.765" v="11390" actId="478"/>
          <ac:spMkLst>
            <pc:docMk/>
            <pc:sldMk cId="1035083409" sldId="294"/>
            <ac:spMk id="66" creationId="{CFBCFFBA-8F53-437C-937B-AB2B41F378B1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8" creationId="{9EC9D566-501C-4DA9-A8B7-8B23B4C9966D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69" creationId="{7401AD6C-D473-4632-BD8A-A0F4E6194FF4}"/>
          </ac:spMkLst>
        </pc:spChg>
        <pc:spChg chg="add del mod">
          <ac:chgData name="daniela koreta" userId="f64f583489807fee" providerId="LiveId" clId="{07409CDA-1DCE-49E9-9D83-73995A3D989E}" dt="2021-04-22T21:11:46.365" v="11778" actId="478"/>
          <ac:spMkLst>
            <pc:docMk/>
            <pc:sldMk cId="1035083409" sldId="294"/>
            <ac:spMk id="71" creationId="{58CA1AA7-604C-49CE-9BD7-C9941EF4F2BB}"/>
          </ac:spMkLst>
        </pc:spChg>
        <pc:spChg chg="add del mod">
          <ac:chgData name="daniela koreta" userId="f64f583489807fee" providerId="LiveId" clId="{07409CDA-1DCE-49E9-9D83-73995A3D989E}" dt="2021-04-22T21:16:39.677" v="11830" actId="478"/>
          <ac:spMkLst>
            <pc:docMk/>
            <pc:sldMk cId="1035083409" sldId="294"/>
            <ac:spMk id="72" creationId="{81FDD75F-031D-4FB9-B244-FE7FDF77CF68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3" creationId="{00545EFB-DC3E-4E05-A756-B000FE365741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5" creationId="{7251082A-73CD-4EBB-AD99-4B01E04F8FBC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6" creationId="{83F8D6BB-8B7C-4856-9040-4DC3754A5808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8" creationId="{A51FC1DD-86CB-4331-83E7-08DC0AB474D1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79" creationId="{4416B85F-00E8-4999-8830-414479EBC923}"/>
          </ac:spMkLst>
        </pc:spChg>
        <pc:spChg chg="add del mod">
          <ac:chgData name="daniela koreta" userId="f64f583489807fee" providerId="LiveId" clId="{07409CDA-1DCE-49E9-9D83-73995A3D989E}" dt="2021-04-22T21:16:14.525" v="11826" actId="478"/>
          <ac:spMkLst>
            <pc:docMk/>
            <pc:sldMk cId="1035083409" sldId="294"/>
            <ac:spMk id="81" creationId="{882C167C-1360-46EE-A440-72ACA5FCCA3F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3" creationId="{07FAE322-692F-4673-A980-D5EB73647F39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4" creationId="{F99AFBB4-8936-4B0B-A98B-8C148C085055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6" creationId="{0D03CB8C-E341-4E44-8A98-9B1EB25C8744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88" creationId="{FEEAF7B6-4E75-4952-978B-133CCB1F2702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0" creationId="{DA426FA3-1C2C-4AA2-9383-9A6B441243F3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1" creationId="{BCBF930F-B770-4640-AC3C-A3EE15AC6E47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2" creationId="{8FFABEC9-F8A1-4E54-8343-D6481D5938A5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3" creationId="{D1E616AF-27C5-4A67-BB97-3ABBBE53FD36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4" creationId="{DEBCDED1-B5DB-4D31-ADF4-F0C0EFC2BF63}"/>
          </ac:spMkLst>
        </pc:spChg>
        <pc:spChg chg="add del mod">
          <ac:chgData name="daniela koreta" userId="f64f583489807fee" providerId="LiveId" clId="{07409CDA-1DCE-49E9-9D83-73995A3D989E}" dt="2021-04-22T21:24:21.510" v="11932" actId="478"/>
          <ac:spMkLst>
            <pc:docMk/>
            <pc:sldMk cId="1035083409" sldId="294"/>
            <ac:spMk id="96" creationId="{A3DE97F4-8FCB-42F3-A868-E0E00EC9C677}"/>
          </ac:spMkLst>
        </pc:spChg>
        <pc:spChg chg="add del mod">
          <ac:chgData name="daniela koreta" userId="f64f583489807fee" providerId="LiveId" clId="{07409CDA-1DCE-49E9-9D83-73995A3D989E}" dt="2021-04-22T21:25:18.166" v="11935" actId="478"/>
          <ac:spMkLst>
            <pc:docMk/>
            <pc:sldMk cId="1035083409" sldId="294"/>
            <ac:spMk id="97" creationId="{C91153A5-346B-41CF-B074-526E8945454A}"/>
          </ac:spMkLst>
        </pc:spChg>
        <pc:spChg chg="add del mod">
          <ac:chgData name="daniela koreta" userId="f64f583489807fee" providerId="LiveId" clId="{07409CDA-1DCE-49E9-9D83-73995A3D989E}" dt="2021-04-22T21:25:33.492" v="11938" actId="478"/>
          <ac:spMkLst>
            <pc:docMk/>
            <pc:sldMk cId="1035083409" sldId="294"/>
            <ac:spMk id="98" creationId="{3989409F-A7F3-46A2-B043-958BF3518A13}"/>
          </ac:spMkLst>
        </pc:spChg>
        <pc:spChg chg="add mod">
          <ac:chgData name="daniela koreta" userId="f64f583489807fee" providerId="LiveId" clId="{07409CDA-1DCE-49E9-9D83-73995A3D989E}" dt="2021-04-22T21:29:25.824" v="12035" actId="108"/>
          <ac:spMkLst>
            <pc:docMk/>
            <pc:sldMk cId="1035083409" sldId="294"/>
            <ac:spMk id="100" creationId="{019C72CB-9324-4C88-AA23-2B457EB956DD}"/>
          </ac:spMkLst>
        </pc:spChg>
        <pc:spChg chg="add mod">
          <ac:chgData name="daniela koreta" userId="f64f583489807fee" providerId="LiveId" clId="{07409CDA-1DCE-49E9-9D83-73995A3D989E}" dt="2021-04-22T21:29:28.345" v="12036" actId="108"/>
          <ac:spMkLst>
            <pc:docMk/>
            <pc:sldMk cId="1035083409" sldId="294"/>
            <ac:spMk id="102" creationId="{8AA1F262-2E0A-4539-876B-B4233E561740}"/>
          </ac:spMkLst>
        </pc:spChg>
        <pc:spChg chg="add mod">
          <ac:chgData name="daniela koreta" userId="f64f583489807fee" providerId="LiveId" clId="{07409CDA-1DCE-49E9-9D83-73995A3D989E}" dt="2021-04-22T21:29:30.420" v="12037" actId="108"/>
          <ac:spMkLst>
            <pc:docMk/>
            <pc:sldMk cId="1035083409" sldId="294"/>
            <ac:spMk id="104" creationId="{357560A9-8D92-491F-8B53-E228BE64D958}"/>
          </ac:spMkLst>
        </pc:spChg>
        <pc:spChg chg="add mod">
          <ac:chgData name="daniela koreta" userId="f64f583489807fee" providerId="LiveId" clId="{07409CDA-1DCE-49E9-9D83-73995A3D989E}" dt="2021-04-22T21:29:32.475" v="12038" actId="108"/>
          <ac:spMkLst>
            <pc:docMk/>
            <pc:sldMk cId="1035083409" sldId="294"/>
            <ac:spMk id="106" creationId="{845CC83E-A514-4F0E-8E1B-1718F535A3B5}"/>
          </ac:spMkLst>
        </pc:spChg>
        <pc:spChg chg="add mod">
          <ac:chgData name="daniela koreta" userId="f64f583489807fee" providerId="LiveId" clId="{07409CDA-1DCE-49E9-9D83-73995A3D989E}" dt="2021-04-22T21:29:34.539" v="12039" actId="108"/>
          <ac:spMkLst>
            <pc:docMk/>
            <pc:sldMk cId="1035083409" sldId="294"/>
            <ac:spMk id="108" creationId="{0620D297-4360-462C-A1BC-C06D7F1FB661}"/>
          </ac:spMkLst>
        </pc:spChg>
        <pc:spChg chg="add mod">
          <ac:chgData name="daniela koreta" userId="f64f583489807fee" providerId="LiveId" clId="{07409CDA-1DCE-49E9-9D83-73995A3D989E}" dt="2021-04-22T21:30:17.414" v="12064" actId="20577"/>
          <ac:spMkLst>
            <pc:docMk/>
            <pc:sldMk cId="1035083409" sldId="294"/>
            <ac:spMk id="110" creationId="{E1BFDA90-8D18-4EEA-BAE8-E0BC0D032B15}"/>
          </ac:spMkLst>
        </pc:spChg>
        <pc:spChg chg="add mod">
          <ac:chgData name="daniela koreta" userId="f64f583489807fee" providerId="LiveId" clId="{07409CDA-1DCE-49E9-9D83-73995A3D989E}" dt="2021-04-22T21:30:40.859" v="12090" actId="20577"/>
          <ac:spMkLst>
            <pc:docMk/>
            <pc:sldMk cId="1035083409" sldId="294"/>
            <ac:spMk id="112" creationId="{C23F69F1-B7CD-4CCB-A1F5-14AF2E539EAE}"/>
          </ac:spMkLst>
        </pc:spChg>
        <pc:spChg chg="add mod">
          <ac:chgData name="daniela koreta" userId="f64f583489807fee" providerId="LiveId" clId="{07409CDA-1DCE-49E9-9D83-73995A3D989E}" dt="2021-04-22T21:31:08.079" v="12120" actId="20577"/>
          <ac:spMkLst>
            <pc:docMk/>
            <pc:sldMk cId="1035083409" sldId="294"/>
            <ac:spMk id="114" creationId="{EB5B4E90-5B11-469A-A506-00704546DAAB}"/>
          </ac:spMkLst>
        </pc:spChg>
        <pc:spChg chg="add mod">
          <ac:chgData name="daniela koreta" userId="f64f583489807fee" providerId="LiveId" clId="{07409CDA-1DCE-49E9-9D83-73995A3D989E}" dt="2021-04-22T21:31:35.648" v="12135" actId="20577"/>
          <ac:spMkLst>
            <pc:docMk/>
            <pc:sldMk cId="1035083409" sldId="294"/>
            <ac:spMk id="116" creationId="{F7D4A886-90E1-469C-A04D-4C30B1DE84CF}"/>
          </ac:spMkLst>
        </pc:spChg>
        <pc:spChg chg="add mod">
          <ac:chgData name="daniela koreta" userId="f64f583489807fee" providerId="LiveId" clId="{07409CDA-1DCE-49E9-9D83-73995A3D989E}" dt="2021-04-22T21:32:05.320" v="12167" actId="20577"/>
          <ac:spMkLst>
            <pc:docMk/>
            <pc:sldMk cId="1035083409" sldId="294"/>
            <ac:spMk id="118" creationId="{7FA8FFF8-0F1B-4808-8FFC-C0670062ED94}"/>
          </ac:spMkLst>
        </pc:spChg>
        <pc:picChg chg="add del mod">
          <ac:chgData name="daniela koreta" userId="f64f583489807fee" providerId="LiveId" clId="{07409CDA-1DCE-49E9-9D83-73995A3D989E}" dt="2021-04-22T20:48:41.578" v="11440" actId="478"/>
          <ac:picMkLst>
            <pc:docMk/>
            <pc:sldMk cId="1035083409" sldId="294"/>
            <ac:picMk id="16" creationId="{AD962161-AAFB-4E90-BF7F-165D50271229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28" creationId="{566AA32E-EEA6-4C10-B726-540F259E3143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29" creationId="{3CABF6D0-63E4-4274-A970-60BB2D1EA259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30" creationId="{6D8F53D0-9EC6-4927-B616-7BF5F748E7EA}"/>
          </ac:picMkLst>
        </pc:picChg>
        <pc:picChg chg="add del mod">
          <ac:chgData name="daniela koreta" userId="f64f583489807fee" providerId="LiveId" clId="{07409CDA-1DCE-49E9-9D83-73995A3D989E}" dt="2021-04-22T20:58:10.094" v="11583" actId="478"/>
          <ac:picMkLst>
            <pc:docMk/>
            <pc:sldMk cId="1035083409" sldId="294"/>
            <ac:picMk id="31" creationId="{D7A2035D-2810-4D01-9BA8-077BE91F3F90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38" creationId="{AC8259D8-ED66-45DB-8EB8-B73F0EA002AD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1" creationId="{DF9ACEF7-3C89-49A0-A472-AD5A03856F59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7" creationId="{D803922F-AACB-4366-8F86-0171EC57F889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48" creationId="{C5043155-6E1B-4DA5-B433-9B82D73E6A0D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55" creationId="{1AE60C47-FAA3-4A05-AB46-AD9B3E733AF3}"/>
          </ac:picMkLst>
        </pc:picChg>
        <pc:picChg chg="del">
          <ac:chgData name="daniela koreta" userId="f64f583489807fee" providerId="LiveId" clId="{07409CDA-1DCE-49E9-9D83-73995A3D989E}" dt="2021-04-22T20:44:34.744" v="11391" actId="478"/>
          <ac:picMkLst>
            <pc:docMk/>
            <pc:sldMk cId="1035083409" sldId="294"/>
            <ac:picMk id="56" creationId="{FFD02999-3E6B-4FC4-AC97-FFFAFC910430}"/>
          </ac:picMkLst>
        </pc:picChg>
        <pc:picChg chg="del">
          <ac:chgData name="daniela koreta" userId="f64f583489807fee" providerId="LiveId" clId="{07409CDA-1DCE-49E9-9D83-73995A3D989E}" dt="2021-04-22T20:44:32.765" v="11390" actId="478"/>
          <ac:picMkLst>
            <pc:docMk/>
            <pc:sldMk cId="1035083409" sldId="294"/>
            <ac:picMk id="59" creationId="{F7288A8E-E536-44A6-AD75-B2FC7B1A832C}"/>
          </ac:picMkLst>
        </pc:picChg>
        <pc:picChg chg="del">
          <ac:chgData name="daniela koreta" userId="f64f583489807fee" providerId="LiveId" clId="{07409CDA-1DCE-49E9-9D83-73995A3D989E}" dt="2021-04-22T20:44:32.765" v="11390" actId="478"/>
          <ac:picMkLst>
            <pc:docMk/>
            <pc:sldMk cId="1035083409" sldId="294"/>
            <ac:picMk id="64" creationId="{65DCDF26-85B7-44D1-BE1D-481DCB7FAE66}"/>
          </ac:picMkLst>
        </pc:picChg>
        <pc:picChg chg="add del mo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67" creationId="{93D0E7E6-E7A8-4090-B101-1AE25BD25C0A}"/>
          </ac:picMkLst>
        </pc:picChg>
        <pc:picChg chg="add del mod ord">
          <ac:chgData name="daniela koreta" userId="f64f583489807fee" providerId="LiveId" clId="{07409CDA-1DCE-49E9-9D83-73995A3D989E}" dt="2021-04-22T21:11:46.365" v="11778" actId="478"/>
          <ac:picMkLst>
            <pc:docMk/>
            <pc:sldMk cId="1035083409" sldId="294"/>
            <ac:picMk id="70" creationId="{28D8EAB7-6CC7-4F34-BAA1-8C4D95C8E5BE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2" creationId="{6BDE7996-858E-4C03-BC1A-E4711F5E1AE7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5" creationId="{3E6E8534-4C0E-4F48-8335-49414E3C2334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7" creationId="{4274CB44-4670-4FD5-BA8C-56AC05563312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89" creationId="{45531554-4AD7-4A37-9DBD-8B59F92D95D0}"/>
          </ac:picMkLst>
        </pc:picChg>
        <pc:picChg chg="add del mod">
          <ac:chgData name="daniela koreta" userId="f64f583489807fee" providerId="LiveId" clId="{07409CDA-1DCE-49E9-9D83-73995A3D989E}" dt="2021-04-22T21:24:21.510" v="11932" actId="478"/>
          <ac:picMkLst>
            <pc:docMk/>
            <pc:sldMk cId="1035083409" sldId="294"/>
            <ac:picMk id="95" creationId="{02B6C9A3-D1BC-4200-AC29-D1E5D56A8C50}"/>
          </ac:picMkLst>
        </pc:picChg>
        <pc:picChg chg="add mod or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99" creationId="{EBE8E56E-6F6A-4BEE-B350-64D8CEF7B970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1" creationId="{1541722B-6FFB-4851-863E-494478EF302B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3" creationId="{FCA4DBE9-AAED-407D-9EEC-4CB5011DA632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5" creationId="{3D0A1595-2380-4048-A18E-284582B102B8}"/>
          </ac:picMkLst>
        </pc:picChg>
        <pc:picChg chg="add mod">
          <ac:chgData name="daniela koreta" userId="f64f583489807fee" providerId="LiveId" clId="{07409CDA-1DCE-49E9-9D83-73995A3D989E}" dt="2021-04-22T21:28:33.611" v="12013" actId="1076"/>
          <ac:picMkLst>
            <pc:docMk/>
            <pc:sldMk cId="1035083409" sldId="294"/>
            <ac:picMk id="107" creationId="{BDFC760C-9046-47F3-A470-E740B6E1FA38}"/>
          </ac:picMkLst>
        </pc:picChg>
        <pc:picChg chg="add mod">
          <ac:chgData name="daniela koreta" userId="f64f583489807fee" providerId="LiveId" clId="{07409CDA-1DCE-49E9-9D83-73995A3D989E}" dt="2021-04-22T21:30:02.083" v="12042" actId="1076"/>
          <ac:picMkLst>
            <pc:docMk/>
            <pc:sldMk cId="1035083409" sldId="294"/>
            <ac:picMk id="109" creationId="{3B1357FE-19F5-4FE4-8E49-F67568B7BADA}"/>
          </ac:picMkLst>
        </pc:picChg>
        <pc:picChg chg="add mod">
          <ac:chgData name="daniela koreta" userId="f64f583489807fee" providerId="LiveId" clId="{07409CDA-1DCE-49E9-9D83-73995A3D989E}" dt="2021-04-22T21:30:28.491" v="12067" actId="1076"/>
          <ac:picMkLst>
            <pc:docMk/>
            <pc:sldMk cId="1035083409" sldId="294"/>
            <ac:picMk id="111" creationId="{7039A811-17DA-4912-BDDB-70AC54D10AEA}"/>
          </ac:picMkLst>
        </pc:picChg>
        <pc:picChg chg="add mod">
          <ac:chgData name="daniela koreta" userId="f64f583489807fee" providerId="LiveId" clId="{07409CDA-1DCE-49E9-9D83-73995A3D989E}" dt="2021-04-22T21:30:53.243" v="12093" actId="1076"/>
          <ac:picMkLst>
            <pc:docMk/>
            <pc:sldMk cId="1035083409" sldId="294"/>
            <ac:picMk id="113" creationId="{E7D36CD8-A0D7-4024-A3C4-690628734A0E}"/>
          </ac:picMkLst>
        </pc:picChg>
        <pc:picChg chg="add mod">
          <ac:chgData name="daniela koreta" userId="f64f583489807fee" providerId="LiveId" clId="{07409CDA-1DCE-49E9-9D83-73995A3D989E}" dt="2021-04-22T21:31:50.930" v="12141" actId="1076"/>
          <ac:picMkLst>
            <pc:docMk/>
            <pc:sldMk cId="1035083409" sldId="294"/>
            <ac:picMk id="115" creationId="{2F658567-31A3-48BB-A6B6-2C38C0D20A1D}"/>
          </ac:picMkLst>
        </pc:picChg>
        <pc:picChg chg="add mod">
          <ac:chgData name="daniela koreta" userId="f64f583489807fee" providerId="LiveId" clId="{07409CDA-1DCE-49E9-9D83-73995A3D989E}" dt="2021-04-22T21:31:54.411" v="12142" actId="1076"/>
          <ac:picMkLst>
            <pc:docMk/>
            <pc:sldMk cId="1035083409" sldId="294"/>
            <ac:picMk id="117" creationId="{D480BC50-9792-42A3-84D2-048C967F7FB0}"/>
          </ac:picMkLst>
        </pc:picChg>
        <pc:cxnChg chg="add del mod">
          <ac:chgData name="daniela koreta" userId="f64f583489807fee" providerId="LiveId" clId="{07409CDA-1DCE-49E9-9D83-73995A3D989E}" dt="2021-04-22T21:13:27.148" v="11793" actId="478"/>
          <ac:cxnSpMkLst>
            <pc:docMk/>
            <pc:sldMk cId="1035083409" sldId="294"/>
            <ac:cxnSpMk id="12" creationId="{C271012F-1FC4-4CB7-95B8-EC2F8D4F7F91}"/>
          </ac:cxnSpMkLst>
        </pc:cxnChg>
        <pc:cxnChg chg="add del mod">
          <ac:chgData name="daniela koreta" userId="f64f583489807fee" providerId="LiveId" clId="{07409CDA-1DCE-49E9-9D83-73995A3D989E}" dt="2021-04-22T21:16:39.677" v="11830" actId="478"/>
          <ac:cxnSpMkLst>
            <pc:docMk/>
            <pc:sldMk cId="1035083409" sldId="294"/>
            <ac:cxnSpMk id="19" creationId="{196D0330-0296-4E91-8599-F1D94008E470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74" creationId="{27D0018A-AC00-4E59-BC26-A4FAF971AA41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77" creationId="{3F75DB70-6BB6-4743-80C0-66C512C9F2C0}"/>
          </ac:cxnSpMkLst>
        </pc:cxnChg>
        <pc:cxnChg chg="add del mod">
          <ac:chgData name="daniela koreta" userId="f64f583489807fee" providerId="LiveId" clId="{07409CDA-1DCE-49E9-9D83-73995A3D989E}" dt="2021-04-22T21:16:14.525" v="11826" actId="478"/>
          <ac:cxnSpMkLst>
            <pc:docMk/>
            <pc:sldMk cId="1035083409" sldId="294"/>
            <ac:cxnSpMk id="80" creationId="{AEEE1671-E1A8-4846-AAC0-6F15C8DFFF2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439E2-F85A-4418-9CD4-B9405820613A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AE2D8B7D-C262-4034-A642-EBF30B91826F}">
      <dgm:prSet phldrT="[Testo]"/>
      <dgm:spPr/>
      <dgm:t>
        <a:bodyPr/>
        <a:lstStyle/>
        <a:p>
          <a:r>
            <a:rPr lang="it-IT" dirty="0"/>
            <a:t>Pulsanti	 </a:t>
          </a:r>
          <a:r>
            <a:rPr lang="it-IT" dirty="0">
              <a:sym typeface="Wingdings" panose="05000000000000000000" pitchFamily="2" charset="2"/>
            </a:rPr>
            <a:t> REED</a:t>
          </a:r>
          <a:endParaRPr lang="it-IT" dirty="0"/>
        </a:p>
      </dgm:t>
    </dgm:pt>
    <dgm:pt modelId="{C804B22C-460B-431F-A72D-13FD0C0D380A}" type="parTrans" cxnId="{22E91FCF-D009-4130-876A-A17766381565}">
      <dgm:prSet/>
      <dgm:spPr/>
      <dgm:t>
        <a:bodyPr/>
        <a:lstStyle/>
        <a:p>
          <a:endParaRPr lang="it-IT"/>
        </a:p>
      </dgm:t>
    </dgm:pt>
    <dgm:pt modelId="{345F2CF7-60DE-46F7-891C-5140D9D855B2}" type="sibTrans" cxnId="{22E91FCF-D009-4130-876A-A17766381565}">
      <dgm:prSet/>
      <dgm:spPr/>
      <dgm:t>
        <a:bodyPr/>
        <a:lstStyle/>
        <a:p>
          <a:endParaRPr lang="it-IT"/>
        </a:p>
      </dgm:t>
    </dgm:pt>
    <dgm:pt modelId="{AD1A4012-8636-4AFD-BE55-EE045F283C92}">
      <dgm:prSet phldrT="[Testo]"/>
      <dgm:spPr/>
      <dgm:t>
        <a:bodyPr/>
        <a:lstStyle/>
        <a:p>
          <a:r>
            <a:rPr lang="it-IT" dirty="0"/>
            <a:t>Sensore HC </a:t>
          </a:r>
          <a:r>
            <a:rPr lang="it-IT" dirty="0">
              <a:sym typeface="Wingdings" panose="05000000000000000000" pitchFamily="2" charset="2"/>
            </a:rPr>
            <a:t> PIR</a:t>
          </a:r>
          <a:endParaRPr lang="it-IT" dirty="0"/>
        </a:p>
      </dgm:t>
    </dgm:pt>
    <dgm:pt modelId="{00224F18-B89D-442F-BA24-FE7E07C80E1D}" type="parTrans" cxnId="{88E395F0-2300-428F-8657-C7B9E543524F}">
      <dgm:prSet/>
      <dgm:spPr/>
      <dgm:t>
        <a:bodyPr/>
        <a:lstStyle/>
        <a:p>
          <a:endParaRPr lang="it-IT"/>
        </a:p>
      </dgm:t>
    </dgm:pt>
    <dgm:pt modelId="{C5931BA3-09F2-4529-A36B-830F2B941366}" type="sibTrans" cxnId="{88E395F0-2300-428F-8657-C7B9E543524F}">
      <dgm:prSet/>
      <dgm:spPr/>
      <dgm:t>
        <a:bodyPr/>
        <a:lstStyle/>
        <a:p>
          <a:endParaRPr lang="it-IT"/>
        </a:p>
      </dgm:t>
    </dgm:pt>
    <dgm:pt modelId="{5C937B1B-0543-42AB-A4FE-96328E1C8989}">
      <dgm:prSet phldrT="[Testo]"/>
      <dgm:spPr/>
      <dgm:t>
        <a:bodyPr/>
        <a:lstStyle/>
        <a:p>
          <a:r>
            <a:rPr lang="it-IT" dirty="0"/>
            <a:t>ESP32 </a:t>
          </a:r>
          <a:r>
            <a:rPr lang="it-IT" dirty="0">
              <a:sym typeface="Wingdings" panose="05000000000000000000" pitchFamily="2" charset="2"/>
            </a:rPr>
            <a:t> ESP32 CAM</a:t>
          </a:r>
          <a:endParaRPr lang="it-IT" dirty="0"/>
        </a:p>
      </dgm:t>
    </dgm:pt>
    <dgm:pt modelId="{8BE4296C-B1F8-44A5-A717-6284F6AE1054}" type="parTrans" cxnId="{AB8C020F-7353-4D69-84B2-FF6E26D0402E}">
      <dgm:prSet/>
      <dgm:spPr/>
      <dgm:t>
        <a:bodyPr/>
        <a:lstStyle/>
        <a:p>
          <a:endParaRPr lang="it-IT"/>
        </a:p>
      </dgm:t>
    </dgm:pt>
    <dgm:pt modelId="{C98F9C9E-2BDE-48E7-A244-E2FC61B0A9EA}" type="sibTrans" cxnId="{AB8C020F-7353-4D69-84B2-FF6E26D0402E}">
      <dgm:prSet/>
      <dgm:spPr/>
      <dgm:t>
        <a:bodyPr/>
        <a:lstStyle/>
        <a:p>
          <a:endParaRPr lang="it-IT"/>
        </a:p>
      </dgm:t>
    </dgm:pt>
    <dgm:pt modelId="{ABFF91E3-11D8-48A1-8D81-739088A92403}">
      <dgm:prSet phldrT="[Testo]"/>
      <dgm:spPr/>
      <dgm:t>
        <a:bodyPr/>
        <a:lstStyle/>
        <a:p>
          <a:r>
            <a:rPr lang="it-IT" dirty="0"/>
            <a:t>Broker public </a:t>
          </a:r>
          <a:r>
            <a:rPr lang="it-IT" dirty="0">
              <a:sym typeface="Wingdings" panose="05000000000000000000" pitchFamily="2" charset="2"/>
            </a:rPr>
            <a:t> private</a:t>
          </a:r>
          <a:endParaRPr lang="it-IT" dirty="0"/>
        </a:p>
      </dgm:t>
    </dgm:pt>
    <dgm:pt modelId="{EEEF5E41-E14A-42D3-A761-CB6E02BB0572}" type="parTrans" cxnId="{FC94F2B4-D4AB-493B-B18B-458344E20CFE}">
      <dgm:prSet/>
      <dgm:spPr/>
      <dgm:t>
        <a:bodyPr/>
        <a:lstStyle/>
        <a:p>
          <a:endParaRPr lang="it-IT"/>
        </a:p>
      </dgm:t>
    </dgm:pt>
    <dgm:pt modelId="{D257692A-97FB-4D03-86BB-322740DD816E}" type="sibTrans" cxnId="{FC94F2B4-D4AB-493B-B18B-458344E20CFE}">
      <dgm:prSet/>
      <dgm:spPr/>
      <dgm:t>
        <a:bodyPr/>
        <a:lstStyle/>
        <a:p>
          <a:endParaRPr lang="it-IT"/>
        </a:p>
      </dgm:t>
    </dgm:pt>
    <dgm:pt modelId="{ACA82AE2-0A84-4BD8-9632-6F4CC782C789}" type="pres">
      <dgm:prSet presAssocID="{6E9439E2-F85A-4418-9CD4-B9405820613A}" presName="linear" presStyleCnt="0">
        <dgm:presLayoutVars>
          <dgm:dir/>
          <dgm:animLvl val="lvl"/>
          <dgm:resizeHandles val="exact"/>
        </dgm:presLayoutVars>
      </dgm:prSet>
      <dgm:spPr/>
    </dgm:pt>
    <dgm:pt modelId="{13AC1AA0-FEA1-4DFF-B533-50A6576CCD90}" type="pres">
      <dgm:prSet presAssocID="{AE2D8B7D-C262-4034-A642-EBF30B91826F}" presName="parentLin" presStyleCnt="0"/>
      <dgm:spPr/>
    </dgm:pt>
    <dgm:pt modelId="{840D5C28-0340-4AAA-B31D-E95B0C3B5623}" type="pres">
      <dgm:prSet presAssocID="{AE2D8B7D-C262-4034-A642-EBF30B91826F}" presName="parentLeftMargin" presStyleLbl="node1" presStyleIdx="0" presStyleCnt="4"/>
      <dgm:spPr/>
    </dgm:pt>
    <dgm:pt modelId="{9783713E-E830-47F7-B55A-A6BEB9442576}" type="pres">
      <dgm:prSet presAssocID="{AE2D8B7D-C262-4034-A642-EBF30B9182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ACD9B6-E536-4006-955B-E4446DDDD609}" type="pres">
      <dgm:prSet presAssocID="{AE2D8B7D-C262-4034-A642-EBF30B91826F}" presName="negativeSpace" presStyleCnt="0"/>
      <dgm:spPr/>
    </dgm:pt>
    <dgm:pt modelId="{E6347366-41F0-4A41-92E4-4638E2217F71}" type="pres">
      <dgm:prSet presAssocID="{AE2D8B7D-C262-4034-A642-EBF30B91826F}" presName="childText" presStyleLbl="conFgAcc1" presStyleIdx="0" presStyleCnt="4">
        <dgm:presLayoutVars>
          <dgm:bulletEnabled val="1"/>
        </dgm:presLayoutVars>
      </dgm:prSet>
      <dgm:spPr/>
    </dgm:pt>
    <dgm:pt modelId="{68E7544F-B541-4F43-B54A-BC6DDB2DFF6F}" type="pres">
      <dgm:prSet presAssocID="{345F2CF7-60DE-46F7-891C-5140D9D855B2}" presName="spaceBetweenRectangles" presStyleCnt="0"/>
      <dgm:spPr/>
    </dgm:pt>
    <dgm:pt modelId="{F409DD56-D597-4305-9644-547A3E3F2813}" type="pres">
      <dgm:prSet presAssocID="{AD1A4012-8636-4AFD-BE55-EE045F283C92}" presName="parentLin" presStyleCnt="0"/>
      <dgm:spPr/>
    </dgm:pt>
    <dgm:pt modelId="{C8765642-31D9-44C2-BABC-74F6047D8CE1}" type="pres">
      <dgm:prSet presAssocID="{AD1A4012-8636-4AFD-BE55-EE045F283C92}" presName="parentLeftMargin" presStyleLbl="node1" presStyleIdx="0" presStyleCnt="4"/>
      <dgm:spPr/>
    </dgm:pt>
    <dgm:pt modelId="{AEAC2201-131D-4099-A258-BE519AF8B78F}" type="pres">
      <dgm:prSet presAssocID="{AD1A4012-8636-4AFD-BE55-EE045F283C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E69FCF-6F2D-423B-84D8-52BEF4CFDC6E}" type="pres">
      <dgm:prSet presAssocID="{AD1A4012-8636-4AFD-BE55-EE045F283C92}" presName="negativeSpace" presStyleCnt="0"/>
      <dgm:spPr/>
    </dgm:pt>
    <dgm:pt modelId="{063FFFC8-1230-46C4-960F-45147C7107E1}" type="pres">
      <dgm:prSet presAssocID="{AD1A4012-8636-4AFD-BE55-EE045F283C92}" presName="childText" presStyleLbl="conFgAcc1" presStyleIdx="1" presStyleCnt="4">
        <dgm:presLayoutVars>
          <dgm:bulletEnabled val="1"/>
        </dgm:presLayoutVars>
      </dgm:prSet>
      <dgm:spPr/>
    </dgm:pt>
    <dgm:pt modelId="{F6288955-7E07-4240-874C-67E8580B7B89}" type="pres">
      <dgm:prSet presAssocID="{C5931BA3-09F2-4529-A36B-830F2B941366}" presName="spaceBetweenRectangles" presStyleCnt="0"/>
      <dgm:spPr/>
    </dgm:pt>
    <dgm:pt modelId="{BA6A4CFD-B526-4F38-BE07-F067A790CC3B}" type="pres">
      <dgm:prSet presAssocID="{5C937B1B-0543-42AB-A4FE-96328E1C8989}" presName="parentLin" presStyleCnt="0"/>
      <dgm:spPr/>
    </dgm:pt>
    <dgm:pt modelId="{849CC1FE-6B61-453F-8BC4-4C8FDD38F745}" type="pres">
      <dgm:prSet presAssocID="{5C937B1B-0543-42AB-A4FE-96328E1C8989}" presName="parentLeftMargin" presStyleLbl="node1" presStyleIdx="1" presStyleCnt="4"/>
      <dgm:spPr/>
    </dgm:pt>
    <dgm:pt modelId="{B49C07F4-61CB-4E19-AEE9-DC044FF3BF72}" type="pres">
      <dgm:prSet presAssocID="{5C937B1B-0543-42AB-A4FE-96328E1C89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9F5EB6-8D91-4512-BEC7-EFFB7C50D8EB}" type="pres">
      <dgm:prSet presAssocID="{5C937B1B-0543-42AB-A4FE-96328E1C8989}" presName="negativeSpace" presStyleCnt="0"/>
      <dgm:spPr/>
    </dgm:pt>
    <dgm:pt modelId="{1916E874-6D02-4EF9-8B8B-BD0AD73A5CFB}" type="pres">
      <dgm:prSet presAssocID="{5C937B1B-0543-42AB-A4FE-96328E1C8989}" presName="childText" presStyleLbl="conFgAcc1" presStyleIdx="2" presStyleCnt="4">
        <dgm:presLayoutVars>
          <dgm:bulletEnabled val="1"/>
        </dgm:presLayoutVars>
      </dgm:prSet>
      <dgm:spPr/>
    </dgm:pt>
    <dgm:pt modelId="{0002655D-5DE8-4102-AB1E-B3103AB87671}" type="pres">
      <dgm:prSet presAssocID="{C98F9C9E-2BDE-48E7-A244-E2FC61B0A9EA}" presName="spaceBetweenRectangles" presStyleCnt="0"/>
      <dgm:spPr/>
    </dgm:pt>
    <dgm:pt modelId="{15A6D649-9446-48BE-8DFC-8956BDA9BF22}" type="pres">
      <dgm:prSet presAssocID="{ABFF91E3-11D8-48A1-8D81-739088A92403}" presName="parentLin" presStyleCnt="0"/>
      <dgm:spPr/>
    </dgm:pt>
    <dgm:pt modelId="{3C3A48D2-9FD4-4E3F-B7C4-7F8E02CDA1BF}" type="pres">
      <dgm:prSet presAssocID="{ABFF91E3-11D8-48A1-8D81-739088A92403}" presName="parentLeftMargin" presStyleLbl="node1" presStyleIdx="2" presStyleCnt="4"/>
      <dgm:spPr/>
    </dgm:pt>
    <dgm:pt modelId="{6FCEF3A7-93E1-477B-BCD4-23E5DCD46620}" type="pres">
      <dgm:prSet presAssocID="{ABFF91E3-11D8-48A1-8D81-739088A924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83E1C54-16BE-4315-8A05-36A7387D7DFC}" type="pres">
      <dgm:prSet presAssocID="{ABFF91E3-11D8-48A1-8D81-739088A92403}" presName="negativeSpace" presStyleCnt="0"/>
      <dgm:spPr/>
    </dgm:pt>
    <dgm:pt modelId="{3B0E7C4D-9D7E-4344-A232-14F43868D14C}" type="pres">
      <dgm:prSet presAssocID="{ABFF91E3-11D8-48A1-8D81-739088A924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B8C020F-7353-4D69-84B2-FF6E26D0402E}" srcId="{6E9439E2-F85A-4418-9CD4-B9405820613A}" destId="{5C937B1B-0543-42AB-A4FE-96328E1C8989}" srcOrd="2" destOrd="0" parTransId="{8BE4296C-B1F8-44A5-A717-6284F6AE1054}" sibTransId="{C98F9C9E-2BDE-48E7-A244-E2FC61B0A9EA}"/>
    <dgm:cxn modelId="{A2743A19-1C5C-4321-BB8E-5472E471F8A4}" type="presOf" srcId="{ABFF91E3-11D8-48A1-8D81-739088A92403}" destId="{3C3A48D2-9FD4-4E3F-B7C4-7F8E02CDA1BF}" srcOrd="0" destOrd="0" presId="urn:microsoft.com/office/officeart/2005/8/layout/list1"/>
    <dgm:cxn modelId="{95222725-BF11-4F10-8426-320866DB3AED}" type="presOf" srcId="{6E9439E2-F85A-4418-9CD4-B9405820613A}" destId="{ACA82AE2-0A84-4BD8-9632-6F4CC782C789}" srcOrd="0" destOrd="0" presId="urn:microsoft.com/office/officeart/2005/8/layout/list1"/>
    <dgm:cxn modelId="{026A0C69-C51D-4964-A357-753A6A0564A6}" type="presOf" srcId="{ABFF91E3-11D8-48A1-8D81-739088A92403}" destId="{6FCEF3A7-93E1-477B-BCD4-23E5DCD46620}" srcOrd="1" destOrd="0" presId="urn:microsoft.com/office/officeart/2005/8/layout/list1"/>
    <dgm:cxn modelId="{E741746B-CCA9-4391-9828-DF2534DE72FA}" type="presOf" srcId="{5C937B1B-0543-42AB-A4FE-96328E1C8989}" destId="{B49C07F4-61CB-4E19-AEE9-DC044FF3BF72}" srcOrd="1" destOrd="0" presId="urn:microsoft.com/office/officeart/2005/8/layout/list1"/>
    <dgm:cxn modelId="{52185A6D-8027-4D0B-9940-7B01EB08183D}" type="presOf" srcId="{AD1A4012-8636-4AFD-BE55-EE045F283C92}" destId="{C8765642-31D9-44C2-BABC-74F6047D8CE1}" srcOrd="0" destOrd="0" presId="urn:microsoft.com/office/officeart/2005/8/layout/list1"/>
    <dgm:cxn modelId="{71799AA1-2AD5-4C54-9E96-1FDA3CA7A9D8}" type="presOf" srcId="{AD1A4012-8636-4AFD-BE55-EE045F283C92}" destId="{AEAC2201-131D-4099-A258-BE519AF8B78F}" srcOrd="1" destOrd="0" presId="urn:microsoft.com/office/officeart/2005/8/layout/list1"/>
    <dgm:cxn modelId="{71FCDFAF-5497-4EC1-8784-E36177540487}" type="presOf" srcId="{5C937B1B-0543-42AB-A4FE-96328E1C8989}" destId="{849CC1FE-6B61-453F-8BC4-4C8FDD38F745}" srcOrd="0" destOrd="0" presId="urn:microsoft.com/office/officeart/2005/8/layout/list1"/>
    <dgm:cxn modelId="{FC94F2B4-D4AB-493B-B18B-458344E20CFE}" srcId="{6E9439E2-F85A-4418-9CD4-B9405820613A}" destId="{ABFF91E3-11D8-48A1-8D81-739088A92403}" srcOrd="3" destOrd="0" parTransId="{EEEF5E41-E14A-42D3-A761-CB6E02BB0572}" sibTransId="{D257692A-97FB-4D03-86BB-322740DD816E}"/>
    <dgm:cxn modelId="{22E91FCF-D009-4130-876A-A17766381565}" srcId="{6E9439E2-F85A-4418-9CD4-B9405820613A}" destId="{AE2D8B7D-C262-4034-A642-EBF30B91826F}" srcOrd="0" destOrd="0" parTransId="{C804B22C-460B-431F-A72D-13FD0C0D380A}" sibTransId="{345F2CF7-60DE-46F7-891C-5140D9D855B2}"/>
    <dgm:cxn modelId="{B41C84DE-DD2B-4AC0-B380-411DC2ECB753}" type="presOf" srcId="{AE2D8B7D-C262-4034-A642-EBF30B91826F}" destId="{9783713E-E830-47F7-B55A-A6BEB9442576}" srcOrd="1" destOrd="0" presId="urn:microsoft.com/office/officeart/2005/8/layout/list1"/>
    <dgm:cxn modelId="{41B5F2E1-B549-45BF-AE6A-E90F25832040}" type="presOf" srcId="{AE2D8B7D-C262-4034-A642-EBF30B91826F}" destId="{840D5C28-0340-4AAA-B31D-E95B0C3B5623}" srcOrd="0" destOrd="0" presId="urn:microsoft.com/office/officeart/2005/8/layout/list1"/>
    <dgm:cxn modelId="{88E395F0-2300-428F-8657-C7B9E543524F}" srcId="{6E9439E2-F85A-4418-9CD4-B9405820613A}" destId="{AD1A4012-8636-4AFD-BE55-EE045F283C92}" srcOrd="1" destOrd="0" parTransId="{00224F18-B89D-442F-BA24-FE7E07C80E1D}" sibTransId="{C5931BA3-09F2-4529-A36B-830F2B941366}"/>
    <dgm:cxn modelId="{D2D3562E-36BE-4709-9A11-E5CFE4D28AD2}" type="presParOf" srcId="{ACA82AE2-0A84-4BD8-9632-6F4CC782C789}" destId="{13AC1AA0-FEA1-4DFF-B533-50A6576CCD90}" srcOrd="0" destOrd="0" presId="urn:microsoft.com/office/officeart/2005/8/layout/list1"/>
    <dgm:cxn modelId="{40D06168-D24B-470B-9C49-8AA0D520F3C2}" type="presParOf" srcId="{13AC1AA0-FEA1-4DFF-B533-50A6576CCD90}" destId="{840D5C28-0340-4AAA-B31D-E95B0C3B5623}" srcOrd="0" destOrd="0" presId="urn:microsoft.com/office/officeart/2005/8/layout/list1"/>
    <dgm:cxn modelId="{FE7C59F6-E7BA-4E7B-9521-7920A6880C93}" type="presParOf" srcId="{13AC1AA0-FEA1-4DFF-B533-50A6576CCD90}" destId="{9783713E-E830-47F7-B55A-A6BEB9442576}" srcOrd="1" destOrd="0" presId="urn:microsoft.com/office/officeart/2005/8/layout/list1"/>
    <dgm:cxn modelId="{BF439ED8-DFCD-47D7-90E3-21A99545DE72}" type="presParOf" srcId="{ACA82AE2-0A84-4BD8-9632-6F4CC782C789}" destId="{77ACD9B6-E536-4006-955B-E4446DDDD609}" srcOrd="1" destOrd="0" presId="urn:microsoft.com/office/officeart/2005/8/layout/list1"/>
    <dgm:cxn modelId="{8F0DF25C-097C-4DAD-AE8F-1812A252183F}" type="presParOf" srcId="{ACA82AE2-0A84-4BD8-9632-6F4CC782C789}" destId="{E6347366-41F0-4A41-92E4-4638E2217F71}" srcOrd="2" destOrd="0" presId="urn:microsoft.com/office/officeart/2005/8/layout/list1"/>
    <dgm:cxn modelId="{9277AEA6-78DE-4F7F-B200-760C89318758}" type="presParOf" srcId="{ACA82AE2-0A84-4BD8-9632-6F4CC782C789}" destId="{68E7544F-B541-4F43-B54A-BC6DDB2DFF6F}" srcOrd="3" destOrd="0" presId="urn:microsoft.com/office/officeart/2005/8/layout/list1"/>
    <dgm:cxn modelId="{8A8F5828-6E91-4D31-9082-B28B1FCD9ED5}" type="presParOf" srcId="{ACA82AE2-0A84-4BD8-9632-6F4CC782C789}" destId="{F409DD56-D597-4305-9644-547A3E3F2813}" srcOrd="4" destOrd="0" presId="urn:microsoft.com/office/officeart/2005/8/layout/list1"/>
    <dgm:cxn modelId="{8D4AB40E-29FE-4261-B11B-89EF08A640F3}" type="presParOf" srcId="{F409DD56-D597-4305-9644-547A3E3F2813}" destId="{C8765642-31D9-44C2-BABC-74F6047D8CE1}" srcOrd="0" destOrd="0" presId="urn:microsoft.com/office/officeart/2005/8/layout/list1"/>
    <dgm:cxn modelId="{F02B5B23-704B-4758-AF3C-F8400615AB8E}" type="presParOf" srcId="{F409DD56-D597-4305-9644-547A3E3F2813}" destId="{AEAC2201-131D-4099-A258-BE519AF8B78F}" srcOrd="1" destOrd="0" presId="urn:microsoft.com/office/officeart/2005/8/layout/list1"/>
    <dgm:cxn modelId="{3B7239E4-6E6E-460E-B8C4-FBE8DC9C5521}" type="presParOf" srcId="{ACA82AE2-0A84-4BD8-9632-6F4CC782C789}" destId="{E9E69FCF-6F2D-423B-84D8-52BEF4CFDC6E}" srcOrd="5" destOrd="0" presId="urn:microsoft.com/office/officeart/2005/8/layout/list1"/>
    <dgm:cxn modelId="{A6A6B437-CD40-45CB-8D72-3BF03A0563F1}" type="presParOf" srcId="{ACA82AE2-0A84-4BD8-9632-6F4CC782C789}" destId="{063FFFC8-1230-46C4-960F-45147C7107E1}" srcOrd="6" destOrd="0" presId="urn:microsoft.com/office/officeart/2005/8/layout/list1"/>
    <dgm:cxn modelId="{075ADACC-2B02-40C1-9307-AA1BD0692A6A}" type="presParOf" srcId="{ACA82AE2-0A84-4BD8-9632-6F4CC782C789}" destId="{F6288955-7E07-4240-874C-67E8580B7B89}" srcOrd="7" destOrd="0" presId="urn:microsoft.com/office/officeart/2005/8/layout/list1"/>
    <dgm:cxn modelId="{9D8526F3-D40A-4331-92B7-BCC76B9C7AA4}" type="presParOf" srcId="{ACA82AE2-0A84-4BD8-9632-6F4CC782C789}" destId="{BA6A4CFD-B526-4F38-BE07-F067A790CC3B}" srcOrd="8" destOrd="0" presId="urn:microsoft.com/office/officeart/2005/8/layout/list1"/>
    <dgm:cxn modelId="{DAE3B35F-3CC2-4A6A-B057-E600C9C95B44}" type="presParOf" srcId="{BA6A4CFD-B526-4F38-BE07-F067A790CC3B}" destId="{849CC1FE-6B61-453F-8BC4-4C8FDD38F745}" srcOrd="0" destOrd="0" presId="urn:microsoft.com/office/officeart/2005/8/layout/list1"/>
    <dgm:cxn modelId="{4C0A9AE1-8853-433C-958F-86B8CB1D3CDA}" type="presParOf" srcId="{BA6A4CFD-B526-4F38-BE07-F067A790CC3B}" destId="{B49C07F4-61CB-4E19-AEE9-DC044FF3BF72}" srcOrd="1" destOrd="0" presId="urn:microsoft.com/office/officeart/2005/8/layout/list1"/>
    <dgm:cxn modelId="{3342C2F4-CCBA-4C94-832A-8249AADE4C83}" type="presParOf" srcId="{ACA82AE2-0A84-4BD8-9632-6F4CC782C789}" destId="{739F5EB6-8D91-4512-BEC7-EFFB7C50D8EB}" srcOrd="9" destOrd="0" presId="urn:microsoft.com/office/officeart/2005/8/layout/list1"/>
    <dgm:cxn modelId="{7E41B148-E7B8-411A-9773-382CD131C6AD}" type="presParOf" srcId="{ACA82AE2-0A84-4BD8-9632-6F4CC782C789}" destId="{1916E874-6D02-4EF9-8B8B-BD0AD73A5CFB}" srcOrd="10" destOrd="0" presId="urn:microsoft.com/office/officeart/2005/8/layout/list1"/>
    <dgm:cxn modelId="{D2787047-87E7-4C31-807E-109E50D0F0E3}" type="presParOf" srcId="{ACA82AE2-0A84-4BD8-9632-6F4CC782C789}" destId="{0002655D-5DE8-4102-AB1E-B3103AB87671}" srcOrd="11" destOrd="0" presId="urn:microsoft.com/office/officeart/2005/8/layout/list1"/>
    <dgm:cxn modelId="{026AF528-1A63-4E37-8D81-1DA1BFA0F512}" type="presParOf" srcId="{ACA82AE2-0A84-4BD8-9632-6F4CC782C789}" destId="{15A6D649-9446-48BE-8DFC-8956BDA9BF22}" srcOrd="12" destOrd="0" presId="urn:microsoft.com/office/officeart/2005/8/layout/list1"/>
    <dgm:cxn modelId="{9AA8B410-666C-4EE3-91E6-FD16EFA8B307}" type="presParOf" srcId="{15A6D649-9446-48BE-8DFC-8956BDA9BF22}" destId="{3C3A48D2-9FD4-4E3F-B7C4-7F8E02CDA1BF}" srcOrd="0" destOrd="0" presId="urn:microsoft.com/office/officeart/2005/8/layout/list1"/>
    <dgm:cxn modelId="{0927FC12-3AB3-47DF-9CF9-1A342406C082}" type="presParOf" srcId="{15A6D649-9446-48BE-8DFC-8956BDA9BF22}" destId="{6FCEF3A7-93E1-477B-BCD4-23E5DCD46620}" srcOrd="1" destOrd="0" presId="urn:microsoft.com/office/officeart/2005/8/layout/list1"/>
    <dgm:cxn modelId="{AA918FA7-BE25-4421-A0A3-8996957F9442}" type="presParOf" srcId="{ACA82AE2-0A84-4BD8-9632-6F4CC782C789}" destId="{883E1C54-16BE-4315-8A05-36A7387D7DFC}" srcOrd="13" destOrd="0" presId="urn:microsoft.com/office/officeart/2005/8/layout/list1"/>
    <dgm:cxn modelId="{1186FA65-AFCF-421B-9867-142357909D12}" type="presParOf" srcId="{ACA82AE2-0A84-4BD8-9632-6F4CC782C789}" destId="{3B0E7C4D-9D7E-4344-A232-14F43868D14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47366-41F0-4A41-92E4-4638E2217F71}">
      <dsp:nvSpPr>
        <dsp:cNvPr id="0" name=""/>
        <dsp:cNvSpPr/>
      </dsp:nvSpPr>
      <dsp:spPr>
        <a:xfrm>
          <a:off x="0" y="530816"/>
          <a:ext cx="4347363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3713E-E830-47F7-B55A-A6BEB9442576}">
      <dsp:nvSpPr>
        <dsp:cNvPr id="0" name=""/>
        <dsp:cNvSpPr/>
      </dsp:nvSpPr>
      <dsp:spPr>
        <a:xfrm>
          <a:off x="217368" y="235616"/>
          <a:ext cx="3043154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24" tIns="0" rIns="1150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Pulsanti	 </a:t>
          </a:r>
          <a:r>
            <a:rPr lang="it-IT" sz="2000" kern="1200" dirty="0">
              <a:sym typeface="Wingdings" panose="05000000000000000000" pitchFamily="2" charset="2"/>
            </a:rPr>
            <a:t> REED</a:t>
          </a:r>
          <a:endParaRPr lang="it-IT" sz="2000" kern="1200" dirty="0"/>
        </a:p>
      </dsp:txBody>
      <dsp:txXfrm>
        <a:off x="246189" y="264437"/>
        <a:ext cx="2985512" cy="532758"/>
      </dsp:txXfrm>
    </dsp:sp>
    <dsp:sp modelId="{063FFFC8-1230-46C4-960F-45147C7107E1}">
      <dsp:nvSpPr>
        <dsp:cNvPr id="0" name=""/>
        <dsp:cNvSpPr/>
      </dsp:nvSpPr>
      <dsp:spPr>
        <a:xfrm>
          <a:off x="0" y="1438016"/>
          <a:ext cx="4347363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C2201-131D-4099-A258-BE519AF8B78F}">
      <dsp:nvSpPr>
        <dsp:cNvPr id="0" name=""/>
        <dsp:cNvSpPr/>
      </dsp:nvSpPr>
      <dsp:spPr>
        <a:xfrm>
          <a:off x="217368" y="1142816"/>
          <a:ext cx="3043154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24" tIns="0" rIns="1150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Sensore HC </a:t>
          </a:r>
          <a:r>
            <a:rPr lang="it-IT" sz="2000" kern="1200" dirty="0">
              <a:sym typeface="Wingdings" panose="05000000000000000000" pitchFamily="2" charset="2"/>
            </a:rPr>
            <a:t> PIR</a:t>
          </a:r>
          <a:endParaRPr lang="it-IT" sz="2000" kern="1200" dirty="0"/>
        </a:p>
      </dsp:txBody>
      <dsp:txXfrm>
        <a:off x="246189" y="1171637"/>
        <a:ext cx="2985512" cy="532758"/>
      </dsp:txXfrm>
    </dsp:sp>
    <dsp:sp modelId="{1916E874-6D02-4EF9-8B8B-BD0AD73A5CFB}">
      <dsp:nvSpPr>
        <dsp:cNvPr id="0" name=""/>
        <dsp:cNvSpPr/>
      </dsp:nvSpPr>
      <dsp:spPr>
        <a:xfrm>
          <a:off x="0" y="2345216"/>
          <a:ext cx="4347363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C07F4-61CB-4E19-AEE9-DC044FF3BF72}">
      <dsp:nvSpPr>
        <dsp:cNvPr id="0" name=""/>
        <dsp:cNvSpPr/>
      </dsp:nvSpPr>
      <dsp:spPr>
        <a:xfrm>
          <a:off x="217368" y="2050016"/>
          <a:ext cx="3043154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24" tIns="0" rIns="1150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ESP32 </a:t>
          </a:r>
          <a:r>
            <a:rPr lang="it-IT" sz="2000" kern="1200" dirty="0">
              <a:sym typeface="Wingdings" panose="05000000000000000000" pitchFamily="2" charset="2"/>
            </a:rPr>
            <a:t> ESP32 CAM</a:t>
          </a:r>
          <a:endParaRPr lang="it-IT" sz="2000" kern="1200" dirty="0"/>
        </a:p>
      </dsp:txBody>
      <dsp:txXfrm>
        <a:off x="246189" y="2078837"/>
        <a:ext cx="2985512" cy="532758"/>
      </dsp:txXfrm>
    </dsp:sp>
    <dsp:sp modelId="{3B0E7C4D-9D7E-4344-A232-14F43868D14C}">
      <dsp:nvSpPr>
        <dsp:cNvPr id="0" name=""/>
        <dsp:cNvSpPr/>
      </dsp:nvSpPr>
      <dsp:spPr>
        <a:xfrm>
          <a:off x="0" y="3252416"/>
          <a:ext cx="4347363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F3A7-93E1-477B-BCD4-23E5DCD46620}">
      <dsp:nvSpPr>
        <dsp:cNvPr id="0" name=""/>
        <dsp:cNvSpPr/>
      </dsp:nvSpPr>
      <dsp:spPr>
        <a:xfrm>
          <a:off x="217368" y="2957216"/>
          <a:ext cx="3043154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024" tIns="0" rIns="1150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Broker public </a:t>
          </a:r>
          <a:r>
            <a:rPr lang="it-IT" sz="2000" kern="1200" dirty="0">
              <a:sym typeface="Wingdings" panose="05000000000000000000" pitchFamily="2" charset="2"/>
            </a:rPr>
            <a:t> private</a:t>
          </a:r>
          <a:endParaRPr lang="it-IT" sz="2000" kern="1200" dirty="0"/>
        </a:p>
      </dsp:txBody>
      <dsp:txXfrm>
        <a:off x="246189" y="2986037"/>
        <a:ext cx="2985512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09B3-3C1C-4B85-B0A3-DC03FD791E54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9E2E0-38D1-47DC-BA10-B7ECF634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41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85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2DA26-F375-476D-A270-282909BD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2E6BC-DC6F-4466-B1C8-74007E66A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B3B98D-2299-477F-AC5F-6F001789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0A7A5-5417-4CD7-9C94-087E61AF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D28A2-0C78-4CDE-B0C3-6575B8F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1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0D65D-B16F-4CA3-AB97-36151AC3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7B42B4-DE86-41A1-98F4-DA18783B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7D388F-19DE-48F1-AE3B-9BAB66D0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4E908B-1039-46A0-B575-8F7FA239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0AA3D-F6E7-4671-A7BC-218E97F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38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920BE-1DF3-4120-933A-C74C7753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A82FD-2936-427E-8BD3-FA605C82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28288-7821-4D64-B8E0-57437E54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64350-7C66-46E7-8C02-5D46732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57DF1F-7560-4604-9B68-74030F5B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48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45964-7ED9-4897-AAE6-A3CBA4BA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7598C-E10F-4923-BA15-7B9117910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756CD9-CB37-466C-99E9-313F26C8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D4817B-B9AB-4EBB-B569-D76EFFA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2094A5-86C5-4855-818C-5B5C283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F08689-516B-4B22-9E4F-B43B6A38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3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77AFB-E7FA-4678-A14C-FA715C0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6FCDA-7D51-47E0-867E-9B8AA665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1780A6-7300-408A-836A-3EAF0E27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1ABFAC-DF4A-4D25-B05C-FA4C0D091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9BF73-9163-4771-90DA-87E4467AB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763B9C-E3B1-4273-92BA-04B82E7B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6C893-71A3-4AE0-BA4E-EC7FB629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CE993B5-ACEF-4DFC-94AF-EB250421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75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CEDC-0262-4C6A-A742-CC6C3089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1F271F-BE51-4D9A-8567-CECA766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C03F0A-22D4-41BF-BFA5-7BCDF0E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4E0EE9-5569-412A-B0EA-85C64C4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92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0E05CC-7F7E-4630-A73B-7F076E41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6C3D33-3235-4AFD-ADAF-3531C0B2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AD4FE6-C105-4074-8206-11B98F9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57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AC9BB-9469-4C58-AD21-E6B18E5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10FFFC-3E4F-44E2-9370-D1EA6700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D7C56C-0BB2-47BD-8480-5A4BAFF3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ADFC76-1323-4AC5-B7EC-BE1FA48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A0E66-FCD4-4A8D-995A-20B52812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EF40D3-EED4-4357-92EB-04848C3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59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182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42D7A-7B53-4126-9C1D-8B53DED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FA9A54-D213-432A-99B3-1034449B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2FF8E-F14A-44CA-B864-F8B4688A2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EF807-2B43-44A4-A34E-269F1A4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157A61-9F86-41DA-8F73-72E9B20F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8B06E2-5658-4700-9F61-78E7CEE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350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D2D43-F35A-427C-A1C9-F6D1E4B4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8A3C1-BDC4-47E1-8B74-6DFFE4DF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7A6FC6-15E4-49E5-B47F-5034D716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FEA9D-043A-4089-BA29-EC1A802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7EE53-D849-4C0F-B292-A871F7D8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0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E64AEF-E43A-4716-AC51-660C06FF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A8659C-DE29-417D-907A-19CC3A86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6BF8E-C7B7-45BA-95A3-2796EB0A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F2FD81-4FBF-4385-84DA-11703753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A155E8-8B34-4738-8F4A-E1F49A6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11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95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43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B180-E692-491B-906C-F6CC691481C8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804F-F334-4160-B7F6-D2919A9074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E57488-16F7-4C53-8D59-96A7B0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A180-7669-4C8A-A8FA-31EEE220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3CCC0-141F-4180-8935-8D7766EA5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F61D-2138-4A9F-8B06-6E811B84C9B3}" type="datetimeFigureOut">
              <a:rPr lang="it-IT" smtClean="0"/>
              <a:t>28/04/2021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83EFB-A730-4253-8D03-C6FB7BC7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FFB6EC-DBAD-407B-9112-F221F60B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A62B-519C-40CE-B879-39D5D20BF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0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webp"/><Relationship Id="rId7" Type="http://schemas.openxmlformats.org/officeDocument/2006/relationships/image" Target="../media/image16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e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E0CE786-7C3A-4DD1-8706-7176CC5196E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DB4123D2-255D-495C-8625-26D621564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19947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6" name="Content Placeholder 58">
            <a:extLst>
              <a:ext uri="{FF2B5EF4-FFF2-40B4-BE49-F238E27FC236}">
                <a16:creationId xmlns:a16="http://schemas.microsoft.com/office/drawing/2014/main" id="{5A1423CD-C88F-44E4-B256-63440E36432D}"/>
              </a:ext>
            </a:extLst>
          </p:cNvPr>
          <p:cNvSpPr txBox="1">
            <a:spLocks/>
          </p:cNvSpPr>
          <p:nvPr/>
        </p:nvSpPr>
        <p:spPr>
          <a:xfrm>
            <a:off x="2788404" y="1621880"/>
            <a:ext cx="53933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it-IT" i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t-IT" i="1" dirty="0" err="1"/>
              <a:t>Fedy</a:t>
            </a:r>
            <a:r>
              <a:rPr lang="it-IT" i="1" dirty="0"/>
              <a:t> </a:t>
            </a:r>
            <a:r>
              <a:rPr lang="it-IT" i="1" dirty="0" err="1"/>
              <a:t>Haj</a:t>
            </a:r>
            <a:r>
              <a:rPr lang="it-IT" i="1" dirty="0"/>
              <a:t> Ali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t-IT" i="1" dirty="0"/>
              <a:t>Daniela Koreta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t-IT" i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t-IT" i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t-IT" dirty="0"/>
              <a:t>Real-Time Embedded Systems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t-IT" dirty="0"/>
              <a:t>A.A. 2020-2021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4E5411D-7F77-46EF-9EE2-5E06997F0ADD}"/>
              </a:ext>
            </a:extLst>
          </p:cNvPr>
          <p:cNvSpPr txBox="1">
            <a:spLocks/>
          </p:cNvSpPr>
          <p:nvPr/>
        </p:nvSpPr>
        <p:spPr>
          <a:xfrm>
            <a:off x="2788404" y="408355"/>
            <a:ext cx="5185716" cy="12135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6000" b="1" cap="small" spc="200" dirty="0"/>
              <a:t>Alarm System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4437BF4C-AF3C-4CF8-8728-CD24BA19A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80" r="11270"/>
          <a:stretch/>
        </p:blipFill>
        <p:spPr>
          <a:xfrm>
            <a:off x="8181765" y="0"/>
            <a:ext cx="1419435" cy="141943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93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6868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Application Requirements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29BA5B-AFCA-4A43-BE73-809A0FEEA677}"/>
              </a:ext>
            </a:extLst>
          </p:cNvPr>
          <p:cNvSpPr txBox="1"/>
          <p:nvPr/>
        </p:nvSpPr>
        <p:spPr>
          <a:xfrm>
            <a:off x="2744124" y="1173018"/>
            <a:ext cx="886524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solidFill>
                  <a:srgbClr val="23373B"/>
                </a:solidFill>
              </a:rPr>
              <a:t>Channels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: </a:t>
            </a:r>
          </a:p>
          <a:p>
            <a:r>
              <a:rPr lang="it-IT" dirty="0">
                <a:solidFill>
                  <a:srgbClr val="23373B"/>
                </a:solidFill>
              </a:rPr>
              <a:t>     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1x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ultrasonic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sensor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, 3x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buttons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, 4x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leds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, 1x buzzer, 1x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infrared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receiver</a:t>
            </a:r>
            <a:endParaRPr lang="it-IT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1 task per input/output </a:t>
            </a:r>
            <a:r>
              <a:rPr lang="it-IT" dirty="0" err="1">
                <a:solidFill>
                  <a:schemeClr val="tx1"/>
                </a:solidFill>
              </a:rPr>
              <a:t>channel</a:t>
            </a:r>
            <a:r>
              <a:rPr lang="it-IT" dirty="0">
                <a:solidFill>
                  <a:schemeClr val="tx1"/>
                </a:solidFill>
              </a:rPr>
              <a:t>: </a:t>
            </a:r>
          </a:p>
          <a:p>
            <a:r>
              <a:rPr lang="it-IT" i="1" dirty="0">
                <a:solidFill>
                  <a:schemeClr val="tx1"/>
                </a:solidFill>
              </a:rPr>
              <a:t>     </a:t>
            </a:r>
            <a:r>
              <a:rPr lang="it-IT" i="1" dirty="0" err="1">
                <a:solidFill>
                  <a:schemeClr val="tx1"/>
                </a:solidFill>
              </a:rPr>
              <a:t>TaskMovement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TaskDisplay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TaskAlarm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TaskSlaves</a:t>
            </a:r>
            <a:r>
              <a:rPr lang="it-IT" i="1" dirty="0">
                <a:solidFill>
                  <a:schemeClr val="tx1"/>
                </a:solidFill>
              </a:rPr>
              <a:t>, </a:t>
            </a:r>
          </a:p>
          <a:p>
            <a:r>
              <a:rPr lang="it-IT" i="1" dirty="0"/>
              <a:t>     </a:t>
            </a:r>
            <a:r>
              <a:rPr lang="it-IT" i="1" dirty="0" err="1">
                <a:solidFill>
                  <a:schemeClr val="tx1"/>
                </a:solidFill>
              </a:rPr>
              <a:t>TaskSetAlarmButton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TaskPassword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TaskMain</a:t>
            </a:r>
            <a:endParaRPr lang="it-IT" i="1" dirty="0"/>
          </a:p>
          <a:p>
            <a:endParaRPr lang="it-IT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dirty="0">
                <a:solidFill>
                  <a:schemeClr val="tx1"/>
                </a:solidFill>
              </a:rPr>
              <a:t> 3 input </a:t>
            </a:r>
            <a:r>
              <a:rPr lang="it-IT" dirty="0" err="1">
                <a:solidFill>
                  <a:schemeClr val="tx1"/>
                </a:solidFill>
              </a:rPr>
              <a:t>channels</a:t>
            </a:r>
            <a:r>
              <a:rPr lang="it-IT" u="sng" dirty="0">
                <a:solidFill>
                  <a:schemeClr val="tx1"/>
                </a:solidFill>
              </a:rPr>
              <a:t>:</a:t>
            </a:r>
            <a:endParaRPr lang="it-IT" u="sng" dirty="0"/>
          </a:p>
          <a:p>
            <a:r>
              <a:rPr lang="it-IT" i="1" dirty="0">
                <a:solidFill>
                  <a:schemeClr val="tx1"/>
                </a:solidFill>
              </a:rPr>
              <a:t>     remote control, app, </a:t>
            </a:r>
            <a:r>
              <a:rPr lang="it-IT" i="1" dirty="0" err="1">
                <a:solidFill>
                  <a:schemeClr val="tx1"/>
                </a:solidFill>
              </a:rPr>
              <a:t>ultrasonic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sensor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buttons</a:t>
            </a:r>
            <a:endParaRPr lang="it-IT" i="1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dirty="0">
                <a:solidFill>
                  <a:schemeClr val="tx1"/>
                </a:solidFill>
              </a:rPr>
              <a:t> 2 </a:t>
            </a:r>
            <a:r>
              <a:rPr lang="it-IT" dirty="0" err="1">
                <a:solidFill>
                  <a:schemeClr val="tx1"/>
                </a:solidFill>
              </a:rPr>
              <a:t>sensor</a:t>
            </a:r>
            <a:r>
              <a:rPr lang="it-IT" dirty="0">
                <a:solidFill>
                  <a:schemeClr val="tx1"/>
                </a:solidFill>
              </a:rPr>
              <a:t> devices or 1 </a:t>
            </a:r>
            <a:r>
              <a:rPr lang="it-IT" dirty="0" err="1">
                <a:solidFill>
                  <a:schemeClr val="tx1"/>
                </a:solidFill>
              </a:rPr>
              <a:t>sensor</a:t>
            </a:r>
            <a:r>
              <a:rPr lang="it-IT" dirty="0">
                <a:solidFill>
                  <a:schemeClr val="tx1"/>
                </a:solidFill>
              </a:rPr>
              <a:t> device + 1 network device: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    </a:t>
            </a:r>
            <a:r>
              <a:rPr lang="it-IT" i="1" dirty="0" err="1">
                <a:solidFill>
                  <a:schemeClr val="tx1"/>
                </a:solidFill>
              </a:rPr>
              <a:t>infrared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sensor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ultrasonic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i="1" dirty="0" err="1">
                <a:solidFill>
                  <a:schemeClr val="tx1"/>
                </a:solidFill>
              </a:rPr>
              <a:t>sensor</a:t>
            </a:r>
            <a:r>
              <a:rPr lang="it-IT" i="1" dirty="0">
                <a:solidFill>
                  <a:schemeClr val="tx1"/>
                </a:solidFill>
              </a:rPr>
              <a:t>, </a:t>
            </a:r>
            <a:r>
              <a:rPr lang="it-IT" i="1" dirty="0" err="1">
                <a:solidFill>
                  <a:schemeClr val="tx1"/>
                </a:solidFill>
              </a:rPr>
              <a:t>integrated</a:t>
            </a:r>
            <a:r>
              <a:rPr lang="it-IT" i="1" dirty="0">
                <a:solidFill>
                  <a:schemeClr val="tx1"/>
                </a:solidFill>
              </a:rPr>
              <a:t> Wi-Fi</a:t>
            </a:r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 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2 output </a:t>
            </a:r>
            <a:r>
              <a:rPr lang="it-IT" sz="1800" b="0" i="0" u="none" strike="noStrike" baseline="0" dirty="0" err="1">
                <a:solidFill>
                  <a:srgbClr val="23373B"/>
                </a:solidFill>
              </a:rPr>
              <a:t>channels</a:t>
            </a:r>
            <a:r>
              <a:rPr lang="it-IT" sz="1800" b="0" i="0" u="none" strike="noStrike" baseline="0" dirty="0">
                <a:solidFill>
                  <a:srgbClr val="23373B"/>
                </a:solidFill>
              </a:rPr>
              <a:t>: </a:t>
            </a:r>
          </a:p>
          <a:p>
            <a:r>
              <a:rPr lang="it-IT" sz="1800" b="0" i="1" u="none" strike="noStrike" baseline="0" dirty="0">
                <a:solidFill>
                  <a:srgbClr val="23373B"/>
                </a:solidFill>
              </a:rPr>
              <a:t>     buzzer, app, display 16x02, </a:t>
            </a:r>
            <a:r>
              <a:rPr lang="it-IT" sz="1800" b="0" i="1" u="none" strike="noStrike" baseline="0" dirty="0" err="1">
                <a:solidFill>
                  <a:srgbClr val="23373B"/>
                </a:solidFill>
              </a:rPr>
              <a:t>leds</a:t>
            </a:r>
            <a:r>
              <a:rPr lang="it-IT" sz="1800" b="0" i="1" u="none" strike="noStrike" baseline="0" dirty="0">
                <a:solidFill>
                  <a:srgbClr val="23373B"/>
                </a:solidFill>
              </a:rPr>
              <a:t>, led RGB</a:t>
            </a:r>
          </a:p>
          <a:p>
            <a:endParaRPr lang="it-IT" i="1" dirty="0">
              <a:solidFill>
                <a:srgbClr val="23373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b="0" i="0" u="none" strike="noStrike" baseline="0" dirty="0">
                <a:solidFill>
                  <a:srgbClr val="23373B"/>
                </a:solidFill>
              </a:rPr>
              <a:t>1 many-to-one task communication:</a:t>
            </a:r>
          </a:p>
          <a:p>
            <a:r>
              <a:rPr lang="en-US" i="1" dirty="0">
                <a:solidFill>
                  <a:srgbClr val="23373B"/>
                </a:solidFill>
              </a:rPr>
              <a:t>     communication between the Alarm System and the Application through </a:t>
            </a:r>
            <a:r>
              <a:rPr lang="en-US" i="1" dirty="0" err="1">
                <a:solidFill>
                  <a:srgbClr val="23373B"/>
                </a:solidFill>
              </a:rPr>
              <a:t>TaskMain</a:t>
            </a:r>
            <a:endParaRPr lang="en-US" sz="1800" b="0" i="1" u="none" strike="noStrike" baseline="0" dirty="0">
              <a:solidFill>
                <a:srgbClr val="2337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6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33743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Easy Requirements </a:t>
            </a:r>
          </a:p>
          <a:p>
            <a:endParaRPr lang="it-IT" sz="2000" spc="300" dirty="0"/>
          </a:p>
          <a:p>
            <a:r>
              <a:rPr lang="it-IT" sz="2000" dirty="0" err="1"/>
              <a:t>Git</a:t>
            </a:r>
            <a:r>
              <a:rPr lang="it-IT" sz="2000" dirty="0"/>
              <a:t> </a:t>
            </a:r>
            <a:r>
              <a:rPr lang="it-IT" sz="2000" dirty="0" err="1"/>
              <a:t>Versioning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8DC560-0A0D-449F-8B50-398D1132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24" y="1700466"/>
            <a:ext cx="8298732" cy="41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343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Easy Requirements </a:t>
            </a:r>
          </a:p>
          <a:p>
            <a:endParaRPr lang="it-IT" sz="2000" spc="300" dirty="0"/>
          </a:p>
          <a:p>
            <a:r>
              <a:rPr lang="it-IT" sz="2000" dirty="0">
                <a:solidFill>
                  <a:schemeClr val="tx1"/>
                </a:solidFill>
              </a:rPr>
              <a:t>Task WCET </a:t>
            </a:r>
            <a:r>
              <a:rPr lang="it-IT" sz="2000" dirty="0" err="1">
                <a:solidFill>
                  <a:schemeClr val="tx1"/>
                </a:solidFill>
              </a:rPr>
              <a:t>analysis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measurement-based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7" name="Tabella 2">
            <a:extLst>
              <a:ext uri="{FF2B5EF4-FFF2-40B4-BE49-F238E27FC236}">
                <a16:creationId xmlns:a16="http://schemas.microsoft.com/office/drawing/2014/main" id="{2B987CA3-9450-472B-8E61-FBFFF345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80696"/>
              </p:ext>
            </p:extLst>
          </p:nvPr>
        </p:nvGraphicFramePr>
        <p:xfrm>
          <a:off x="2744124" y="1848113"/>
          <a:ext cx="8875224" cy="3614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8806">
                  <a:extLst>
                    <a:ext uri="{9D8B030D-6E8A-4147-A177-3AD203B41FA5}">
                      <a16:colId xmlns:a16="http://schemas.microsoft.com/office/drawing/2014/main" val="2510785440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4217966847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128087576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1152186922"/>
                    </a:ext>
                  </a:extLst>
                </a:gridCol>
              </a:tblGrid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PERIOD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WCET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CORE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388059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TaskSlave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67474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TaskSetAlarmButton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30775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TaskMain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5362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TaskMovement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56049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TaskDisplay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432748"/>
                  </a:ext>
                </a:extLst>
              </a:tr>
              <a:tr h="516321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TaskPassword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843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99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02275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7BE5DC-6AD1-4C21-8089-B42C47AD84EB}"/>
              </a:ext>
            </a:extLst>
          </p:cNvPr>
          <p:cNvSpPr txBox="1"/>
          <p:nvPr/>
        </p:nvSpPr>
        <p:spPr>
          <a:xfrm>
            <a:off x="2744124" y="275489"/>
            <a:ext cx="7220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small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Easy Requirements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Period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execution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(timer-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based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tasks)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core 0 –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period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r>
              <a:rPr lang="it-IT" sz="2000" i="1" dirty="0">
                <a:solidFill>
                  <a:prstClr val="black"/>
                </a:solidFill>
                <a:latin typeface="Avenir Next LT Pro" panose="020B0504020202020204" pitchFamily="34" charset="0"/>
              </a:rPr>
              <a:t>5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00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4AEFB9F-1B79-4EDD-91A9-7C259D3981E0}"/>
              </a:ext>
            </a:extLst>
          </p:cNvPr>
          <p:cNvCxnSpPr>
            <a:cxnSpLocks/>
          </p:cNvCxnSpPr>
          <p:nvPr/>
        </p:nvCxnSpPr>
        <p:spPr>
          <a:xfrm flipV="1">
            <a:off x="3667027" y="2564090"/>
            <a:ext cx="0" cy="28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D46BCC4-74CA-43F9-8A20-19E16B5BA084}"/>
              </a:ext>
            </a:extLst>
          </p:cNvPr>
          <p:cNvCxnSpPr/>
          <p:nvPr/>
        </p:nvCxnSpPr>
        <p:spPr>
          <a:xfrm>
            <a:off x="3667027" y="5458120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D9AE081-33D4-4B64-8954-3C1C5F28A6EE}"/>
              </a:ext>
            </a:extLst>
          </p:cNvPr>
          <p:cNvCxnSpPr/>
          <p:nvPr/>
        </p:nvCxnSpPr>
        <p:spPr>
          <a:xfrm>
            <a:off x="3667027" y="4798243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72BD1A7-5B32-4E29-A63F-3163C5D3DD8D}"/>
              </a:ext>
            </a:extLst>
          </p:cNvPr>
          <p:cNvCxnSpPr/>
          <p:nvPr/>
        </p:nvCxnSpPr>
        <p:spPr>
          <a:xfrm>
            <a:off x="3667027" y="4168218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6FFF112-809F-4AF4-BD94-86BA20C872FF}"/>
              </a:ext>
            </a:extLst>
          </p:cNvPr>
          <p:cNvCxnSpPr/>
          <p:nvPr/>
        </p:nvCxnSpPr>
        <p:spPr>
          <a:xfrm>
            <a:off x="3667027" y="3546049"/>
            <a:ext cx="7701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A10EA1F-1262-4760-BD1F-DF7E97228E3B}"/>
              </a:ext>
            </a:extLst>
          </p:cNvPr>
          <p:cNvSpPr txBox="1"/>
          <p:nvPr/>
        </p:nvSpPr>
        <p:spPr>
          <a:xfrm>
            <a:off x="2457413" y="508878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SetAlarm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90D270E-49C9-41FE-89F9-E85552C7585B}"/>
              </a:ext>
            </a:extLst>
          </p:cNvPr>
          <p:cNvSpPr txBox="1"/>
          <p:nvPr/>
        </p:nvSpPr>
        <p:spPr>
          <a:xfrm>
            <a:off x="2738892" y="442891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B7D6A3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Slave3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49660B8-2F44-40B4-8408-0B4F2CEC00BC}"/>
              </a:ext>
            </a:extLst>
          </p:cNvPr>
          <p:cNvSpPr txBox="1"/>
          <p:nvPr/>
        </p:nvSpPr>
        <p:spPr>
          <a:xfrm>
            <a:off x="2738891" y="379453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6BE98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53CCC0D-8ADD-4A2E-894E-11FF7ECCD7C4}"/>
              </a:ext>
            </a:extLst>
          </p:cNvPr>
          <p:cNvSpPr txBox="1"/>
          <p:nvPr/>
        </p:nvSpPr>
        <p:spPr>
          <a:xfrm>
            <a:off x="2738890" y="31688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DF7F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Slave1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62B633B-4F45-4863-8AAB-099A8133C658}"/>
              </a:ext>
            </a:extLst>
          </p:cNvPr>
          <p:cNvCxnSpPr/>
          <p:nvPr/>
        </p:nvCxnSpPr>
        <p:spPr>
          <a:xfrm flipV="1">
            <a:off x="472282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7F3F829-F1D6-4C73-9186-F25B1B7B96C9}"/>
              </a:ext>
            </a:extLst>
          </p:cNvPr>
          <p:cNvCxnSpPr/>
          <p:nvPr/>
        </p:nvCxnSpPr>
        <p:spPr>
          <a:xfrm flipV="1">
            <a:off x="5827336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F60B331-2C54-426A-8E37-EBF3AB7DAAEA}"/>
              </a:ext>
            </a:extLst>
          </p:cNvPr>
          <p:cNvCxnSpPr/>
          <p:nvPr/>
        </p:nvCxnSpPr>
        <p:spPr>
          <a:xfrm flipV="1">
            <a:off x="6864285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4EF2035-862E-4E76-8183-353B27B474D7}"/>
              </a:ext>
            </a:extLst>
          </p:cNvPr>
          <p:cNvCxnSpPr/>
          <p:nvPr/>
        </p:nvCxnSpPr>
        <p:spPr>
          <a:xfrm flipV="1">
            <a:off x="782581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80A764-71AE-4183-BA95-78B0742F1C50}"/>
              </a:ext>
            </a:extLst>
          </p:cNvPr>
          <p:cNvCxnSpPr/>
          <p:nvPr/>
        </p:nvCxnSpPr>
        <p:spPr>
          <a:xfrm flipV="1">
            <a:off x="8806207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C4D6904-2B36-42A9-A5FB-298553F0446F}"/>
              </a:ext>
            </a:extLst>
          </p:cNvPr>
          <p:cNvCxnSpPr/>
          <p:nvPr/>
        </p:nvCxnSpPr>
        <p:spPr>
          <a:xfrm flipV="1">
            <a:off x="9796020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E551AB6-ABA9-451A-A1ED-4359FAB2C075}"/>
              </a:ext>
            </a:extLst>
          </p:cNvPr>
          <p:cNvCxnSpPr/>
          <p:nvPr/>
        </p:nvCxnSpPr>
        <p:spPr>
          <a:xfrm flipV="1">
            <a:off x="10861249" y="2564090"/>
            <a:ext cx="0" cy="2894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6EBD13C-5152-4E47-BB5C-A94FEDF020EC}"/>
              </a:ext>
            </a:extLst>
          </p:cNvPr>
          <p:cNvSpPr/>
          <p:nvPr/>
        </p:nvSpPr>
        <p:spPr>
          <a:xfrm>
            <a:off x="3670837" y="3110510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8C01B938-18C7-4960-9869-3978F4E2E58A}"/>
              </a:ext>
            </a:extLst>
          </p:cNvPr>
          <p:cNvSpPr/>
          <p:nvPr/>
        </p:nvSpPr>
        <p:spPr>
          <a:xfrm>
            <a:off x="4726638" y="3110510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F4CE234-A42F-49B5-B5BA-B793017ABA6E}"/>
              </a:ext>
            </a:extLst>
          </p:cNvPr>
          <p:cNvSpPr/>
          <p:nvPr/>
        </p:nvSpPr>
        <p:spPr>
          <a:xfrm>
            <a:off x="5827335" y="3112415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E830C0E8-E6E4-4599-BFCA-241BD4415D8C}"/>
              </a:ext>
            </a:extLst>
          </p:cNvPr>
          <p:cNvSpPr/>
          <p:nvPr/>
        </p:nvSpPr>
        <p:spPr>
          <a:xfrm>
            <a:off x="6864285" y="3110730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7F7AE14-C077-40C2-8C41-6301A3BA9F31}"/>
              </a:ext>
            </a:extLst>
          </p:cNvPr>
          <p:cNvSpPr/>
          <p:nvPr/>
        </p:nvSpPr>
        <p:spPr>
          <a:xfrm>
            <a:off x="7831533" y="3110510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3301DB00-5A10-4B40-99C0-35B48141DF01}"/>
              </a:ext>
            </a:extLst>
          </p:cNvPr>
          <p:cNvSpPr/>
          <p:nvPr/>
        </p:nvSpPr>
        <p:spPr>
          <a:xfrm>
            <a:off x="8811922" y="3108824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E1BA3E1F-D058-4571-9C61-35EAF3D93343}"/>
              </a:ext>
            </a:extLst>
          </p:cNvPr>
          <p:cNvSpPr/>
          <p:nvPr/>
        </p:nvSpPr>
        <p:spPr>
          <a:xfrm>
            <a:off x="9801734" y="3108823"/>
            <a:ext cx="180000" cy="4336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C13B5CD8-FE9A-45C7-9643-470B9B58CE6A}"/>
              </a:ext>
            </a:extLst>
          </p:cNvPr>
          <p:cNvSpPr/>
          <p:nvPr/>
        </p:nvSpPr>
        <p:spPr>
          <a:xfrm>
            <a:off x="3847027" y="3731848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1085B05A-6216-4066-A3FE-4569999C39E3}"/>
              </a:ext>
            </a:extLst>
          </p:cNvPr>
          <p:cNvSpPr/>
          <p:nvPr/>
        </p:nvSpPr>
        <p:spPr>
          <a:xfrm>
            <a:off x="4027027" y="4367464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CFD54175-C418-42D5-BD8F-6ADE3752520D}"/>
              </a:ext>
            </a:extLst>
          </p:cNvPr>
          <p:cNvSpPr/>
          <p:nvPr/>
        </p:nvSpPr>
        <p:spPr>
          <a:xfrm>
            <a:off x="4207027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6CE3FE50-B3CE-4BD9-830E-2400FF2D39C8}"/>
              </a:ext>
            </a:extLst>
          </p:cNvPr>
          <p:cNvSpPr/>
          <p:nvPr/>
        </p:nvSpPr>
        <p:spPr>
          <a:xfrm>
            <a:off x="4902828" y="3733118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87FAFEC-A45F-4701-8506-FC1816A830B9}"/>
              </a:ext>
            </a:extLst>
          </p:cNvPr>
          <p:cNvSpPr/>
          <p:nvPr/>
        </p:nvSpPr>
        <p:spPr>
          <a:xfrm>
            <a:off x="6011498" y="3733118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746DD67-FE25-4596-B1E6-C4533B437634}"/>
              </a:ext>
            </a:extLst>
          </p:cNvPr>
          <p:cNvSpPr/>
          <p:nvPr/>
        </p:nvSpPr>
        <p:spPr>
          <a:xfrm>
            <a:off x="7048446" y="3732899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CC12BFA-10E1-427E-940C-31DD1EDC24C1}"/>
              </a:ext>
            </a:extLst>
          </p:cNvPr>
          <p:cNvSpPr/>
          <p:nvPr/>
        </p:nvSpPr>
        <p:spPr>
          <a:xfrm>
            <a:off x="8009979" y="3732898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6B3C1DA-C73F-4021-A3F4-610B3D499073}"/>
              </a:ext>
            </a:extLst>
          </p:cNvPr>
          <p:cNvSpPr/>
          <p:nvPr/>
        </p:nvSpPr>
        <p:spPr>
          <a:xfrm>
            <a:off x="8985209" y="3732943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B819CCBD-5C96-47F6-A78B-08BE22A0C857}"/>
              </a:ext>
            </a:extLst>
          </p:cNvPr>
          <p:cNvSpPr/>
          <p:nvPr/>
        </p:nvSpPr>
        <p:spPr>
          <a:xfrm>
            <a:off x="9978450" y="3732418"/>
            <a:ext cx="180000" cy="433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FD0C727B-3F12-48B9-AFE6-CA93B7118137}"/>
              </a:ext>
            </a:extLst>
          </p:cNvPr>
          <p:cNvSpPr/>
          <p:nvPr/>
        </p:nvSpPr>
        <p:spPr>
          <a:xfrm>
            <a:off x="5086310" y="4364610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B722610C-5AF7-4685-8423-95F3919F7E99}"/>
              </a:ext>
            </a:extLst>
          </p:cNvPr>
          <p:cNvSpPr/>
          <p:nvPr/>
        </p:nvSpPr>
        <p:spPr>
          <a:xfrm>
            <a:off x="6194091" y="4364610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3DFD6CF1-5FDD-47BA-9270-CF8F13465521}"/>
              </a:ext>
            </a:extLst>
          </p:cNvPr>
          <p:cNvSpPr/>
          <p:nvPr/>
        </p:nvSpPr>
        <p:spPr>
          <a:xfrm>
            <a:off x="7228344" y="4364610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DD9FE63-7980-40DA-9EAA-EEE2D59F9EC4}"/>
              </a:ext>
            </a:extLst>
          </p:cNvPr>
          <p:cNvSpPr/>
          <p:nvPr/>
        </p:nvSpPr>
        <p:spPr>
          <a:xfrm>
            <a:off x="8189027" y="4364609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E612B712-1653-4D38-8AC5-1785AC908A4A}"/>
              </a:ext>
            </a:extLst>
          </p:cNvPr>
          <p:cNvSpPr/>
          <p:nvPr/>
        </p:nvSpPr>
        <p:spPr>
          <a:xfrm>
            <a:off x="9163222" y="4364609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C719F1B-B7A1-4784-8737-D121D8C934B0}"/>
              </a:ext>
            </a:extLst>
          </p:cNvPr>
          <p:cNvSpPr/>
          <p:nvPr/>
        </p:nvSpPr>
        <p:spPr>
          <a:xfrm>
            <a:off x="10153035" y="4363849"/>
            <a:ext cx="180000" cy="43363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9A8E60E-05C8-4C29-84ED-8D11436DA1F9}"/>
              </a:ext>
            </a:extLst>
          </p:cNvPr>
          <p:cNvSpPr/>
          <p:nvPr/>
        </p:nvSpPr>
        <p:spPr>
          <a:xfrm>
            <a:off x="5260430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1438F7F-97BC-46BB-B1CB-FB044F486E9F}"/>
              </a:ext>
            </a:extLst>
          </p:cNvPr>
          <p:cNvSpPr/>
          <p:nvPr/>
        </p:nvSpPr>
        <p:spPr>
          <a:xfrm>
            <a:off x="6370713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C7B51FA-7428-4B2E-88F7-2D1A997840FC}"/>
              </a:ext>
            </a:extLst>
          </p:cNvPr>
          <p:cNvSpPr/>
          <p:nvPr/>
        </p:nvSpPr>
        <p:spPr>
          <a:xfrm>
            <a:off x="7408344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9E1AA39D-EB5A-4CF0-A84F-10B1C9EAE2C3}"/>
              </a:ext>
            </a:extLst>
          </p:cNvPr>
          <p:cNvSpPr/>
          <p:nvPr/>
        </p:nvSpPr>
        <p:spPr>
          <a:xfrm>
            <a:off x="8369027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583CF437-654C-490C-AB33-69012A49FA16}"/>
              </a:ext>
            </a:extLst>
          </p:cNvPr>
          <p:cNvSpPr/>
          <p:nvPr/>
        </p:nvSpPr>
        <p:spPr>
          <a:xfrm>
            <a:off x="9343222" y="5024487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13D730DF-145B-41A1-BDAC-8D4BE85697CE}"/>
              </a:ext>
            </a:extLst>
          </p:cNvPr>
          <p:cNvSpPr/>
          <p:nvPr/>
        </p:nvSpPr>
        <p:spPr>
          <a:xfrm>
            <a:off x="10333034" y="5024695"/>
            <a:ext cx="144000" cy="4336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3E7570C-A684-4281-9CE7-CE7AAE2529B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7" name="Tabella 6">
            <a:extLst>
              <a:ext uri="{FF2B5EF4-FFF2-40B4-BE49-F238E27FC236}">
                <a16:creationId xmlns:a16="http://schemas.microsoft.com/office/drawing/2014/main" id="{4903985A-9149-4380-872D-597F5564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0289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5EC9CE-EEB7-49AB-B403-A7AF47DF5518}"/>
              </a:ext>
            </a:extLst>
          </p:cNvPr>
          <p:cNvSpPr txBox="1"/>
          <p:nvPr/>
        </p:nvSpPr>
        <p:spPr>
          <a:xfrm>
            <a:off x="2744124" y="275489"/>
            <a:ext cx="72200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small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Easy Requirements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Period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execution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(timer-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based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tasks)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core </a:t>
            </a:r>
            <a:r>
              <a:rPr lang="it-IT" sz="2000" i="1" dirty="0">
                <a:solidFill>
                  <a:prstClr val="black"/>
                </a:solidFill>
                <a:latin typeface="Avenir Next LT Pro" panose="020B0504020202020204" pitchFamily="34" charset="0"/>
              </a:rPr>
              <a:t>1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–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period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r>
              <a:rPr lang="it-IT" sz="2000" i="1" dirty="0">
                <a:solidFill>
                  <a:prstClr val="black"/>
                </a:solidFill>
                <a:latin typeface="Avenir Next LT Pro" panose="020B0504020202020204" pitchFamily="34" charset="0"/>
              </a:rPr>
              <a:t>50</a:t>
            </a:r>
            <a:r>
              <a:rPr kumimoji="0" lang="it-IT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0 </a:t>
            </a:r>
            <a:r>
              <a:rPr kumimoji="0" lang="it-IT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ms</a:t>
            </a:r>
            <a:endParaRPr kumimoji="0" lang="it-IT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47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C414C65-3A1B-49ED-94A8-96611A7A0B20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1FF85AE0-DB81-4AA6-B9B6-FC4F4107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7596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80ABC108-860B-4242-91E2-3BD87B3044A2}"/>
              </a:ext>
            </a:extLst>
          </p:cNvPr>
          <p:cNvGrpSpPr/>
          <p:nvPr/>
        </p:nvGrpSpPr>
        <p:grpSpPr>
          <a:xfrm>
            <a:off x="2744124" y="275489"/>
            <a:ext cx="7220007" cy="1015663"/>
            <a:chOff x="2744124" y="275489"/>
            <a:chExt cx="7220007" cy="1015663"/>
          </a:xfrm>
        </p:grpSpPr>
        <p:pic>
          <p:nvPicPr>
            <p:cNvPr id="9" name="Immagine 8" descr="Immagine che contiene testo, clipart&#10;&#10;Descrizione generata automaticamente">
              <a:extLst>
                <a:ext uri="{FF2B5EF4-FFF2-40B4-BE49-F238E27FC236}">
                  <a16:creationId xmlns:a16="http://schemas.microsoft.com/office/drawing/2014/main" id="{E66900CE-68D6-4C36-B0DB-B3C68C66D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4" r="13016"/>
            <a:stretch/>
          </p:blipFill>
          <p:spPr>
            <a:xfrm>
              <a:off x="5572783" y="783320"/>
              <a:ext cx="598814" cy="4802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1265BB6-F619-465A-99BC-0A7D4DA29DD0}"/>
                </a:ext>
              </a:extLst>
            </p:cNvPr>
            <p:cNvSpPr txBox="1"/>
            <p:nvPr/>
          </p:nvSpPr>
          <p:spPr>
            <a:xfrm>
              <a:off x="2744124" y="275489"/>
              <a:ext cx="72200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cap="small" spc="300" dirty="0"/>
                <a:t>Challenging Requirements </a:t>
              </a:r>
            </a:p>
            <a:p>
              <a:endParaRPr lang="it-IT" sz="2000" spc="300" dirty="0"/>
            </a:p>
            <a:p>
              <a:r>
                <a:rPr lang="it-IT" sz="2000" dirty="0"/>
                <a:t>MISRA-C Compliance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2D71AD-E6E0-4E58-90E0-8A7D5388D550}"/>
              </a:ext>
            </a:extLst>
          </p:cNvPr>
          <p:cNvSpPr txBox="1"/>
          <p:nvPr/>
        </p:nvSpPr>
        <p:spPr>
          <a:xfrm>
            <a:off x="2744124" y="1982370"/>
            <a:ext cx="56573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cppcheck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analysis</a:t>
            </a:r>
            <a:r>
              <a:rPr lang="it-IT" dirty="0">
                <a:sym typeface="Wingdings" panose="05000000000000000000" pitchFamily="2" charset="2"/>
              </a:rPr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ym typeface="Wingdings" panose="05000000000000000000" pitchFamily="2" charset="2"/>
              </a:rPr>
              <a:t>addons</a:t>
            </a:r>
            <a:r>
              <a:rPr lang="it-IT" dirty="0">
                <a:sym typeface="Wingdings" panose="05000000000000000000" pitchFamily="2" charset="2"/>
              </a:rPr>
              <a:t>  misra.py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ym typeface="Wingdings" panose="05000000000000000000" pitchFamily="2" charset="2"/>
              </a:rPr>
              <a:t>misra.py </a:t>
            </a:r>
            <a:r>
              <a:rPr lang="it-IT" dirty="0">
                <a:sym typeface="Wingdings" panose="05000000000000000000" pitchFamily="2" charset="2"/>
              </a:rPr>
              <a:t> MISRA-C compliance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>
              <a:sym typeface="Wingdings" panose="05000000000000000000" pitchFamily="2" charset="2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ym typeface="Wingdings" panose="05000000000000000000" pitchFamily="2" charset="2"/>
              </a:rPr>
              <a:t>MISRA-C  guidelines set for embedded systems</a:t>
            </a:r>
          </a:p>
          <a:p>
            <a:endParaRPr lang="it-IT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it-IT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cppcheck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–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addon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= misra.py 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somefile.c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405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A2933CB-D897-4206-BCED-2CDBD4F44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3016"/>
          <a:stretch/>
        </p:blipFill>
        <p:spPr>
          <a:xfrm>
            <a:off x="4037889" y="235424"/>
            <a:ext cx="598814" cy="48024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893BBFA7-F0C1-4075-AC8A-DECC4A5FFD25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B5C0417E-7446-4EE0-BD9A-903821DF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96620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aphicFrame>
        <p:nvGraphicFramePr>
          <p:cNvPr id="32" name="Tabella 2">
            <a:extLst>
              <a:ext uri="{FF2B5EF4-FFF2-40B4-BE49-F238E27FC236}">
                <a16:creationId xmlns:a16="http://schemas.microsoft.com/office/drawing/2014/main" id="{22CA71D6-9E81-4615-85C9-DD7CF331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29391"/>
              </p:ext>
            </p:extLst>
          </p:nvPr>
        </p:nvGraphicFramePr>
        <p:xfrm>
          <a:off x="2812204" y="1015583"/>
          <a:ext cx="8999999" cy="5400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50953">
                  <a:extLst>
                    <a:ext uri="{9D8B030D-6E8A-4147-A177-3AD203B41FA5}">
                      <a16:colId xmlns:a16="http://schemas.microsoft.com/office/drawing/2014/main" val="2325732529"/>
                    </a:ext>
                  </a:extLst>
                </a:gridCol>
                <a:gridCol w="5593429">
                  <a:extLst>
                    <a:ext uri="{9D8B030D-6E8A-4147-A177-3AD203B41FA5}">
                      <a16:colId xmlns:a16="http://schemas.microsoft.com/office/drawing/2014/main" val="2317484390"/>
                    </a:ext>
                  </a:extLst>
                </a:gridCol>
                <a:gridCol w="1065415">
                  <a:extLst>
                    <a:ext uri="{9D8B030D-6E8A-4147-A177-3AD203B41FA5}">
                      <a16:colId xmlns:a16="http://schemas.microsoft.com/office/drawing/2014/main" val="4097751264"/>
                    </a:ext>
                  </a:extLst>
                </a:gridCol>
                <a:gridCol w="1490202">
                  <a:extLst>
                    <a:ext uri="{9D8B030D-6E8A-4147-A177-3AD203B41FA5}">
                      <a16:colId xmlns:a16="http://schemas.microsoft.com/office/drawing/2014/main" val="2286531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n. rule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rule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complied</a:t>
                      </a:r>
                      <a:endParaRPr lang="it-IT" sz="1200" dirty="0">
                        <a:solidFill>
                          <a:schemeClr val="bg1"/>
                        </a:solidFill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63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There should be no unused parameters in functions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9472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7.3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lowercase character 'l' shall not be used in a literal suffix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639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8.11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When an array with external linkage is declared, its size should be explicitly specified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5413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11.6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A cast shall not be performed between pointer to void and an arithmetic type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2863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12.1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precedence of operators within expressions should be made explicit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120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14.4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controlling expression of an if statement and the controlling expression of an iteration-statement shall have essentially Boolean type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4472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16.3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An unconditional break statement shall terminate every switch-clause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47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17.7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The value returned by a function having non-void return type shall be used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386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Quire Sans Light" panose="020B0302040400020003" pitchFamily="34" charset="0"/>
                        </a:rPr>
                        <a:t>#include directives should only be preceded by preprocessor directives or comments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47006"/>
                  </a:ext>
                </a:extLst>
              </a:tr>
            </a:tbl>
          </a:graphicData>
        </a:graphic>
      </p:graphicFrame>
      <p:pic>
        <p:nvPicPr>
          <p:cNvPr id="4" name="Elemento grafico 3" descr="Badge Croce contorno">
            <a:extLst>
              <a:ext uri="{FF2B5EF4-FFF2-40B4-BE49-F238E27FC236}">
                <a16:creationId xmlns:a16="http://schemas.microsoft.com/office/drawing/2014/main" id="{CFA34B28-FD37-4D16-8BAC-8BBCBC8F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1512455"/>
            <a:ext cx="540000" cy="540000"/>
          </a:xfrm>
          <a:prstGeom prst="rect">
            <a:avLst/>
          </a:prstGeom>
        </p:spPr>
      </p:pic>
      <p:pic>
        <p:nvPicPr>
          <p:cNvPr id="34" name="Elemento grafico 33" descr="Badge Croce contorno">
            <a:extLst>
              <a:ext uri="{FF2B5EF4-FFF2-40B4-BE49-F238E27FC236}">
                <a16:creationId xmlns:a16="http://schemas.microsoft.com/office/drawing/2014/main" id="{52161F87-5D14-4A21-A115-4ABD7243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2052455"/>
            <a:ext cx="540000" cy="540000"/>
          </a:xfrm>
          <a:prstGeom prst="rect">
            <a:avLst/>
          </a:prstGeom>
        </p:spPr>
      </p:pic>
      <p:pic>
        <p:nvPicPr>
          <p:cNvPr id="35" name="Elemento grafico 34" descr="Badge Croce contorno">
            <a:extLst>
              <a:ext uri="{FF2B5EF4-FFF2-40B4-BE49-F238E27FC236}">
                <a16:creationId xmlns:a16="http://schemas.microsoft.com/office/drawing/2014/main" id="{B28BD8F2-BE4F-4FE2-8A89-48E4BBC79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2583071"/>
            <a:ext cx="540000" cy="540000"/>
          </a:xfrm>
          <a:prstGeom prst="rect">
            <a:avLst/>
          </a:prstGeom>
        </p:spPr>
      </p:pic>
      <p:pic>
        <p:nvPicPr>
          <p:cNvPr id="36" name="Elemento grafico 35" descr="Badge Croce contorno">
            <a:extLst>
              <a:ext uri="{FF2B5EF4-FFF2-40B4-BE49-F238E27FC236}">
                <a16:creationId xmlns:a16="http://schemas.microsoft.com/office/drawing/2014/main" id="{086E935D-4852-45EA-86EA-E737CC6B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3134848"/>
            <a:ext cx="540000" cy="540000"/>
          </a:xfrm>
          <a:prstGeom prst="rect">
            <a:avLst/>
          </a:prstGeom>
        </p:spPr>
      </p:pic>
      <p:pic>
        <p:nvPicPr>
          <p:cNvPr id="37" name="Elemento grafico 36" descr="Badge Croce contorno">
            <a:extLst>
              <a:ext uri="{FF2B5EF4-FFF2-40B4-BE49-F238E27FC236}">
                <a16:creationId xmlns:a16="http://schemas.microsoft.com/office/drawing/2014/main" id="{3AD55FF7-5936-44D9-9F66-530892DA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3681281"/>
            <a:ext cx="540000" cy="540000"/>
          </a:xfrm>
          <a:prstGeom prst="rect">
            <a:avLst/>
          </a:prstGeom>
        </p:spPr>
      </p:pic>
      <p:pic>
        <p:nvPicPr>
          <p:cNvPr id="38" name="Elemento grafico 37" descr="Badge Croce contorno">
            <a:extLst>
              <a:ext uri="{FF2B5EF4-FFF2-40B4-BE49-F238E27FC236}">
                <a16:creationId xmlns:a16="http://schemas.microsoft.com/office/drawing/2014/main" id="{AC7703AC-FACB-495D-935C-9F18ACED7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4227714"/>
            <a:ext cx="540000" cy="540000"/>
          </a:xfrm>
          <a:prstGeom prst="rect">
            <a:avLst/>
          </a:prstGeom>
        </p:spPr>
      </p:pic>
      <p:pic>
        <p:nvPicPr>
          <p:cNvPr id="39" name="Elemento grafico 38" descr="Badge Croce contorno">
            <a:extLst>
              <a:ext uri="{FF2B5EF4-FFF2-40B4-BE49-F238E27FC236}">
                <a16:creationId xmlns:a16="http://schemas.microsoft.com/office/drawing/2014/main" id="{91F56DA2-B1C9-42AE-A766-FAAB21425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4758330"/>
            <a:ext cx="540000" cy="540000"/>
          </a:xfrm>
          <a:prstGeom prst="rect">
            <a:avLst/>
          </a:prstGeom>
        </p:spPr>
      </p:pic>
      <p:pic>
        <p:nvPicPr>
          <p:cNvPr id="40" name="Elemento grafico 39" descr="Badge Croce contorno">
            <a:extLst>
              <a:ext uri="{FF2B5EF4-FFF2-40B4-BE49-F238E27FC236}">
                <a16:creationId xmlns:a16="http://schemas.microsoft.com/office/drawing/2014/main" id="{6C3A8E53-F566-4599-A414-339C06F8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5302417"/>
            <a:ext cx="540000" cy="540000"/>
          </a:xfrm>
          <a:prstGeom prst="rect">
            <a:avLst/>
          </a:prstGeom>
        </p:spPr>
      </p:pic>
      <p:pic>
        <p:nvPicPr>
          <p:cNvPr id="41" name="Elemento grafico 40" descr="Badge Croce contorno">
            <a:extLst>
              <a:ext uri="{FF2B5EF4-FFF2-40B4-BE49-F238E27FC236}">
                <a16:creationId xmlns:a16="http://schemas.microsoft.com/office/drawing/2014/main" id="{3988350D-B9FC-4FF5-9800-4E455C53B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218" y="5839635"/>
            <a:ext cx="540000" cy="540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AED757-E8F2-4605-B601-1C66DD139454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 err="1"/>
              <a:t>before</a:t>
            </a:r>
            <a:endParaRPr lang="it-IT" sz="2000" cap="small" spc="300" dirty="0"/>
          </a:p>
        </p:txBody>
      </p:sp>
    </p:spTree>
    <p:extLst>
      <p:ext uri="{BB962C8B-B14F-4D97-AF65-F5344CB8AC3E}">
        <p14:creationId xmlns:p14="http://schemas.microsoft.com/office/powerpoint/2010/main" val="17025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A35203E-13FC-47D7-B1AD-9EFBC0C772D9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2" name="Tabella 6">
            <a:extLst>
              <a:ext uri="{FF2B5EF4-FFF2-40B4-BE49-F238E27FC236}">
                <a16:creationId xmlns:a16="http://schemas.microsoft.com/office/drawing/2014/main" id="{DDD9661C-A9E2-4F33-9561-7B652237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0453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A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graphicFrame>
        <p:nvGraphicFramePr>
          <p:cNvPr id="24" name="Tabella 2">
            <a:extLst>
              <a:ext uri="{FF2B5EF4-FFF2-40B4-BE49-F238E27FC236}">
                <a16:creationId xmlns:a16="http://schemas.microsoft.com/office/drawing/2014/main" id="{822D724C-AB59-4743-8694-8AFAABA0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98106"/>
              </p:ext>
            </p:extLst>
          </p:nvPr>
        </p:nvGraphicFramePr>
        <p:xfrm>
          <a:off x="2812204" y="1015583"/>
          <a:ext cx="8999999" cy="5400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50953">
                  <a:extLst>
                    <a:ext uri="{9D8B030D-6E8A-4147-A177-3AD203B41FA5}">
                      <a16:colId xmlns:a16="http://schemas.microsoft.com/office/drawing/2014/main" val="2325732529"/>
                    </a:ext>
                  </a:extLst>
                </a:gridCol>
                <a:gridCol w="5593429">
                  <a:extLst>
                    <a:ext uri="{9D8B030D-6E8A-4147-A177-3AD203B41FA5}">
                      <a16:colId xmlns:a16="http://schemas.microsoft.com/office/drawing/2014/main" val="2317484390"/>
                    </a:ext>
                  </a:extLst>
                </a:gridCol>
                <a:gridCol w="1065415">
                  <a:extLst>
                    <a:ext uri="{9D8B030D-6E8A-4147-A177-3AD203B41FA5}">
                      <a16:colId xmlns:a16="http://schemas.microsoft.com/office/drawing/2014/main" val="4097751264"/>
                    </a:ext>
                  </a:extLst>
                </a:gridCol>
                <a:gridCol w="1490202">
                  <a:extLst>
                    <a:ext uri="{9D8B030D-6E8A-4147-A177-3AD203B41FA5}">
                      <a16:colId xmlns:a16="http://schemas.microsoft.com/office/drawing/2014/main" val="228653192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n. rule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rule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classification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complied</a:t>
                      </a:r>
                      <a:endParaRPr lang="it-IT" sz="1200" dirty="0">
                        <a:solidFill>
                          <a:schemeClr val="bg1"/>
                        </a:solidFill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630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There should be no unused parameters in functions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9472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7.3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lowercase character 'l' shall not be used in a literal suffix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639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8.11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When an array with external linkage is declared, its size should be explicitly specified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5413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11.6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A cast shall not be performed between pointer to void and an arithmetic type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2863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12.1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precedence of operators within expressions should be made explicit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0120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14.4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controlling expression of an if statement and the controlling expression of an iteration-statement shall have essentially Boolean type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64472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16.3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An unconditional break statement shall terminate every switch-clause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47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17.7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The value returned by a function having non-void return type shall be used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Required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386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bg1"/>
                          </a:solidFill>
                          <a:latin typeface="Quire Sans Light" panose="020B0302040400020003" pitchFamily="34" charset="0"/>
                        </a:rPr>
                        <a:t>20.1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AFB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Quire Sans Light" panose="020B0302040400020003" pitchFamily="34" charset="0"/>
                        </a:rPr>
                        <a:t>#include directives should only be preceded by preprocessor directives or comments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err="1">
                          <a:latin typeface="Quire Sans Light" panose="020B0302040400020003" pitchFamily="34" charset="0"/>
                        </a:rPr>
                        <a:t>Advisory</a:t>
                      </a:r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200" b="0" dirty="0">
                        <a:latin typeface="Quire Sans Light" panose="020B03020404000200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647006"/>
                  </a:ext>
                </a:extLst>
              </a:tr>
            </a:tbl>
          </a:graphicData>
        </a:graphic>
      </p:graphicFrame>
      <p:pic>
        <p:nvPicPr>
          <p:cNvPr id="25" name="Elemento grafico 24" descr="Badge Croce contorno">
            <a:extLst>
              <a:ext uri="{FF2B5EF4-FFF2-40B4-BE49-F238E27FC236}">
                <a16:creationId xmlns:a16="http://schemas.microsoft.com/office/drawing/2014/main" id="{9719C928-D4E7-43D1-B364-771DEE10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1512455"/>
            <a:ext cx="540000" cy="540000"/>
          </a:xfrm>
          <a:prstGeom prst="rect">
            <a:avLst/>
          </a:prstGeom>
        </p:spPr>
      </p:pic>
      <p:pic>
        <p:nvPicPr>
          <p:cNvPr id="26" name="Elemento grafico 25" descr="Badge Croce contorno">
            <a:extLst>
              <a:ext uri="{FF2B5EF4-FFF2-40B4-BE49-F238E27FC236}">
                <a16:creationId xmlns:a16="http://schemas.microsoft.com/office/drawing/2014/main" id="{E24CA974-DB4B-414C-8335-BD2A29EB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2052455"/>
            <a:ext cx="540000" cy="540000"/>
          </a:xfrm>
          <a:prstGeom prst="rect">
            <a:avLst/>
          </a:prstGeom>
        </p:spPr>
      </p:pic>
      <p:pic>
        <p:nvPicPr>
          <p:cNvPr id="27" name="Elemento grafico 26" descr="Badge Tick1 contorno">
            <a:extLst>
              <a:ext uri="{FF2B5EF4-FFF2-40B4-BE49-F238E27FC236}">
                <a16:creationId xmlns:a16="http://schemas.microsoft.com/office/drawing/2014/main" id="{AFC6DAC4-F6D5-43D7-B8F7-EF806A42A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2583071"/>
            <a:ext cx="540000" cy="540000"/>
          </a:xfrm>
          <a:prstGeom prst="rect">
            <a:avLst/>
          </a:prstGeom>
        </p:spPr>
      </p:pic>
      <p:pic>
        <p:nvPicPr>
          <p:cNvPr id="29" name="Elemento grafico 28" descr="Badge Croce contorno">
            <a:extLst>
              <a:ext uri="{FF2B5EF4-FFF2-40B4-BE49-F238E27FC236}">
                <a16:creationId xmlns:a16="http://schemas.microsoft.com/office/drawing/2014/main" id="{879E0D3A-748C-419B-9EDF-C777F837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3134848"/>
            <a:ext cx="540000" cy="540000"/>
          </a:xfrm>
          <a:prstGeom prst="rect">
            <a:avLst/>
          </a:prstGeom>
        </p:spPr>
      </p:pic>
      <p:pic>
        <p:nvPicPr>
          <p:cNvPr id="30" name="Elemento grafico 29" descr="Badge Tick1 contorno">
            <a:extLst>
              <a:ext uri="{FF2B5EF4-FFF2-40B4-BE49-F238E27FC236}">
                <a16:creationId xmlns:a16="http://schemas.microsoft.com/office/drawing/2014/main" id="{8C043767-DBD3-48B2-B9DF-C852D84B4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3681281"/>
            <a:ext cx="540000" cy="540000"/>
          </a:xfrm>
          <a:prstGeom prst="rect">
            <a:avLst/>
          </a:prstGeom>
        </p:spPr>
      </p:pic>
      <p:pic>
        <p:nvPicPr>
          <p:cNvPr id="31" name="Elemento grafico 30" descr="Badge Tick1 contorno">
            <a:extLst>
              <a:ext uri="{FF2B5EF4-FFF2-40B4-BE49-F238E27FC236}">
                <a16:creationId xmlns:a16="http://schemas.microsoft.com/office/drawing/2014/main" id="{11E6A3B9-5DB0-46E5-998D-A93A1054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4227714"/>
            <a:ext cx="540000" cy="540000"/>
          </a:xfrm>
          <a:prstGeom prst="rect">
            <a:avLst/>
          </a:prstGeom>
        </p:spPr>
      </p:pic>
      <p:pic>
        <p:nvPicPr>
          <p:cNvPr id="32" name="Elemento grafico 31" descr="Badge Tick1 contorno">
            <a:extLst>
              <a:ext uri="{FF2B5EF4-FFF2-40B4-BE49-F238E27FC236}">
                <a16:creationId xmlns:a16="http://schemas.microsoft.com/office/drawing/2014/main" id="{3C51840D-8248-49E7-8C23-4ADED9787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4758330"/>
            <a:ext cx="540000" cy="540000"/>
          </a:xfrm>
          <a:prstGeom prst="rect">
            <a:avLst/>
          </a:prstGeom>
        </p:spPr>
      </p:pic>
      <p:pic>
        <p:nvPicPr>
          <p:cNvPr id="33" name="Elemento grafico 32" descr="Badge Croce contorno">
            <a:extLst>
              <a:ext uri="{FF2B5EF4-FFF2-40B4-BE49-F238E27FC236}">
                <a16:creationId xmlns:a16="http://schemas.microsoft.com/office/drawing/2014/main" id="{21D8515D-1ADA-40F3-B5F6-BC369584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218" y="5302417"/>
            <a:ext cx="540000" cy="540000"/>
          </a:xfrm>
          <a:prstGeom prst="rect">
            <a:avLst/>
          </a:prstGeom>
        </p:spPr>
      </p:pic>
      <p:pic>
        <p:nvPicPr>
          <p:cNvPr id="34" name="Elemento grafico 33" descr="Badge Tick1 contorno">
            <a:extLst>
              <a:ext uri="{FF2B5EF4-FFF2-40B4-BE49-F238E27FC236}">
                <a16:creationId xmlns:a16="http://schemas.microsoft.com/office/drawing/2014/main" id="{13D00C64-E5FC-47DA-8926-2CBF6F08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74218" y="5839635"/>
            <a:ext cx="540000" cy="540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3EC67D0-232D-4E14-8F0D-A3EED5626599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after</a:t>
            </a:r>
          </a:p>
        </p:txBody>
      </p:sp>
      <p:pic>
        <p:nvPicPr>
          <p:cNvPr id="17" name="Immagine 1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D07A79A-EEE3-4EB2-A12F-0F477E0552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13016"/>
          <a:stretch/>
        </p:blipFill>
        <p:spPr>
          <a:xfrm>
            <a:off x="4037889" y="235424"/>
            <a:ext cx="598814" cy="4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E0CE786-7C3A-4DD1-8706-7176CC5196E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DB4123D2-255D-495C-8625-26D621564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7057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5E49B8-9875-4E79-89A3-CF738409A1B9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Future </a:t>
            </a:r>
            <a:r>
              <a:rPr lang="it-IT" sz="2000" cap="small" spc="300" dirty="0" err="1"/>
              <a:t>Improvements</a:t>
            </a:r>
            <a:endParaRPr lang="it-IT" sz="2000" cap="small" spc="3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19AFD8-CBFA-4778-A569-B84AFAA46AB5}"/>
              </a:ext>
            </a:extLst>
          </p:cNvPr>
          <p:cNvSpPr txBox="1"/>
          <p:nvPr/>
        </p:nvSpPr>
        <p:spPr>
          <a:xfrm>
            <a:off x="2744124" y="1536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NOW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C5DB95-48A6-481B-A6BA-BB0602FBB50A}"/>
              </a:ext>
            </a:extLst>
          </p:cNvPr>
          <p:cNvSpPr txBox="1"/>
          <p:nvPr/>
        </p:nvSpPr>
        <p:spPr>
          <a:xfrm>
            <a:off x="8140702" y="15367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THEN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86AB26BE-8CDC-4E25-B27E-F964124E8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983655"/>
              </p:ext>
            </p:extLst>
          </p:nvPr>
        </p:nvGraphicFramePr>
        <p:xfrm>
          <a:off x="2744124" y="2154766"/>
          <a:ext cx="4347363" cy="399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45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E0CE786-7C3A-4DD1-8706-7176CC5196E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DB4123D2-255D-495C-8625-26D6215649E8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5E49B8-9875-4E79-89A3-CF738409A1B9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 err="1"/>
              <a:t>What</a:t>
            </a:r>
            <a:r>
              <a:rPr lang="it-IT" sz="2000" cap="small" spc="300" dirty="0"/>
              <a:t> </a:t>
            </a:r>
            <a:r>
              <a:rPr lang="it-IT" sz="2000" cap="small" spc="300" dirty="0" err="1"/>
              <a:t>we</a:t>
            </a:r>
            <a:r>
              <a:rPr lang="it-IT" sz="2000" cap="small" spc="300" dirty="0"/>
              <a:t> </a:t>
            </a:r>
            <a:r>
              <a:rPr lang="it-IT" sz="2000" cap="small" spc="300" dirty="0" err="1"/>
              <a:t>have</a:t>
            </a:r>
            <a:r>
              <a:rPr lang="it-IT" sz="2000" cap="small" spc="300" dirty="0"/>
              <a:t> </a:t>
            </a:r>
            <a:r>
              <a:rPr lang="it-IT" sz="2000" cap="small" spc="300" dirty="0" err="1"/>
              <a:t>learned</a:t>
            </a:r>
            <a:endParaRPr lang="it-IT" sz="2000" cap="small" spc="300" dirty="0"/>
          </a:p>
        </p:txBody>
      </p:sp>
    </p:spTree>
    <p:extLst>
      <p:ext uri="{BB962C8B-B14F-4D97-AF65-F5344CB8AC3E}">
        <p14:creationId xmlns:p14="http://schemas.microsoft.com/office/powerpoint/2010/main" val="122421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E0CE786-7C3A-4DD1-8706-7176CC5196E4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DB4123D2-255D-495C-8625-26D621564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285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D9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A10102-D5F4-42FE-B48A-792987D68111}"/>
              </a:ext>
            </a:extLst>
          </p:cNvPr>
          <p:cNvSpPr txBox="1"/>
          <p:nvPr/>
        </p:nvSpPr>
        <p:spPr>
          <a:xfrm>
            <a:off x="2744125" y="1070043"/>
            <a:ext cx="885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project’s aim is to simulate the functioning of an alarm system through the detection of movements and the tracking of the opened windows/doors simulated by hardware components.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44F01C-FB12-4675-B06A-1C504C79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49" y="2082690"/>
            <a:ext cx="4548363" cy="4499821"/>
          </a:xfrm>
          <a:prstGeom prst="roundRect">
            <a:avLst>
              <a:gd name="adj" fmla="val 19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4911DFB4-6B42-488D-B1A2-15442A31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2" t="2695"/>
          <a:stretch/>
        </p:blipFill>
        <p:spPr>
          <a:xfrm>
            <a:off x="7642698" y="2082690"/>
            <a:ext cx="2624075" cy="4499820"/>
          </a:xfrm>
          <a:prstGeom prst="roundRect">
            <a:avLst>
              <a:gd name="adj" fmla="val 30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24DC5BE-5DA8-4BDD-8413-D57F64DDB9A4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About </a:t>
            </a:r>
            <a:r>
              <a:rPr lang="it-IT" sz="2000" cap="small" spc="300" dirty="0" err="1"/>
              <a:t>This</a:t>
            </a:r>
            <a:r>
              <a:rPr lang="it-IT" sz="2000" cap="small" spc="300" dirty="0"/>
              <a:t> </a:t>
            </a:r>
            <a:r>
              <a:rPr lang="it-IT" sz="2000" cap="small" spc="300" dirty="0" err="1"/>
              <a:t>PRoject</a:t>
            </a:r>
            <a:endParaRPr lang="it-IT" sz="2000" cap="small" spc="300" dirty="0"/>
          </a:p>
        </p:txBody>
      </p:sp>
    </p:spTree>
    <p:extLst>
      <p:ext uri="{BB962C8B-B14F-4D97-AF65-F5344CB8AC3E}">
        <p14:creationId xmlns:p14="http://schemas.microsoft.com/office/powerpoint/2010/main" val="200935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ED018041-63D0-4B3B-BB6D-31776D6CF045}"/>
              </a:ext>
            </a:extLst>
          </p:cNvPr>
          <p:cNvSpPr/>
          <p:nvPr/>
        </p:nvSpPr>
        <p:spPr>
          <a:xfrm>
            <a:off x="3896749" y="1628895"/>
            <a:ext cx="1572083" cy="1572083"/>
          </a:xfrm>
          <a:prstGeom prst="ellipse">
            <a:avLst/>
          </a:prstGeom>
          <a:solidFill>
            <a:srgbClr val="29A0F1">
              <a:alpha val="2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B48C1019-63B3-41E5-8409-55A837C00760}"/>
              </a:ext>
            </a:extLst>
          </p:cNvPr>
          <p:cNvSpPr/>
          <p:nvPr/>
        </p:nvSpPr>
        <p:spPr>
          <a:xfrm>
            <a:off x="3821750" y="3950832"/>
            <a:ext cx="1572083" cy="1572083"/>
          </a:xfrm>
          <a:prstGeom prst="ellipse">
            <a:avLst/>
          </a:prstGeom>
          <a:solidFill>
            <a:srgbClr val="65FF65">
              <a:alpha val="2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FED10950-623E-476C-8600-9FE868C4B73C}"/>
              </a:ext>
            </a:extLst>
          </p:cNvPr>
          <p:cNvSpPr/>
          <p:nvPr/>
        </p:nvSpPr>
        <p:spPr>
          <a:xfrm>
            <a:off x="6495817" y="4823813"/>
            <a:ext cx="1572083" cy="1572083"/>
          </a:xfrm>
          <a:prstGeom prst="ellipse">
            <a:avLst/>
          </a:prstGeom>
          <a:solidFill>
            <a:srgbClr val="17989D">
              <a:alpha val="1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A5AADA28-6C29-4B95-811C-07025C83791E}"/>
              </a:ext>
            </a:extLst>
          </p:cNvPr>
          <p:cNvSpPr/>
          <p:nvPr/>
        </p:nvSpPr>
        <p:spPr>
          <a:xfrm>
            <a:off x="9286620" y="3950832"/>
            <a:ext cx="1572083" cy="1572083"/>
          </a:xfrm>
          <a:prstGeom prst="ellipse">
            <a:avLst/>
          </a:prstGeom>
          <a:solidFill>
            <a:schemeClr val="accent2">
              <a:lumMod val="90000"/>
              <a:alpha val="3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DB277FDD-B7C7-4E25-A807-B20EDFD2B145}"/>
              </a:ext>
            </a:extLst>
          </p:cNvPr>
          <p:cNvSpPr/>
          <p:nvPr/>
        </p:nvSpPr>
        <p:spPr>
          <a:xfrm>
            <a:off x="9280602" y="1647277"/>
            <a:ext cx="1572083" cy="1572083"/>
          </a:xfrm>
          <a:prstGeom prst="ellipse">
            <a:avLst/>
          </a:prstGeom>
          <a:solidFill>
            <a:srgbClr val="660066">
              <a:alpha val="1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6D643B58-3C9C-44E4-A547-BD1B7E718C29}"/>
              </a:ext>
            </a:extLst>
          </p:cNvPr>
          <p:cNvSpPr/>
          <p:nvPr/>
        </p:nvSpPr>
        <p:spPr>
          <a:xfrm>
            <a:off x="6495817" y="327117"/>
            <a:ext cx="1572083" cy="1572083"/>
          </a:xfrm>
          <a:prstGeom prst="ellipse">
            <a:avLst/>
          </a:prstGeom>
          <a:solidFill>
            <a:srgbClr val="F05033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622B4EF2-4A2E-4C42-816D-D4246A04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06" y="1885933"/>
            <a:ext cx="1094772" cy="1094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4951FADE-04AC-4CE8-9158-76365CCA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51" y="567737"/>
            <a:ext cx="1090845" cy="1090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35E75D53-1D22-4F91-905C-3837FAAE3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49" y="4461901"/>
            <a:ext cx="1422086" cy="549947"/>
          </a:xfrm>
          <a:prstGeom prst="rect">
            <a:avLst/>
          </a:prstGeom>
          <a:solidFill>
            <a:srgbClr val="8BE992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AC8667F8-2EBA-4B54-84F1-A7E6DD5E5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7771" r="10017" b="16818"/>
          <a:stretch/>
        </p:blipFill>
        <p:spPr>
          <a:xfrm>
            <a:off x="6561544" y="5241189"/>
            <a:ext cx="1440627" cy="737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3B3F119-7720-4637-B75C-60F77241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1992" y="4588173"/>
            <a:ext cx="1161341" cy="297404"/>
          </a:xfrm>
          <a:prstGeom prst="rect">
            <a:avLst/>
          </a:prstGeom>
        </p:spPr>
      </p:pic>
      <p:pic>
        <p:nvPicPr>
          <p:cNvPr id="59" name="Immagine 58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008D0FBD-5880-48DC-8DA5-045B31C4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75" y="1849170"/>
            <a:ext cx="1320577" cy="11315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5EA9C2B7-BACD-4F7A-B36B-62D8B0DEA3BF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95DDFD8-0807-4C46-A084-29AD4174A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6295"/>
              </p:ext>
            </p:extLst>
          </p:nvPr>
        </p:nvGraphicFramePr>
        <p:xfrm>
          <a:off x="1" y="-1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" name="Ovale 1">
            <a:extLst>
              <a:ext uri="{FF2B5EF4-FFF2-40B4-BE49-F238E27FC236}">
                <a16:creationId xmlns:a16="http://schemas.microsoft.com/office/drawing/2014/main" id="{5AFACC16-FD42-4306-AFEB-7ADED022BDE8}"/>
              </a:ext>
            </a:extLst>
          </p:cNvPr>
          <p:cNvSpPr/>
          <p:nvPr/>
        </p:nvSpPr>
        <p:spPr>
          <a:xfrm>
            <a:off x="6495817" y="2642957"/>
            <a:ext cx="1572083" cy="1572083"/>
          </a:xfrm>
          <a:prstGeom prst="ellipse">
            <a:avLst/>
          </a:prstGeom>
          <a:solidFill>
            <a:srgbClr val="FF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62711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019C72CB-9324-4C88-AA23-2B457EB956DD}"/>
              </a:ext>
            </a:extLst>
          </p:cNvPr>
          <p:cNvSpPr/>
          <p:nvPr/>
        </p:nvSpPr>
        <p:spPr>
          <a:xfrm>
            <a:off x="4724768" y="1151837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	esp32</a:t>
            </a:r>
            <a:endParaRPr lang="it-IT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9" name="Immagine 9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EBE8E56E-6F6A-4BEE-B350-64D8CEF7B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9" t="8757" r="18184" b="9623"/>
          <a:stretch/>
        </p:blipFill>
        <p:spPr>
          <a:xfrm>
            <a:off x="3335780" y="1051411"/>
            <a:ext cx="879034" cy="786374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1541722B-6FFB-4851-863E-494478EF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375474" y="2363253"/>
            <a:ext cx="821331" cy="715257"/>
          </a:xfrm>
          <a:prstGeom prst="rect">
            <a:avLst/>
          </a:prstGeom>
        </p:spPr>
      </p:pic>
      <p:sp>
        <p:nvSpPr>
          <p:cNvPr id="102" name="Figura a mano libera: forma 101">
            <a:extLst>
              <a:ext uri="{FF2B5EF4-FFF2-40B4-BE49-F238E27FC236}">
                <a16:creationId xmlns:a16="http://schemas.microsoft.com/office/drawing/2014/main" id="{8AA1F262-2E0A-4539-876B-B4233E561740}"/>
              </a:ext>
            </a:extLst>
          </p:cNvPr>
          <p:cNvSpPr/>
          <p:nvPr/>
        </p:nvSpPr>
        <p:spPr>
          <a:xfrm>
            <a:off x="4724768" y="2363252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	buttons</a:t>
            </a:r>
            <a:endParaRPr lang="it-IT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3" name="Immagine 102">
            <a:extLst>
              <a:ext uri="{FF2B5EF4-FFF2-40B4-BE49-F238E27FC236}">
                <a16:creationId xmlns:a16="http://schemas.microsoft.com/office/drawing/2014/main" id="{FCA4DBE9-AAED-407D-9EEC-4CB5011DA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402226" y="3570973"/>
            <a:ext cx="782441" cy="681390"/>
          </a:xfrm>
          <a:prstGeom prst="rect">
            <a:avLst/>
          </a:prstGeom>
        </p:spPr>
      </p:pic>
      <p:sp>
        <p:nvSpPr>
          <p:cNvPr id="104" name="Figura a mano libera: forma 103">
            <a:extLst>
              <a:ext uri="{FF2B5EF4-FFF2-40B4-BE49-F238E27FC236}">
                <a16:creationId xmlns:a16="http://schemas.microsoft.com/office/drawing/2014/main" id="{357560A9-8D92-491F-8B53-E228BE64D958}"/>
              </a:ext>
            </a:extLst>
          </p:cNvPr>
          <p:cNvSpPr/>
          <p:nvPr/>
        </p:nvSpPr>
        <p:spPr>
          <a:xfrm>
            <a:off x="4724768" y="3570972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Quire Sans Light" panose="020B0302040400020003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leds</a:t>
            </a:r>
            <a:endParaRPr lang="it-IT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5" name="Picture 2" descr="Led RGB 5mm">
            <a:extLst>
              <a:ext uri="{FF2B5EF4-FFF2-40B4-BE49-F238E27FC236}">
                <a16:creationId xmlns:a16="http://schemas.microsoft.com/office/drawing/2014/main" id="{3D0A1595-2380-4048-A18E-284582B1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27" y="4732098"/>
            <a:ext cx="699261" cy="6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Figura a mano libera: forma 105">
            <a:extLst>
              <a:ext uri="{FF2B5EF4-FFF2-40B4-BE49-F238E27FC236}">
                <a16:creationId xmlns:a16="http://schemas.microsoft.com/office/drawing/2014/main" id="{845CC83E-A514-4F0E-8E1B-1718F535A3B5}"/>
              </a:ext>
            </a:extLst>
          </p:cNvPr>
          <p:cNvSpPr/>
          <p:nvPr/>
        </p:nvSpPr>
        <p:spPr>
          <a:xfrm>
            <a:off x="4724768" y="4772598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Quire Sans Light" panose="020B0302040400020003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led RGB</a:t>
            </a:r>
            <a:endParaRPr lang="it-IT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7" name="Immagine 106">
            <a:extLst>
              <a:ext uri="{FF2B5EF4-FFF2-40B4-BE49-F238E27FC236}">
                <a16:creationId xmlns:a16="http://schemas.microsoft.com/office/drawing/2014/main" id="{BDFC760C-9046-47F3-A470-E740B6E1F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3283702" y="5917811"/>
            <a:ext cx="736061" cy="640999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3B1357FE-19F5-4FE4-8E49-F67568B7B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626209" y="1051410"/>
            <a:ext cx="815475" cy="710157"/>
          </a:xfrm>
          <a:prstGeom prst="rect">
            <a:avLst/>
          </a:prstGeom>
        </p:spPr>
      </p:pic>
      <p:sp>
        <p:nvSpPr>
          <p:cNvPr id="110" name="Figura a mano libera: forma 109">
            <a:extLst>
              <a:ext uri="{FF2B5EF4-FFF2-40B4-BE49-F238E27FC236}">
                <a16:creationId xmlns:a16="http://schemas.microsoft.com/office/drawing/2014/main" id="{E1BFDA90-8D18-4EEA-BAE8-E0BC0D032B15}"/>
              </a:ext>
            </a:extLst>
          </p:cNvPr>
          <p:cNvSpPr/>
          <p:nvPr/>
        </p:nvSpPr>
        <p:spPr>
          <a:xfrm>
            <a:off x="9124770" y="1099407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Quire Sans Light" panose="020B0302040400020003" pitchFamily="34" charset="0"/>
              </a:rPr>
              <a:t>	infrared</a:t>
            </a:r>
          </a:p>
          <a:p>
            <a:r>
              <a:rPr lang="en-US" dirty="0">
                <a:solidFill>
                  <a:schemeClr val="tx1"/>
                </a:solidFill>
                <a:latin typeface="Quire Sans Light" panose="020B0302040400020003" pitchFamily="34" charset="0"/>
              </a:rPr>
              <a:t>	receiver</a:t>
            </a:r>
            <a:endParaRPr lang="it-IT" dirty="0">
              <a:solidFill>
                <a:schemeClr val="tx1"/>
              </a:solidFill>
              <a:latin typeface="Quire Sans Light" panose="020B0302040400020003" pitchFamily="34" charset="0"/>
            </a:endParaRPr>
          </a:p>
        </p:txBody>
      </p:sp>
      <p:pic>
        <p:nvPicPr>
          <p:cNvPr id="111" name="Immagine 110">
            <a:extLst>
              <a:ext uri="{FF2B5EF4-FFF2-40B4-BE49-F238E27FC236}">
                <a16:creationId xmlns:a16="http://schemas.microsoft.com/office/drawing/2014/main" id="{7039A811-17DA-4912-BDDB-70AC54D10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626209" y="2366590"/>
            <a:ext cx="815475" cy="710157"/>
          </a:xfrm>
          <a:prstGeom prst="rect">
            <a:avLst/>
          </a:prstGeom>
        </p:spPr>
      </p:pic>
      <p:sp>
        <p:nvSpPr>
          <p:cNvPr id="112" name="Figura a mano libera: forma 111">
            <a:extLst>
              <a:ext uri="{FF2B5EF4-FFF2-40B4-BE49-F238E27FC236}">
                <a16:creationId xmlns:a16="http://schemas.microsoft.com/office/drawing/2014/main" id="{C23F69F1-B7CD-4CCB-A1F5-14AF2E539EAE}"/>
              </a:ext>
            </a:extLst>
          </p:cNvPr>
          <p:cNvSpPr/>
          <p:nvPr/>
        </p:nvSpPr>
        <p:spPr>
          <a:xfrm>
            <a:off x="9124770" y="2310822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Quire Sans Light" panose="020B0302040400020003" pitchFamily="34" charset="0"/>
              </a:rPr>
              <a:t>	remote</a:t>
            </a:r>
          </a:p>
          <a:p>
            <a:r>
              <a:rPr lang="en-US" dirty="0">
                <a:solidFill>
                  <a:schemeClr val="tx1"/>
                </a:solidFill>
                <a:latin typeface="Quire Sans Light" panose="020B0302040400020003" pitchFamily="34" charset="0"/>
              </a:rPr>
              <a:t>	control</a:t>
            </a:r>
            <a:endParaRPr lang="it-IT" dirty="0">
              <a:solidFill>
                <a:schemeClr val="tx1"/>
              </a:solidFill>
              <a:latin typeface="Quire Sans Light" panose="020B0302040400020003" pitchFamily="34" charset="0"/>
            </a:endParaRPr>
          </a:p>
        </p:txBody>
      </p:sp>
      <p:pic>
        <p:nvPicPr>
          <p:cNvPr id="113" name="Immagine 112">
            <a:extLst>
              <a:ext uri="{FF2B5EF4-FFF2-40B4-BE49-F238E27FC236}">
                <a16:creationId xmlns:a16="http://schemas.microsoft.com/office/drawing/2014/main" id="{E7D36CD8-A0D7-4024-A3C4-690628734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r="17915"/>
          <a:stretch/>
        </p:blipFill>
        <p:spPr>
          <a:xfrm>
            <a:off x="7671658" y="3681771"/>
            <a:ext cx="782441" cy="681390"/>
          </a:xfrm>
          <a:prstGeom prst="rect">
            <a:avLst/>
          </a:prstGeom>
        </p:spPr>
      </p:pic>
      <p:sp>
        <p:nvSpPr>
          <p:cNvPr id="114" name="Figura a mano libera: forma 113">
            <a:extLst>
              <a:ext uri="{FF2B5EF4-FFF2-40B4-BE49-F238E27FC236}">
                <a16:creationId xmlns:a16="http://schemas.microsoft.com/office/drawing/2014/main" id="{EB5B4E90-5B11-469A-A506-00704546DAAB}"/>
              </a:ext>
            </a:extLst>
          </p:cNvPr>
          <p:cNvSpPr/>
          <p:nvPr/>
        </p:nvSpPr>
        <p:spPr>
          <a:xfrm>
            <a:off x="9124770" y="3518542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Quire Sans Light" panose="020B0302040400020003" pitchFamily="34" charset="0"/>
              </a:rPr>
              <a:t>ultrasonic</a:t>
            </a:r>
          </a:p>
          <a:p>
            <a:pPr lvl="1"/>
            <a:r>
              <a:rPr lang="it-IT" dirty="0" err="1">
                <a:solidFill>
                  <a:schemeClr val="tx1"/>
                </a:solidFill>
                <a:latin typeface="Quire Sans Light" panose="020B0302040400020003" pitchFamily="34" charset="0"/>
              </a:rPr>
              <a:t>sensor</a:t>
            </a:r>
            <a:endParaRPr lang="it-IT" dirty="0">
              <a:solidFill>
                <a:schemeClr val="tx1"/>
              </a:solidFill>
              <a:latin typeface="Quire Sans Light" panose="020B0302040400020003" pitchFamily="34" charset="0"/>
            </a:endParaRPr>
          </a:p>
        </p:txBody>
      </p: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2F658567-31A3-48BB-A6B6-2C38C0D20A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6457"/>
          <a:stretch/>
        </p:blipFill>
        <p:spPr>
          <a:xfrm>
            <a:off x="7821152" y="4796257"/>
            <a:ext cx="671852" cy="585083"/>
          </a:xfrm>
          <a:prstGeom prst="rect">
            <a:avLst/>
          </a:prstGeom>
        </p:spPr>
      </p:pic>
      <p:sp>
        <p:nvSpPr>
          <p:cNvPr id="116" name="Figura a mano libera: forma 115">
            <a:extLst>
              <a:ext uri="{FF2B5EF4-FFF2-40B4-BE49-F238E27FC236}">
                <a16:creationId xmlns:a16="http://schemas.microsoft.com/office/drawing/2014/main" id="{F7D4A886-90E1-469C-A04D-4C30B1DE84CF}"/>
              </a:ext>
            </a:extLst>
          </p:cNvPr>
          <p:cNvSpPr/>
          <p:nvPr/>
        </p:nvSpPr>
        <p:spPr>
          <a:xfrm>
            <a:off x="9124770" y="4720168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it-IT" dirty="0">
                <a:solidFill>
                  <a:schemeClr val="tx1"/>
                </a:solidFill>
                <a:latin typeface="Quire Sans Light" panose="020B0302040400020003" pitchFamily="34" charset="0"/>
              </a:rPr>
              <a:t>buzzer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D480BC50-9792-42A3-84D2-048C967F7F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r="11723"/>
          <a:stretch/>
        </p:blipFill>
        <p:spPr>
          <a:xfrm>
            <a:off x="7821150" y="5921795"/>
            <a:ext cx="736059" cy="640997"/>
          </a:xfrm>
          <a:prstGeom prst="rect">
            <a:avLst/>
          </a:prstGeom>
        </p:spPr>
      </p:pic>
      <p:sp>
        <p:nvSpPr>
          <p:cNvPr id="118" name="Figura a mano libera: forma 117">
            <a:extLst>
              <a:ext uri="{FF2B5EF4-FFF2-40B4-BE49-F238E27FC236}">
                <a16:creationId xmlns:a16="http://schemas.microsoft.com/office/drawing/2014/main" id="{7FA8FFF8-0F1B-4808-8FFC-C0670062ED94}"/>
              </a:ext>
            </a:extLst>
          </p:cNvPr>
          <p:cNvSpPr/>
          <p:nvPr/>
        </p:nvSpPr>
        <p:spPr>
          <a:xfrm>
            <a:off x="9124770" y="5865380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it-IT" dirty="0">
                <a:solidFill>
                  <a:schemeClr val="tx1"/>
                </a:solidFill>
                <a:latin typeface="Quire Sans Light" panose="020B0302040400020003" pitchFamily="34" charset="0"/>
              </a:rPr>
              <a:t>display lcd</a:t>
            </a:r>
          </a:p>
          <a:p>
            <a:pPr lvl="1"/>
            <a:r>
              <a:rPr lang="it-IT" dirty="0">
                <a:solidFill>
                  <a:schemeClr val="tx1"/>
                </a:solidFill>
                <a:latin typeface="Quire Sans Light" panose="020B0302040400020003" pitchFamily="34" charset="0"/>
              </a:rPr>
              <a:t>16x02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8D5E44C-E87B-4B84-B029-BD34F585BEC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7" name="Tabella 6">
            <a:extLst>
              <a:ext uri="{FF2B5EF4-FFF2-40B4-BE49-F238E27FC236}">
                <a16:creationId xmlns:a16="http://schemas.microsoft.com/office/drawing/2014/main" id="{FB8E09AA-91DF-4099-93F3-841B9994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56321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3B00547D-1026-456D-9251-EF9C847BB118}"/>
              </a:ext>
            </a:extLst>
          </p:cNvPr>
          <p:cNvSpPr/>
          <p:nvPr/>
        </p:nvSpPr>
        <p:spPr>
          <a:xfrm>
            <a:off x="4724768" y="5974224"/>
            <a:ext cx="1838302" cy="574331"/>
          </a:xfrm>
          <a:custGeom>
            <a:avLst/>
            <a:gdLst>
              <a:gd name="connsiteX0" fmla="*/ 3248 w 4346648"/>
              <a:gd name="connsiteY0" fmla="*/ 0 h 1142998"/>
              <a:gd name="connsiteX1" fmla="*/ 4346648 w 4346648"/>
              <a:gd name="connsiteY1" fmla="*/ 0 h 1142998"/>
              <a:gd name="connsiteX2" fmla="*/ 4060899 w 4346648"/>
              <a:gd name="connsiteY2" fmla="*/ 1142998 h 1142998"/>
              <a:gd name="connsiteX3" fmla="*/ 0 w 4346648"/>
              <a:gd name="connsiteY3" fmla="*/ 1142998 h 1142998"/>
              <a:gd name="connsiteX4" fmla="*/ 0 w 4346648"/>
              <a:gd name="connsiteY4" fmla="*/ 12992 h 114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6648" h="1142998">
                <a:moveTo>
                  <a:pt x="3248" y="0"/>
                </a:moveTo>
                <a:lnTo>
                  <a:pt x="4346648" y="0"/>
                </a:lnTo>
                <a:lnTo>
                  <a:pt x="4060899" y="1142998"/>
                </a:lnTo>
                <a:lnTo>
                  <a:pt x="0" y="1142998"/>
                </a:lnTo>
                <a:lnTo>
                  <a:pt x="0" y="12992"/>
                </a:lnTo>
                <a:close/>
              </a:path>
            </a:pathLst>
          </a:custGeom>
          <a:solidFill>
            <a:srgbClr val="FFFFC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	resistors</a:t>
            </a:r>
            <a:endParaRPr lang="it-IT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9A322BF-B37D-4A54-A1CE-09E3F7B5C468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0350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5E6679B7-7898-459B-9B6D-F239B2A5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5405"/>
          <a:stretch/>
        </p:blipFill>
        <p:spPr>
          <a:xfrm>
            <a:off x="3757353" y="1023692"/>
            <a:ext cx="6949440" cy="481061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427910C-5EAD-4F02-B5F1-3BFCA70DDE18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0C09A5BE-D897-4A5F-819A-B6EC70F65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7197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9BB690-61FA-4536-A08E-8E4E3DD82E0F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Circuit </a:t>
            </a:r>
            <a:r>
              <a:rPr lang="it-IT" sz="2000" cap="small" spc="300" dirty="0" err="1"/>
              <a:t>Schematics</a:t>
            </a:r>
            <a:endParaRPr lang="it-IT" sz="2000" cap="small" spc="300" dirty="0"/>
          </a:p>
        </p:txBody>
      </p:sp>
    </p:spTree>
    <p:extLst>
      <p:ext uri="{BB962C8B-B14F-4D97-AF65-F5344CB8AC3E}">
        <p14:creationId xmlns:p14="http://schemas.microsoft.com/office/powerpoint/2010/main" val="40369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e 7">
            <a:extLst>
              <a:ext uri="{FF2B5EF4-FFF2-40B4-BE49-F238E27FC236}">
                <a16:creationId xmlns:a16="http://schemas.microsoft.com/office/drawing/2014/main" id="{513AD775-F3BB-43F9-9E21-223E02263D31}"/>
              </a:ext>
            </a:extLst>
          </p:cNvPr>
          <p:cNvSpPr/>
          <p:nvPr/>
        </p:nvSpPr>
        <p:spPr>
          <a:xfrm>
            <a:off x="240612" y="567738"/>
            <a:ext cx="111774" cy="111774"/>
          </a:xfrm>
          <a:prstGeom prst="ellipse">
            <a:avLst/>
          </a:prstGeom>
          <a:solidFill>
            <a:srgbClr val="FACC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DAF72C-95A8-4C34-89D0-29B7427F2303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8DED7BE5-3E4E-4BED-A6D7-F7C5890EB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9528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039E7AA8-E502-4302-A299-2E94746E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11" y="675599"/>
            <a:ext cx="8280719" cy="590691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DB744F-1167-4E69-9F4D-273DFDFD372A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 err="1"/>
              <a:t>Syncrhonization</a:t>
            </a:r>
            <a:endParaRPr lang="it-IT" sz="2000" cap="small" spc="300" dirty="0"/>
          </a:p>
        </p:txBody>
      </p:sp>
    </p:spTree>
    <p:extLst>
      <p:ext uri="{BB962C8B-B14F-4D97-AF65-F5344CB8AC3E}">
        <p14:creationId xmlns:p14="http://schemas.microsoft.com/office/powerpoint/2010/main" val="43913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1A5158AA-C8C9-40C1-9AC7-EE2EAC20C8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83" end="2781.825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04197" y="413896"/>
            <a:ext cx="2779201" cy="6030208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pic>
        <p:nvPicPr>
          <p:cNvPr id="11" name="Video 10">
            <a:hlinkClick r:id="" action="ppaction://media"/>
            <a:extLst>
              <a:ext uri="{FF2B5EF4-FFF2-40B4-BE49-F238E27FC236}">
                <a16:creationId xmlns:a16="http://schemas.microsoft.com/office/drawing/2014/main" id="{769DCCC8-F18E-4BE2-A4EE-C85791A8537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624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706400" y="413897"/>
            <a:ext cx="2779200" cy="6030207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185EC66-AD50-487D-8307-1CAA7CBC132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4" name="Tabella 6">
            <a:extLst>
              <a:ext uri="{FF2B5EF4-FFF2-40B4-BE49-F238E27FC236}">
                <a16:creationId xmlns:a16="http://schemas.microsoft.com/office/drawing/2014/main" id="{6B6E2F60-DD9D-4628-B3EA-E40047118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97416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D16713-B98E-472D-89E3-AA9C42091102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026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8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67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9185EC66-AD50-487D-8307-1CAA7CBC132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4" name="Tabella 6">
            <a:extLst>
              <a:ext uri="{FF2B5EF4-FFF2-40B4-BE49-F238E27FC236}">
                <a16:creationId xmlns:a16="http://schemas.microsoft.com/office/drawing/2014/main" id="{6B6E2F60-DD9D-4628-B3EA-E40047118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03342"/>
              </p:ext>
            </p:extLst>
          </p:nvPr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pic>
        <p:nvPicPr>
          <p:cNvPr id="6" name="Immagine 5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305A326A-AADD-433D-8F66-288DB1548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/>
          <a:stretch/>
        </p:blipFill>
        <p:spPr>
          <a:xfrm>
            <a:off x="4203509" y="676911"/>
            <a:ext cx="2601704" cy="550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magine 6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EC2C281A-4E4C-490E-8EB4-A8514C54F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/>
          <a:stretch/>
        </p:blipFill>
        <p:spPr>
          <a:xfrm>
            <a:off x="7518585" y="676911"/>
            <a:ext cx="2601704" cy="550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450A78-EE1D-485C-B257-35B968A2A71E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14482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9185EC66-AD50-487D-8307-1CAA7CBC132B}"/>
              </a:ext>
            </a:extLst>
          </p:cNvPr>
          <p:cNvSpPr/>
          <p:nvPr/>
        </p:nvSpPr>
        <p:spPr>
          <a:xfrm>
            <a:off x="0" y="0"/>
            <a:ext cx="2189285" cy="6858000"/>
          </a:xfrm>
          <a:prstGeom prst="rect">
            <a:avLst/>
          </a:prstGeom>
          <a:solidFill>
            <a:srgbClr val="B8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4" name="Tabella 6">
            <a:extLst>
              <a:ext uri="{FF2B5EF4-FFF2-40B4-BE49-F238E27FC236}">
                <a16:creationId xmlns:a16="http://schemas.microsoft.com/office/drawing/2014/main" id="{6B6E2F60-DD9D-4628-B3EA-E40047118C77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2189284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4200003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8971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Realization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B8C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1946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Application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01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cap="small" spc="3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Requirements</a:t>
                      </a:r>
                      <a:endParaRPr lang="it-IT" b="0" spc="300" dirty="0">
                        <a:latin typeface="Avenir Next LT Pro" panose="020B05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397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it-IT" b="0" cap="small" spc="300" baseline="0" dirty="0">
                          <a:latin typeface="Avenir Next LT Pro" panose="020B0504020202020204" pitchFamily="34" charset="0"/>
                        </a:rPr>
                        <a:t>Conclusions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62825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450A78-EE1D-485C-B257-35B968A2A71E}"/>
              </a:ext>
            </a:extLst>
          </p:cNvPr>
          <p:cNvSpPr txBox="1"/>
          <p:nvPr/>
        </p:nvSpPr>
        <p:spPr>
          <a:xfrm>
            <a:off x="2744124" y="275489"/>
            <a:ext cx="7220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cap="small" spc="300" dirty="0"/>
              <a:t>IFTTT</a:t>
            </a:r>
          </a:p>
        </p:txBody>
      </p:sp>
    </p:spTree>
    <p:extLst>
      <p:ext uri="{BB962C8B-B14F-4D97-AF65-F5344CB8AC3E}">
        <p14:creationId xmlns:p14="http://schemas.microsoft.com/office/powerpoint/2010/main" val="9676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o 2">
      <a:dk1>
        <a:srgbClr val="000000"/>
      </a:dk1>
      <a:lt1>
        <a:sysClr val="window" lastClr="FFFFFF"/>
      </a:lt1>
      <a:dk2>
        <a:srgbClr val="FFFFF3"/>
      </a:dk2>
      <a:lt2>
        <a:srgbClr val="E4DDF0"/>
      </a:lt2>
      <a:accent1>
        <a:srgbClr val="E1EFF2"/>
      </a:accent1>
      <a:accent2>
        <a:srgbClr val="F8D1E0"/>
      </a:accent2>
      <a:accent3>
        <a:srgbClr val="F8E1E7"/>
      </a:accent3>
      <a:accent4>
        <a:srgbClr val="FBD6C6"/>
      </a:accent4>
      <a:accent5>
        <a:srgbClr val="F7EBC3"/>
      </a:accent5>
      <a:accent6>
        <a:srgbClr val="BED7D1"/>
      </a:accent6>
      <a:hlink>
        <a:srgbClr val="F49100"/>
      </a:hlink>
      <a:folHlink>
        <a:srgbClr val="85DFD0"/>
      </a:folHlink>
    </a:clrScheme>
    <a:fontScheme name="Personalizzato 1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7748</TotalTime>
  <Words>708</Words>
  <Application>Microsoft Office PowerPoint</Application>
  <PresentationFormat>Widescreen</PresentationFormat>
  <Paragraphs>282</Paragraphs>
  <Slides>19</Slides>
  <Notes>0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Calibri Light</vt:lpstr>
      <vt:lpstr>Consolas</vt:lpstr>
      <vt:lpstr>Quire Sans Light</vt:lpstr>
      <vt:lpstr>Times New Roman</vt:lpstr>
      <vt:lpstr>Wingdings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System</dc:title>
  <dc:creator>daniela koreta</dc:creator>
  <cp:lastModifiedBy>daniela koreta</cp:lastModifiedBy>
  <cp:revision>67</cp:revision>
  <dcterms:created xsi:type="dcterms:W3CDTF">2021-04-06T08:06:05Z</dcterms:created>
  <dcterms:modified xsi:type="dcterms:W3CDTF">2021-04-28T14:40:41Z</dcterms:modified>
</cp:coreProperties>
</file>