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7" r:id="rId2"/>
    <p:sldId id="268" r:id="rId3"/>
    <p:sldId id="269" r:id="rId4"/>
    <p:sldId id="260" r:id="rId5"/>
    <p:sldId id="261" r:id="rId6"/>
    <p:sldId id="262" r:id="rId7"/>
    <p:sldId id="263" r:id="rId8"/>
    <p:sldId id="266" r:id="rId9"/>
    <p:sldId id="267"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BB6"/>
    <a:srgbClr val="4A8869"/>
    <a:srgbClr val="D7A232"/>
    <a:srgbClr val="73B7F5"/>
    <a:srgbClr val="80F4D6"/>
    <a:srgbClr val="FF8989"/>
    <a:srgbClr val="C8E3FB"/>
    <a:srgbClr val="B9F9E8"/>
    <a:srgbClr val="BDE4B0"/>
    <a:srgbClr val="A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09CDA-1DCE-49E9-9D83-73995A3D989E}" v="431" dt="2021-04-07T14:54:34.71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p:scale>
          <a:sx n="100" d="100"/>
          <a:sy n="100" d="100"/>
        </p:scale>
        <p:origin x="158" y="-55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a koreta" userId="f64f583489807fee" providerId="LiveId" clId="{07409CDA-1DCE-49E9-9D83-73995A3D989E}"/>
    <pc:docChg chg="undo redo custSel addSld delSld modSld">
      <pc:chgData name="daniela koreta" userId="f64f583489807fee" providerId="LiveId" clId="{07409CDA-1DCE-49E9-9D83-73995A3D989E}" dt="2021-04-07T14:54:34.713" v="2136" actId="20577"/>
      <pc:docMkLst>
        <pc:docMk/>
      </pc:docMkLst>
      <pc:sldChg chg="modSp mod">
        <pc:chgData name="daniela koreta" userId="f64f583489807fee" providerId="LiveId" clId="{07409CDA-1DCE-49E9-9D83-73995A3D989E}" dt="2021-04-06T17:37:46.471" v="623" actId="1076"/>
        <pc:sldMkLst>
          <pc:docMk/>
          <pc:sldMk cId="2020134435" sldId="257"/>
        </pc:sldMkLst>
        <pc:picChg chg="mod">
          <ac:chgData name="daniela koreta" userId="f64f583489807fee" providerId="LiveId" clId="{07409CDA-1DCE-49E9-9D83-73995A3D989E}" dt="2021-04-06T17:37:46.471" v="623" actId="1076"/>
          <ac:picMkLst>
            <pc:docMk/>
            <pc:sldMk cId="2020134435" sldId="257"/>
            <ac:picMk id="5" creationId="{D1A2F82B-8B8E-45E9-9E3B-0F9C98E0C6DA}"/>
          </ac:picMkLst>
        </pc:picChg>
      </pc:sldChg>
      <pc:sldChg chg="delSp modSp mod delAnim modAnim">
        <pc:chgData name="daniela koreta" userId="f64f583489807fee" providerId="LiveId" clId="{07409CDA-1DCE-49E9-9D83-73995A3D989E}" dt="2021-04-07T14:40:15.758" v="2003" actId="13822"/>
        <pc:sldMkLst>
          <pc:docMk/>
          <pc:sldMk cId="4254722324" sldId="260"/>
        </pc:sldMkLst>
        <pc:grpChg chg="mod">
          <ac:chgData name="daniela koreta" userId="f64f583489807fee" providerId="LiveId" clId="{07409CDA-1DCE-49E9-9D83-73995A3D989E}" dt="2021-04-06T17:35:22.728" v="620" actId="1076"/>
          <ac:grpSpMkLst>
            <pc:docMk/>
            <pc:sldMk cId="4254722324" sldId="260"/>
            <ac:grpSpMk id="26" creationId="{ED5EE459-A328-4A59-9694-94760EA9131C}"/>
          </ac:grpSpMkLst>
        </pc:grpChg>
        <pc:grpChg chg="mod">
          <ac:chgData name="daniela koreta" userId="f64f583489807fee" providerId="LiveId" clId="{07409CDA-1DCE-49E9-9D83-73995A3D989E}" dt="2021-04-06T17:35:22.728" v="620" actId="1076"/>
          <ac:grpSpMkLst>
            <pc:docMk/>
            <pc:sldMk cId="4254722324" sldId="260"/>
            <ac:grpSpMk id="27" creationId="{91199528-2C5A-4853-8C1E-682880F03E70}"/>
          </ac:grpSpMkLst>
        </pc:grpChg>
        <pc:grpChg chg="mod">
          <ac:chgData name="daniela koreta" userId="f64f583489807fee" providerId="LiveId" clId="{07409CDA-1DCE-49E9-9D83-73995A3D989E}" dt="2021-04-06T17:35:22.728" v="620" actId="1076"/>
          <ac:grpSpMkLst>
            <pc:docMk/>
            <pc:sldMk cId="4254722324" sldId="260"/>
            <ac:grpSpMk id="28" creationId="{97927AC5-9180-443F-946A-A0DA26D7E60E}"/>
          </ac:grpSpMkLst>
        </pc:grpChg>
        <pc:grpChg chg="mod">
          <ac:chgData name="daniela koreta" userId="f64f583489807fee" providerId="LiveId" clId="{07409CDA-1DCE-49E9-9D83-73995A3D989E}" dt="2021-04-06T17:35:36.583" v="621" actId="1076"/>
          <ac:grpSpMkLst>
            <pc:docMk/>
            <pc:sldMk cId="4254722324" sldId="260"/>
            <ac:grpSpMk id="29" creationId="{244CB78E-B260-479D-8DF8-67877237710E}"/>
          </ac:grpSpMkLst>
        </pc:grpChg>
        <pc:grpChg chg="mod">
          <ac:chgData name="daniela koreta" userId="f64f583489807fee" providerId="LiveId" clId="{07409CDA-1DCE-49E9-9D83-73995A3D989E}" dt="2021-04-06T17:35:22.728" v="620" actId="1076"/>
          <ac:grpSpMkLst>
            <pc:docMk/>
            <pc:sldMk cId="4254722324" sldId="260"/>
            <ac:grpSpMk id="30" creationId="{ED5AABE1-EE41-41D2-A9AB-EF99A21292AB}"/>
          </ac:grpSpMkLst>
        </pc:grpChg>
        <pc:grpChg chg="mod">
          <ac:chgData name="daniela koreta" userId="f64f583489807fee" providerId="LiveId" clId="{07409CDA-1DCE-49E9-9D83-73995A3D989E}" dt="2021-04-06T17:35:22.728" v="620" actId="1076"/>
          <ac:grpSpMkLst>
            <pc:docMk/>
            <pc:sldMk cId="4254722324" sldId="260"/>
            <ac:grpSpMk id="31" creationId="{44CB236B-676B-4CB2-80B1-E2349DA7166B}"/>
          </ac:grpSpMkLst>
        </pc:grpChg>
        <pc:grpChg chg="del">
          <ac:chgData name="daniela koreta" userId="f64f583489807fee" providerId="LiveId" clId="{07409CDA-1DCE-49E9-9D83-73995A3D989E}" dt="2021-04-06T17:35:00.978" v="613" actId="478"/>
          <ac:grpSpMkLst>
            <pc:docMk/>
            <pc:sldMk cId="4254722324" sldId="260"/>
            <ac:grpSpMk id="32" creationId="{D7ACD18F-298E-4BB4-8501-868E3D5BB7AD}"/>
          </ac:grpSpMkLst>
        </pc:grpChg>
        <pc:cxnChg chg="mod">
          <ac:chgData name="daniela koreta" userId="f64f583489807fee" providerId="LiveId" clId="{07409CDA-1DCE-49E9-9D83-73995A3D989E}" dt="2021-04-07T14:40:15.758" v="2003" actId="13822"/>
          <ac:cxnSpMkLst>
            <pc:docMk/>
            <pc:sldMk cId="4254722324" sldId="260"/>
            <ac:cxnSpMk id="34" creationId="{686BD3DC-8F1C-4D76-AF30-A0183E722C98}"/>
          </ac:cxnSpMkLst>
        </pc:cxnChg>
      </pc:sldChg>
      <pc:sldChg chg="modSp mod modAnim">
        <pc:chgData name="daniela koreta" userId="f64f583489807fee" providerId="LiveId" clId="{07409CDA-1DCE-49E9-9D83-73995A3D989E}" dt="2021-04-07T14:54:34.713" v="2136" actId="20577"/>
        <pc:sldMkLst>
          <pc:docMk/>
          <pc:sldMk cId="1888644780" sldId="261"/>
        </pc:sldMkLst>
        <pc:graphicFrameChg chg="mod modGraphic">
          <ac:chgData name="daniela koreta" userId="f64f583489807fee" providerId="LiveId" clId="{07409CDA-1DCE-49E9-9D83-73995A3D989E}" dt="2021-04-07T14:54:34.713" v="2136" actId="20577"/>
          <ac:graphicFrameMkLst>
            <pc:docMk/>
            <pc:sldMk cId="1888644780" sldId="261"/>
            <ac:graphicFrameMk id="10" creationId="{8213F957-37AB-463A-A67F-8D8DBA42CC8A}"/>
          </ac:graphicFrameMkLst>
        </pc:graphicFrameChg>
        <pc:graphicFrameChg chg="mod modGraphic">
          <ac:chgData name="daniela koreta" userId="f64f583489807fee" providerId="LiveId" clId="{07409CDA-1DCE-49E9-9D83-73995A3D989E}" dt="2021-04-07T14:51:25.749" v="2114" actId="20577"/>
          <ac:graphicFrameMkLst>
            <pc:docMk/>
            <pc:sldMk cId="1888644780" sldId="261"/>
            <ac:graphicFrameMk id="27" creationId="{4205A67B-0A2E-44A3-85A9-CA8A4D70A08B}"/>
          </ac:graphicFrameMkLst>
        </pc:graphicFrameChg>
        <pc:cxnChg chg="mod">
          <ac:chgData name="daniela koreta" userId="f64f583489807fee" providerId="LiveId" clId="{07409CDA-1DCE-49E9-9D83-73995A3D989E}" dt="2021-04-07T14:40:21.637" v="2004" actId="13822"/>
          <ac:cxnSpMkLst>
            <pc:docMk/>
            <pc:sldMk cId="1888644780" sldId="261"/>
            <ac:cxnSpMk id="13" creationId="{F9565995-92A6-4064-AE56-800F85F29FC6}"/>
          </ac:cxnSpMkLst>
        </pc:cxnChg>
      </pc:sldChg>
      <pc:sldChg chg="addSp delSp modSp new mod modAnim">
        <pc:chgData name="daniela koreta" userId="f64f583489807fee" providerId="LiveId" clId="{07409CDA-1DCE-49E9-9D83-73995A3D989E}" dt="2021-04-07T14:40:30.272" v="2005" actId="13822"/>
        <pc:sldMkLst>
          <pc:docMk/>
          <pc:sldMk cId="1026806128" sldId="262"/>
        </pc:sldMkLst>
        <pc:spChg chg="add del">
          <ac:chgData name="daniela koreta" userId="f64f583489807fee" providerId="LiveId" clId="{07409CDA-1DCE-49E9-9D83-73995A3D989E}" dt="2021-04-06T13:01:43.316" v="86" actId="22"/>
          <ac:spMkLst>
            <pc:docMk/>
            <pc:sldMk cId="1026806128" sldId="262"/>
            <ac:spMk id="3" creationId="{E0EE2FA2-293B-40B5-B40E-886B8BFFC871}"/>
          </ac:spMkLst>
        </pc:spChg>
        <pc:spChg chg="mod">
          <ac:chgData name="daniela koreta" userId="f64f583489807fee" providerId="LiveId" clId="{07409CDA-1DCE-49E9-9D83-73995A3D989E}" dt="2021-04-06T13:22:37.385" v="594" actId="20577"/>
          <ac:spMkLst>
            <pc:docMk/>
            <pc:sldMk cId="1026806128" sldId="262"/>
            <ac:spMk id="5" creationId="{315D2A17-C3F3-4A62-AA0C-D61F394358D2}"/>
          </ac:spMkLst>
        </pc:spChg>
        <pc:grpChg chg="add mod">
          <ac:chgData name="daniela koreta" userId="f64f583489807fee" providerId="LiveId" clId="{07409CDA-1DCE-49E9-9D83-73995A3D989E}" dt="2021-04-06T13:01:51.978" v="87"/>
          <ac:grpSpMkLst>
            <pc:docMk/>
            <pc:sldMk cId="1026806128" sldId="262"/>
            <ac:grpSpMk id="4" creationId="{5D5B3EEE-CF95-4494-965E-A4508BBC04E6}"/>
          </ac:grpSpMkLst>
        </pc:grpChg>
        <pc:picChg chg="add mod modCrop">
          <ac:chgData name="daniela koreta" userId="f64f583489807fee" providerId="LiveId" clId="{07409CDA-1DCE-49E9-9D83-73995A3D989E}" dt="2021-04-06T13:27:06.654" v="612" actId="1440"/>
          <ac:picMkLst>
            <pc:docMk/>
            <pc:sldMk cId="1026806128" sldId="262"/>
            <ac:picMk id="9" creationId="{1A5158AA-C8C9-40C1-9AC7-EE2EAC20C8D6}"/>
          </ac:picMkLst>
        </pc:picChg>
        <pc:picChg chg="add mod">
          <ac:chgData name="daniela koreta" userId="f64f583489807fee" providerId="LiveId" clId="{07409CDA-1DCE-49E9-9D83-73995A3D989E}" dt="2021-04-06T13:27:04.422" v="611" actId="1440"/>
          <ac:picMkLst>
            <pc:docMk/>
            <pc:sldMk cId="1026806128" sldId="262"/>
            <ac:picMk id="11" creationId="{769DCCC8-F18E-4BE2-A4EE-C85791A8537D}"/>
          </ac:picMkLst>
        </pc:picChg>
        <pc:cxnChg chg="mod">
          <ac:chgData name="daniela koreta" userId="f64f583489807fee" providerId="LiveId" clId="{07409CDA-1DCE-49E9-9D83-73995A3D989E}" dt="2021-04-07T14:40:30.272" v="2005" actId="13822"/>
          <ac:cxnSpMkLst>
            <pc:docMk/>
            <pc:sldMk cId="1026806128" sldId="262"/>
            <ac:cxnSpMk id="6" creationId="{BF37FD91-890C-4BD0-A24A-AF0FEE6F93E3}"/>
          </ac:cxnSpMkLst>
        </pc:cxnChg>
      </pc:sldChg>
      <pc:sldChg chg="addSp delSp modSp new mod modAnim">
        <pc:chgData name="daniela koreta" userId="f64f583489807fee" providerId="LiveId" clId="{07409CDA-1DCE-49E9-9D83-73995A3D989E}" dt="2021-04-07T14:49:04.801" v="2091"/>
        <pc:sldMkLst>
          <pc:docMk/>
          <pc:sldMk cId="3106161534" sldId="263"/>
        </pc:sldMkLst>
        <pc:spChg chg="mod">
          <ac:chgData name="daniela koreta" userId="f64f583489807fee" providerId="LiveId" clId="{07409CDA-1DCE-49E9-9D83-73995A3D989E}" dt="2021-04-07T12:58:35.056" v="728" actId="14100"/>
          <ac:spMkLst>
            <pc:docMk/>
            <pc:sldMk cId="3106161534" sldId="263"/>
            <ac:spMk id="5" creationId="{BED1655F-8F0B-4586-93C6-A4B95D78764C}"/>
          </ac:spMkLst>
        </pc:spChg>
        <pc:spChg chg="add mod">
          <ac:chgData name="daniela koreta" userId="f64f583489807fee" providerId="LiveId" clId="{07409CDA-1DCE-49E9-9D83-73995A3D989E}" dt="2021-04-07T14:08:34.041" v="1501" actId="403"/>
          <ac:spMkLst>
            <pc:docMk/>
            <pc:sldMk cId="3106161534" sldId="263"/>
            <ac:spMk id="12" creationId="{0AA97D8C-69EF-4A6F-98C8-582714C73B61}"/>
          </ac:spMkLst>
        </pc:spChg>
        <pc:spChg chg="add del mod">
          <ac:chgData name="daniela koreta" userId="f64f583489807fee" providerId="LiveId" clId="{07409CDA-1DCE-49E9-9D83-73995A3D989E}" dt="2021-04-07T13:12:47.667" v="978" actId="478"/>
          <ac:spMkLst>
            <pc:docMk/>
            <pc:sldMk cId="3106161534" sldId="263"/>
            <ac:spMk id="13" creationId="{BA07A0A8-5F61-4730-BE1C-1EEFD559CA3B}"/>
          </ac:spMkLst>
        </pc:spChg>
        <pc:spChg chg="add del mod">
          <ac:chgData name="daniela koreta" userId="f64f583489807fee" providerId="LiveId" clId="{07409CDA-1DCE-49E9-9D83-73995A3D989E}" dt="2021-04-07T13:13:08.453" v="985" actId="478"/>
          <ac:spMkLst>
            <pc:docMk/>
            <pc:sldMk cId="3106161534" sldId="263"/>
            <ac:spMk id="14" creationId="{3BD426D0-312F-4F93-9567-9E3B0E8EE4A4}"/>
          </ac:spMkLst>
        </pc:spChg>
        <pc:spChg chg="add del mod">
          <ac:chgData name="daniela koreta" userId="f64f583489807fee" providerId="LiveId" clId="{07409CDA-1DCE-49E9-9D83-73995A3D989E}" dt="2021-04-07T13:11:20.351" v="959" actId="478"/>
          <ac:spMkLst>
            <pc:docMk/>
            <pc:sldMk cId="3106161534" sldId="263"/>
            <ac:spMk id="15" creationId="{C4109D51-0EBD-45CD-A48F-0CFC9003E627}"/>
          </ac:spMkLst>
        </pc:spChg>
        <pc:spChg chg="add mod">
          <ac:chgData name="daniela koreta" userId="f64f583489807fee" providerId="LiveId" clId="{07409CDA-1DCE-49E9-9D83-73995A3D989E}" dt="2021-04-07T14:08:37.364" v="1502" actId="403"/>
          <ac:spMkLst>
            <pc:docMk/>
            <pc:sldMk cId="3106161534" sldId="263"/>
            <ac:spMk id="16" creationId="{622DF630-1156-4B24-BD30-74F8329BBBEE}"/>
          </ac:spMkLst>
        </pc:spChg>
        <pc:spChg chg="add del">
          <ac:chgData name="daniela koreta" userId="f64f583489807fee" providerId="LiveId" clId="{07409CDA-1DCE-49E9-9D83-73995A3D989E}" dt="2021-04-07T13:12:20.953" v="971" actId="22"/>
          <ac:spMkLst>
            <pc:docMk/>
            <pc:sldMk cId="3106161534" sldId="263"/>
            <ac:spMk id="18" creationId="{A1782213-16B7-428A-9E03-E950E31687DC}"/>
          </ac:spMkLst>
        </pc:spChg>
        <pc:spChg chg="add mod">
          <ac:chgData name="daniela koreta" userId="f64f583489807fee" providerId="LiveId" clId="{07409CDA-1DCE-49E9-9D83-73995A3D989E}" dt="2021-04-07T14:09:09.057" v="1508" actId="114"/>
          <ac:spMkLst>
            <pc:docMk/>
            <pc:sldMk cId="3106161534" sldId="263"/>
            <ac:spMk id="19" creationId="{ECD466D4-F88C-4E64-942B-49657B0CF26A}"/>
          </ac:spMkLst>
        </pc:spChg>
        <pc:spChg chg="add mod">
          <ac:chgData name="daniela koreta" userId="f64f583489807fee" providerId="LiveId" clId="{07409CDA-1DCE-49E9-9D83-73995A3D989E}" dt="2021-04-07T14:08:42.219" v="1504" actId="403"/>
          <ac:spMkLst>
            <pc:docMk/>
            <pc:sldMk cId="3106161534" sldId="263"/>
            <ac:spMk id="20" creationId="{FB752B43-5743-4A95-8789-504F82448D86}"/>
          </ac:spMkLst>
        </pc:spChg>
        <pc:grpChg chg="add mod">
          <ac:chgData name="daniela koreta" userId="f64f583489807fee" providerId="LiveId" clId="{07409CDA-1DCE-49E9-9D83-73995A3D989E}" dt="2021-04-07T12:58:24.669" v="725" actId="164"/>
          <ac:grpSpMkLst>
            <pc:docMk/>
            <pc:sldMk cId="3106161534" sldId="263"/>
            <ac:grpSpMk id="4" creationId="{3C4E20B0-8E97-4017-AE34-1C3A18811671}"/>
          </ac:grpSpMkLst>
        </pc:grpChg>
        <pc:grpChg chg="add mod">
          <ac:chgData name="daniela koreta" userId="f64f583489807fee" providerId="LiveId" clId="{07409CDA-1DCE-49E9-9D83-73995A3D989E}" dt="2021-04-07T12:58:30.085" v="727" actId="14100"/>
          <ac:grpSpMkLst>
            <pc:docMk/>
            <pc:sldMk cId="3106161534" sldId="263"/>
            <ac:grpSpMk id="11" creationId="{966AC203-F4D2-4361-BE87-07E7B2ECDDC5}"/>
          </ac:grpSpMkLst>
        </pc:grpChg>
        <pc:picChg chg="add del">
          <ac:chgData name="daniela koreta" userId="f64f583489807fee" providerId="LiveId" clId="{07409CDA-1DCE-49E9-9D83-73995A3D989E}" dt="2021-04-07T12:52:57.848" v="626" actId="22"/>
          <ac:picMkLst>
            <pc:docMk/>
            <pc:sldMk cId="3106161534" sldId="263"/>
            <ac:picMk id="3" creationId="{8E0F2D60-0933-4EE0-AB79-EC6CB877DB53}"/>
          </ac:picMkLst>
        </pc:picChg>
        <pc:picChg chg="add mod modCrop">
          <ac:chgData name="daniela koreta" userId="f64f583489807fee" providerId="LiveId" clId="{07409CDA-1DCE-49E9-9D83-73995A3D989E}" dt="2021-04-07T12:58:24.669" v="725" actId="164"/>
          <ac:picMkLst>
            <pc:docMk/>
            <pc:sldMk cId="3106161534" sldId="263"/>
            <ac:picMk id="9" creationId="{E66900CE-68D6-4C36-B0DB-B3C68C66D2F6}"/>
          </ac:picMkLst>
        </pc:picChg>
        <pc:cxnChg chg="mod">
          <ac:chgData name="daniela koreta" userId="f64f583489807fee" providerId="LiveId" clId="{07409CDA-1DCE-49E9-9D83-73995A3D989E}" dt="2021-04-07T14:40:36.412" v="2006" actId="13822"/>
          <ac:cxnSpMkLst>
            <pc:docMk/>
            <pc:sldMk cId="3106161534" sldId="263"/>
            <ac:cxnSpMk id="6" creationId="{55893D9A-D72D-4AB5-A11C-2A85DAA69191}"/>
          </ac:cxnSpMkLst>
        </pc:cxnChg>
      </pc:sldChg>
      <pc:sldChg chg="addSp modSp new del mod">
        <pc:chgData name="daniela koreta" userId="f64f583489807fee" providerId="LiveId" clId="{07409CDA-1DCE-49E9-9D83-73995A3D989E}" dt="2021-04-07T13:29:25.480" v="1193" actId="47"/>
        <pc:sldMkLst>
          <pc:docMk/>
          <pc:sldMk cId="2940746935" sldId="264"/>
        </pc:sldMkLst>
        <pc:graphicFrameChg chg="add mod modGraphic">
          <ac:chgData name="daniela koreta" userId="f64f583489807fee" providerId="LiveId" clId="{07409CDA-1DCE-49E9-9D83-73995A3D989E}" dt="2021-04-07T13:23:33.146" v="1161" actId="1076"/>
          <ac:graphicFrameMkLst>
            <pc:docMk/>
            <pc:sldMk cId="2940746935" sldId="264"/>
            <ac:graphicFrameMk id="2" creationId="{A1A2888E-21F6-4B70-A513-D7FA3374C434}"/>
          </ac:graphicFrameMkLst>
        </pc:graphicFrameChg>
      </pc:sldChg>
      <pc:sldChg chg="addSp modSp add del mod">
        <pc:chgData name="daniela koreta" userId="f64f583489807fee" providerId="LiveId" clId="{07409CDA-1DCE-49E9-9D83-73995A3D989E}" dt="2021-04-07T13:40:55.483" v="1353" actId="47"/>
        <pc:sldMkLst>
          <pc:docMk/>
          <pc:sldMk cId="1761201422" sldId="265"/>
        </pc:sldMkLst>
        <pc:spChg chg="mod">
          <ac:chgData name="daniela koreta" userId="f64f583489807fee" providerId="LiveId" clId="{07409CDA-1DCE-49E9-9D83-73995A3D989E}" dt="2021-04-07T13:32:59.153" v="1254" actId="207"/>
          <ac:spMkLst>
            <pc:docMk/>
            <pc:sldMk cId="1761201422" sldId="265"/>
            <ac:spMk id="4" creationId="{0B2CF5CF-4DA7-497D-87EF-863C59B72D45}"/>
          </ac:spMkLst>
        </pc:spChg>
        <pc:grpChg chg="add mod">
          <ac:chgData name="daniela koreta" userId="f64f583489807fee" providerId="LiveId" clId="{07409CDA-1DCE-49E9-9D83-73995A3D989E}" dt="2021-04-07T13:29:51.846" v="1224" actId="14100"/>
          <ac:grpSpMkLst>
            <pc:docMk/>
            <pc:sldMk cId="1761201422" sldId="265"/>
            <ac:grpSpMk id="3" creationId="{5BA292AA-12A4-4844-9B52-CDA8DFBCA00E}"/>
          </ac:grpSpMkLst>
        </pc:grpChg>
        <pc:graphicFrameChg chg="mod modGraphic">
          <ac:chgData name="daniela koreta" userId="f64f583489807fee" providerId="LiveId" clId="{07409CDA-1DCE-49E9-9D83-73995A3D989E}" dt="2021-04-07T13:31:44.424" v="1245" actId="207"/>
          <ac:graphicFrameMkLst>
            <pc:docMk/>
            <pc:sldMk cId="1761201422" sldId="265"/>
            <ac:graphicFrameMk id="2" creationId="{A1A2888E-21F6-4B70-A513-D7FA3374C434}"/>
          </ac:graphicFrameMkLst>
        </pc:graphicFrameChg>
        <pc:cxnChg chg="mod">
          <ac:chgData name="daniela koreta" userId="f64f583489807fee" providerId="LiveId" clId="{07409CDA-1DCE-49E9-9D83-73995A3D989E}" dt="2021-04-07T13:29:38.952" v="1203" actId="14100"/>
          <ac:cxnSpMkLst>
            <pc:docMk/>
            <pc:sldMk cId="1761201422" sldId="265"/>
            <ac:cxnSpMk id="5" creationId="{5901E633-FB6E-4A18-A27D-1E9B68634661}"/>
          </ac:cxnSpMkLst>
        </pc:cxnChg>
      </pc:sldChg>
      <pc:sldChg chg="addSp delSp modSp add del mod">
        <pc:chgData name="daniela koreta" userId="f64f583489807fee" providerId="LiveId" clId="{07409CDA-1DCE-49E9-9D83-73995A3D989E}" dt="2021-04-07T13:31:48.518" v="1246" actId="47"/>
        <pc:sldMkLst>
          <pc:docMk/>
          <pc:sldMk cId="844483196" sldId="266"/>
        </pc:sldMkLst>
        <pc:spChg chg="mod">
          <ac:chgData name="daniela koreta" userId="f64f583489807fee" providerId="LiveId" clId="{07409CDA-1DCE-49E9-9D83-73995A3D989E}" dt="2021-04-07T13:30:13.919" v="1239" actId="20577"/>
          <ac:spMkLst>
            <pc:docMk/>
            <pc:sldMk cId="844483196" sldId="266"/>
            <ac:spMk id="7" creationId="{F5DC7D15-0322-4264-BA0D-2A0670024BE7}"/>
          </ac:spMkLst>
        </pc:spChg>
        <pc:grpChg chg="del">
          <ac:chgData name="daniela koreta" userId="f64f583489807fee" providerId="LiveId" clId="{07409CDA-1DCE-49E9-9D83-73995A3D989E}" dt="2021-04-07T13:30:11.184" v="1233" actId="478"/>
          <ac:grpSpMkLst>
            <pc:docMk/>
            <pc:sldMk cId="844483196" sldId="266"/>
            <ac:grpSpMk id="3" creationId="{5BA292AA-12A4-4844-9B52-CDA8DFBCA00E}"/>
          </ac:grpSpMkLst>
        </pc:grpChg>
        <pc:grpChg chg="add mod">
          <ac:chgData name="daniela koreta" userId="f64f583489807fee" providerId="LiveId" clId="{07409CDA-1DCE-49E9-9D83-73995A3D989E}" dt="2021-04-07T13:30:11.447" v="1234"/>
          <ac:grpSpMkLst>
            <pc:docMk/>
            <pc:sldMk cId="844483196" sldId="266"/>
            <ac:grpSpMk id="6" creationId="{93C06A72-34C1-44A5-B637-C6209EA290C3}"/>
          </ac:grpSpMkLst>
        </pc:grpChg>
        <pc:graphicFrameChg chg="modGraphic">
          <ac:chgData name="daniela koreta" userId="f64f583489807fee" providerId="LiveId" clId="{07409CDA-1DCE-49E9-9D83-73995A3D989E}" dt="2021-04-07T13:30:24.866" v="1240" actId="2711"/>
          <ac:graphicFrameMkLst>
            <pc:docMk/>
            <pc:sldMk cId="844483196" sldId="266"/>
            <ac:graphicFrameMk id="2" creationId="{A1A2888E-21F6-4B70-A513-D7FA3374C434}"/>
          </ac:graphicFrameMkLst>
        </pc:graphicFrameChg>
        <pc:cxnChg chg="mod">
          <ac:chgData name="daniela koreta" userId="f64f583489807fee" providerId="LiveId" clId="{07409CDA-1DCE-49E9-9D83-73995A3D989E}" dt="2021-04-07T13:30:11.447" v="1234"/>
          <ac:cxnSpMkLst>
            <pc:docMk/>
            <pc:sldMk cId="844483196" sldId="266"/>
            <ac:cxnSpMk id="8" creationId="{12AE2983-5C01-42D7-AA53-6D73AF5CC56B}"/>
          </ac:cxnSpMkLst>
        </pc:cxnChg>
      </pc:sldChg>
      <pc:sldChg chg="addSp delSp modSp add mod modAnim">
        <pc:chgData name="daniela koreta" userId="f64f583489807fee" providerId="LiveId" clId="{07409CDA-1DCE-49E9-9D83-73995A3D989E}" dt="2021-04-07T14:41:21.344" v="2009" actId="13822"/>
        <pc:sldMkLst>
          <pc:docMk/>
          <pc:sldMk cId="1702561281" sldId="266"/>
        </pc:sldMkLst>
        <pc:spChg chg="mod">
          <ac:chgData name="daniela koreta" userId="f64f583489807fee" providerId="LiveId" clId="{07409CDA-1DCE-49E9-9D83-73995A3D989E}" dt="2021-04-07T14:05:40.948" v="1457" actId="2085"/>
          <ac:spMkLst>
            <pc:docMk/>
            <pc:sldMk cId="1702561281" sldId="266"/>
            <ac:spMk id="4" creationId="{0B2CF5CF-4DA7-497D-87EF-863C59B72D45}"/>
          </ac:spMkLst>
        </pc:spChg>
        <pc:graphicFrameChg chg="mod modGraphic">
          <ac:chgData name="daniela koreta" userId="f64f583489807fee" providerId="LiveId" clId="{07409CDA-1DCE-49E9-9D83-73995A3D989E}" dt="2021-04-07T13:42:41.550" v="1390" actId="20577"/>
          <ac:graphicFrameMkLst>
            <pc:docMk/>
            <pc:sldMk cId="1702561281" sldId="266"/>
            <ac:graphicFrameMk id="2" creationId="{A1A2888E-21F6-4B70-A513-D7FA3374C434}"/>
          </ac:graphicFrameMkLst>
        </pc:graphicFrameChg>
        <pc:picChg chg="add mod">
          <ac:chgData name="daniela koreta" userId="f64f583489807fee" providerId="LiveId" clId="{07409CDA-1DCE-49E9-9D83-73995A3D989E}" dt="2021-04-07T13:44:00.825" v="1401" actId="207"/>
          <ac:picMkLst>
            <pc:docMk/>
            <pc:sldMk cId="1702561281" sldId="266"/>
            <ac:picMk id="7" creationId="{969C67B5-4DD1-45A1-9A40-6F2B20391D8F}"/>
          </ac:picMkLst>
        </pc:picChg>
        <pc:picChg chg="add del mod">
          <ac:chgData name="daniela koreta" userId="f64f583489807fee" providerId="LiveId" clId="{07409CDA-1DCE-49E9-9D83-73995A3D989E}" dt="2021-04-07T13:40:08.759" v="1314" actId="478"/>
          <ac:picMkLst>
            <pc:docMk/>
            <pc:sldMk cId="1702561281" sldId="266"/>
            <ac:picMk id="8" creationId="{6E7D1EC3-F510-4F78-879F-81D5C25FA05C}"/>
          </ac:picMkLst>
        </pc:picChg>
        <pc:picChg chg="add del mod">
          <ac:chgData name="daniela koreta" userId="f64f583489807fee" providerId="LiveId" clId="{07409CDA-1DCE-49E9-9D83-73995A3D989E}" dt="2021-04-07T13:40:12.034" v="1317" actId="478"/>
          <ac:picMkLst>
            <pc:docMk/>
            <pc:sldMk cId="1702561281" sldId="266"/>
            <ac:picMk id="9" creationId="{C086D351-39DA-4C7D-92C2-DD595DF2124C}"/>
          </ac:picMkLst>
        </pc:picChg>
        <pc:picChg chg="add mod">
          <ac:chgData name="daniela koreta" userId="f64f583489807fee" providerId="LiveId" clId="{07409CDA-1DCE-49E9-9D83-73995A3D989E}" dt="2021-04-07T13:44:00.825" v="1401" actId="207"/>
          <ac:picMkLst>
            <pc:docMk/>
            <pc:sldMk cId="1702561281" sldId="266"/>
            <ac:picMk id="10" creationId="{41E93714-7C80-4A57-9E6A-B67EF1142F41}"/>
          </ac:picMkLst>
        </pc:picChg>
        <pc:picChg chg="add mod">
          <ac:chgData name="daniela koreta" userId="f64f583489807fee" providerId="LiveId" clId="{07409CDA-1DCE-49E9-9D83-73995A3D989E}" dt="2021-04-07T13:44:00.825" v="1401" actId="207"/>
          <ac:picMkLst>
            <pc:docMk/>
            <pc:sldMk cId="1702561281" sldId="266"/>
            <ac:picMk id="11" creationId="{E4B8A640-D011-47C4-BFA4-6722996A3AB3}"/>
          </ac:picMkLst>
        </pc:picChg>
        <pc:picChg chg="add mod">
          <ac:chgData name="daniela koreta" userId="f64f583489807fee" providerId="LiveId" clId="{07409CDA-1DCE-49E9-9D83-73995A3D989E}" dt="2021-04-07T13:44:00.825" v="1401" actId="207"/>
          <ac:picMkLst>
            <pc:docMk/>
            <pc:sldMk cId="1702561281" sldId="266"/>
            <ac:picMk id="12" creationId="{00A5A107-FAA2-4161-BC3F-67E8BE2DF3FC}"/>
          </ac:picMkLst>
        </pc:picChg>
        <pc:picChg chg="add mod">
          <ac:chgData name="daniela koreta" userId="f64f583489807fee" providerId="LiveId" clId="{07409CDA-1DCE-49E9-9D83-73995A3D989E}" dt="2021-04-07T13:44:00.825" v="1401" actId="207"/>
          <ac:picMkLst>
            <pc:docMk/>
            <pc:sldMk cId="1702561281" sldId="266"/>
            <ac:picMk id="13" creationId="{18D6A275-DE8B-4AD3-98CA-83F23D094044}"/>
          </ac:picMkLst>
        </pc:picChg>
        <pc:picChg chg="add mod">
          <ac:chgData name="daniela koreta" userId="f64f583489807fee" providerId="LiveId" clId="{07409CDA-1DCE-49E9-9D83-73995A3D989E}" dt="2021-04-07T13:44:00.825" v="1401" actId="207"/>
          <ac:picMkLst>
            <pc:docMk/>
            <pc:sldMk cId="1702561281" sldId="266"/>
            <ac:picMk id="14" creationId="{3D15B798-CBB8-4448-9BDF-02EBF7109DFC}"/>
          </ac:picMkLst>
        </pc:picChg>
        <pc:picChg chg="add mod">
          <ac:chgData name="daniela koreta" userId="f64f583489807fee" providerId="LiveId" clId="{07409CDA-1DCE-49E9-9D83-73995A3D989E}" dt="2021-04-07T13:44:00.825" v="1401" actId="207"/>
          <ac:picMkLst>
            <pc:docMk/>
            <pc:sldMk cId="1702561281" sldId="266"/>
            <ac:picMk id="15" creationId="{C723CC3E-9C4B-4A90-86CD-BAAEB30BE62D}"/>
          </ac:picMkLst>
        </pc:picChg>
        <pc:picChg chg="add mod">
          <ac:chgData name="daniela koreta" userId="f64f583489807fee" providerId="LiveId" clId="{07409CDA-1DCE-49E9-9D83-73995A3D989E}" dt="2021-04-07T13:44:00.825" v="1401" actId="207"/>
          <ac:picMkLst>
            <pc:docMk/>
            <pc:sldMk cId="1702561281" sldId="266"/>
            <ac:picMk id="16" creationId="{6D069C4D-2BCF-4F98-BFCD-9550C7D54886}"/>
          </ac:picMkLst>
        </pc:picChg>
        <pc:picChg chg="add mod">
          <ac:chgData name="daniela koreta" userId="f64f583489807fee" providerId="LiveId" clId="{07409CDA-1DCE-49E9-9D83-73995A3D989E}" dt="2021-04-07T13:44:00.825" v="1401" actId="207"/>
          <ac:picMkLst>
            <pc:docMk/>
            <pc:sldMk cId="1702561281" sldId="266"/>
            <ac:picMk id="17" creationId="{BC3A5F55-5998-400C-B711-55145E6FFE18}"/>
          </ac:picMkLst>
        </pc:picChg>
        <pc:picChg chg="add mod">
          <ac:chgData name="daniela koreta" userId="f64f583489807fee" providerId="LiveId" clId="{07409CDA-1DCE-49E9-9D83-73995A3D989E}" dt="2021-04-07T13:44:00.825" v="1401" actId="207"/>
          <ac:picMkLst>
            <pc:docMk/>
            <pc:sldMk cId="1702561281" sldId="266"/>
            <ac:picMk id="18" creationId="{76F00FA5-824F-4F26-9E4A-75FE84E1F1FC}"/>
          </ac:picMkLst>
        </pc:picChg>
        <pc:cxnChg chg="mod">
          <ac:chgData name="daniela koreta" userId="f64f583489807fee" providerId="LiveId" clId="{07409CDA-1DCE-49E9-9D83-73995A3D989E}" dt="2021-04-07T14:41:21.344" v="2009" actId="13822"/>
          <ac:cxnSpMkLst>
            <pc:docMk/>
            <pc:sldMk cId="1702561281" sldId="266"/>
            <ac:cxnSpMk id="5" creationId="{5901E633-FB6E-4A18-A27D-1E9B68634661}"/>
          </ac:cxnSpMkLst>
        </pc:cxnChg>
      </pc:sldChg>
      <pc:sldChg chg="addSp delSp modSp add mod delAnim modAnim">
        <pc:chgData name="daniela koreta" userId="f64f583489807fee" providerId="LiveId" clId="{07409CDA-1DCE-49E9-9D83-73995A3D989E}" dt="2021-04-07T14:41:25.724" v="2010" actId="13822"/>
        <pc:sldMkLst>
          <pc:docMk/>
          <pc:sldMk cId="1315174808" sldId="267"/>
        </pc:sldMkLst>
        <pc:spChg chg="del mod topLvl">
          <ac:chgData name="daniela koreta" userId="f64f583489807fee" providerId="LiveId" clId="{07409CDA-1DCE-49E9-9D83-73995A3D989E}" dt="2021-04-07T14:03:14.956" v="1446" actId="478"/>
          <ac:spMkLst>
            <pc:docMk/>
            <pc:sldMk cId="1315174808" sldId="267"/>
            <ac:spMk id="4" creationId="{0B2CF5CF-4DA7-497D-87EF-863C59B72D45}"/>
          </ac:spMkLst>
        </pc:spChg>
        <pc:spChg chg="mod">
          <ac:chgData name="daniela koreta" userId="f64f583489807fee" providerId="LiveId" clId="{07409CDA-1DCE-49E9-9D83-73995A3D989E}" dt="2021-04-07T14:03:11.710" v="1444"/>
          <ac:spMkLst>
            <pc:docMk/>
            <pc:sldMk cId="1315174808" sldId="267"/>
            <ac:spMk id="23" creationId="{EC7E05D2-8C7E-4BB5-8E10-8C283DBC90C0}"/>
          </ac:spMkLst>
        </pc:spChg>
        <pc:spChg chg="mod">
          <ac:chgData name="daniela koreta" userId="f64f583489807fee" providerId="LiveId" clId="{07409CDA-1DCE-49E9-9D83-73995A3D989E}" dt="2021-04-07T14:05:53.248" v="1460" actId="207"/>
          <ac:spMkLst>
            <pc:docMk/>
            <pc:sldMk cId="1315174808" sldId="267"/>
            <ac:spMk id="26" creationId="{3C2542E2-9A6E-47D1-99F5-D02F2EBA13D2}"/>
          </ac:spMkLst>
        </pc:spChg>
        <pc:grpChg chg="del">
          <ac:chgData name="daniela koreta" userId="f64f583489807fee" providerId="LiveId" clId="{07409CDA-1DCE-49E9-9D83-73995A3D989E}" dt="2021-04-07T14:03:11.363" v="1443" actId="478"/>
          <ac:grpSpMkLst>
            <pc:docMk/>
            <pc:sldMk cId="1315174808" sldId="267"/>
            <ac:grpSpMk id="3" creationId="{5BA292AA-12A4-4844-9B52-CDA8DFBCA00E}"/>
          </ac:grpSpMkLst>
        </pc:grpChg>
        <pc:grpChg chg="add del mod">
          <ac:chgData name="daniela koreta" userId="f64f583489807fee" providerId="LiveId" clId="{07409CDA-1DCE-49E9-9D83-73995A3D989E}" dt="2021-04-07T14:03:13.267" v="1445"/>
          <ac:grpSpMkLst>
            <pc:docMk/>
            <pc:sldMk cId="1315174808" sldId="267"/>
            <ac:grpSpMk id="22" creationId="{A6D1E8B5-1102-4327-A79A-20082F194CBC}"/>
          </ac:grpSpMkLst>
        </pc:grpChg>
        <pc:grpChg chg="add mod">
          <ac:chgData name="daniela koreta" userId="f64f583489807fee" providerId="LiveId" clId="{07409CDA-1DCE-49E9-9D83-73995A3D989E}" dt="2021-04-07T14:03:15.341" v="1447"/>
          <ac:grpSpMkLst>
            <pc:docMk/>
            <pc:sldMk cId="1315174808" sldId="267"/>
            <ac:grpSpMk id="25" creationId="{696D1F3A-1562-4762-939A-1811B31FADAC}"/>
          </ac:grpSpMkLst>
        </pc:grpChg>
        <pc:graphicFrameChg chg="modGraphic">
          <ac:chgData name="daniela koreta" userId="f64f583489807fee" providerId="LiveId" clId="{07409CDA-1DCE-49E9-9D83-73995A3D989E}" dt="2021-04-07T14:05:20.590" v="1455" actId="790"/>
          <ac:graphicFrameMkLst>
            <pc:docMk/>
            <pc:sldMk cId="1315174808" sldId="267"/>
            <ac:graphicFrameMk id="2" creationId="{A1A2888E-21F6-4B70-A513-D7FA3374C434}"/>
          </ac:graphicFrameMkLst>
        </pc:graphicFrameChg>
        <pc:picChg chg="del mod">
          <ac:chgData name="daniela koreta" userId="f64f583489807fee" providerId="LiveId" clId="{07409CDA-1DCE-49E9-9D83-73995A3D989E}" dt="2021-04-07T13:49:22.432" v="1424" actId="478"/>
          <ac:picMkLst>
            <pc:docMk/>
            <pc:sldMk cId="1315174808" sldId="267"/>
            <ac:picMk id="7" creationId="{969C67B5-4DD1-45A1-9A40-6F2B20391D8F}"/>
          </ac:picMkLst>
        </pc:picChg>
        <pc:picChg chg="mod">
          <ac:chgData name="daniela koreta" userId="f64f583489807fee" providerId="LiveId" clId="{07409CDA-1DCE-49E9-9D83-73995A3D989E}" dt="2021-04-07T13:56:26.290" v="1436" actId="207"/>
          <ac:picMkLst>
            <pc:docMk/>
            <pc:sldMk cId="1315174808" sldId="267"/>
            <ac:picMk id="10" creationId="{41E93714-7C80-4A57-9E6A-B67EF1142F41}"/>
          </ac:picMkLst>
        </pc:picChg>
        <pc:picChg chg="mod">
          <ac:chgData name="daniela koreta" userId="f64f583489807fee" providerId="LiveId" clId="{07409CDA-1DCE-49E9-9D83-73995A3D989E}" dt="2021-04-07T13:44:34.630" v="1404" actId="207"/>
          <ac:picMkLst>
            <pc:docMk/>
            <pc:sldMk cId="1315174808" sldId="267"/>
            <ac:picMk id="11" creationId="{E4B8A640-D011-47C4-BFA4-6722996A3AB3}"/>
          </ac:picMkLst>
        </pc:picChg>
        <pc:picChg chg="mod">
          <ac:chgData name="daniela koreta" userId="f64f583489807fee" providerId="LiveId" clId="{07409CDA-1DCE-49E9-9D83-73995A3D989E}" dt="2021-04-07T13:56:46.785" v="1438" actId="14826"/>
          <ac:picMkLst>
            <pc:docMk/>
            <pc:sldMk cId="1315174808" sldId="267"/>
            <ac:picMk id="12" creationId="{00A5A107-FAA2-4161-BC3F-67E8BE2DF3FC}"/>
          </ac:picMkLst>
        </pc:picChg>
        <pc:picChg chg="mod">
          <ac:chgData name="daniela koreta" userId="f64f583489807fee" providerId="LiveId" clId="{07409CDA-1DCE-49E9-9D83-73995A3D989E}" dt="2021-04-07T13:44:34.630" v="1404" actId="207"/>
          <ac:picMkLst>
            <pc:docMk/>
            <pc:sldMk cId="1315174808" sldId="267"/>
            <ac:picMk id="13" creationId="{18D6A275-DE8B-4AD3-98CA-83F23D094044}"/>
          </ac:picMkLst>
        </pc:picChg>
        <pc:picChg chg="mod">
          <ac:chgData name="daniela koreta" userId="f64f583489807fee" providerId="LiveId" clId="{07409CDA-1DCE-49E9-9D83-73995A3D989E}" dt="2021-04-07T13:44:34.630" v="1404" actId="207"/>
          <ac:picMkLst>
            <pc:docMk/>
            <pc:sldMk cId="1315174808" sldId="267"/>
            <ac:picMk id="14" creationId="{3D15B798-CBB8-4448-9BDF-02EBF7109DFC}"/>
          </ac:picMkLst>
        </pc:picChg>
        <pc:picChg chg="mod">
          <ac:chgData name="daniela koreta" userId="f64f583489807fee" providerId="LiveId" clId="{07409CDA-1DCE-49E9-9D83-73995A3D989E}" dt="2021-04-07T13:44:34.630" v="1404" actId="207"/>
          <ac:picMkLst>
            <pc:docMk/>
            <pc:sldMk cId="1315174808" sldId="267"/>
            <ac:picMk id="15" creationId="{C723CC3E-9C4B-4A90-86CD-BAAEB30BE62D}"/>
          </ac:picMkLst>
        </pc:picChg>
        <pc:picChg chg="mod">
          <ac:chgData name="daniela koreta" userId="f64f583489807fee" providerId="LiveId" clId="{07409CDA-1DCE-49E9-9D83-73995A3D989E}" dt="2021-04-07T13:57:10.710" v="1440" actId="14826"/>
          <ac:picMkLst>
            <pc:docMk/>
            <pc:sldMk cId="1315174808" sldId="267"/>
            <ac:picMk id="16" creationId="{6D069C4D-2BCF-4F98-BFCD-9550C7D54886}"/>
          </ac:picMkLst>
        </pc:picChg>
        <pc:picChg chg="mod">
          <ac:chgData name="daniela koreta" userId="f64f583489807fee" providerId="LiveId" clId="{07409CDA-1DCE-49E9-9D83-73995A3D989E}" dt="2021-04-07T13:44:24.093" v="1403" actId="207"/>
          <ac:picMkLst>
            <pc:docMk/>
            <pc:sldMk cId="1315174808" sldId="267"/>
            <ac:picMk id="17" creationId="{BC3A5F55-5998-400C-B711-55145E6FFE18}"/>
          </ac:picMkLst>
        </pc:picChg>
        <pc:picChg chg="del mod">
          <ac:chgData name="daniela koreta" userId="f64f583489807fee" providerId="LiveId" clId="{07409CDA-1DCE-49E9-9D83-73995A3D989E}" dt="2021-04-07T13:51:37.630" v="1428" actId="478"/>
          <ac:picMkLst>
            <pc:docMk/>
            <pc:sldMk cId="1315174808" sldId="267"/>
            <ac:picMk id="18" creationId="{76F00FA5-824F-4F26-9E4A-75FE84E1F1FC}"/>
          </ac:picMkLst>
        </pc:picChg>
        <pc:picChg chg="add del mod">
          <ac:chgData name="daniela koreta" userId="f64f583489807fee" providerId="LiveId" clId="{07409CDA-1DCE-49E9-9D83-73995A3D989E}" dt="2021-04-07T13:49:21.253" v="1423"/>
          <ac:picMkLst>
            <pc:docMk/>
            <pc:sldMk cId="1315174808" sldId="267"/>
            <ac:picMk id="19" creationId="{D8AF7358-0C20-43C9-B503-C34523EA7432}"/>
          </ac:picMkLst>
        </pc:picChg>
        <pc:picChg chg="add mod">
          <ac:chgData name="daniela koreta" userId="f64f583489807fee" providerId="LiveId" clId="{07409CDA-1DCE-49E9-9D83-73995A3D989E}" dt="2021-04-07T13:56:04.302" v="1434" actId="14826"/>
          <ac:picMkLst>
            <pc:docMk/>
            <pc:sldMk cId="1315174808" sldId="267"/>
            <ac:picMk id="20" creationId="{468DAB1D-55C1-4EBF-ACB5-2BC49508E9F9}"/>
          </ac:picMkLst>
        </pc:picChg>
        <pc:picChg chg="add mod">
          <ac:chgData name="daniela koreta" userId="f64f583489807fee" providerId="LiveId" clId="{07409CDA-1DCE-49E9-9D83-73995A3D989E}" dt="2021-04-07T13:51:42.908" v="1430" actId="1076"/>
          <ac:picMkLst>
            <pc:docMk/>
            <pc:sldMk cId="1315174808" sldId="267"/>
            <ac:picMk id="21" creationId="{F17492C6-CF41-45ED-8B7C-D3FBB7E05652}"/>
          </ac:picMkLst>
        </pc:picChg>
        <pc:cxnChg chg="del topLvl">
          <ac:chgData name="daniela koreta" userId="f64f583489807fee" providerId="LiveId" clId="{07409CDA-1DCE-49E9-9D83-73995A3D989E}" dt="2021-04-07T14:03:11.363" v="1443" actId="478"/>
          <ac:cxnSpMkLst>
            <pc:docMk/>
            <pc:sldMk cId="1315174808" sldId="267"/>
            <ac:cxnSpMk id="5" creationId="{5901E633-FB6E-4A18-A27D-1E9B68634661}"/>
          </ac:cxnSpMkLst>
        </pc:cxnChg>
        <pc:cxnChg chg="mod">
          <ac:chgData name="daniela koreta" userId="f64f583489807fee" providerId="LiveId" clId="{07409CDA-1DCE-49E9-9D83-73995A3D989E}" dt="2021-04-07T14:03:11.710" v="1444"/>
          <ac:cxnSpMkLst>
            <pc:docMk/>
            <pc:sldMk cId="1315174808" sldId="267"/>
            <ac:cxnSpMk id="24" creationId="{66A21709-42CB-4DD7-A0B4-228C2CE292B1}"/>
          </ac:cxnSpMkLst>
        </pc:cxnChg>
        <pc:cxnChg chg="mod">
          <ac:chgData name="daniela koreta" userId="f64f583489807fee" providerId="LiveId" clId="{07409CDA-1DCE-49E9-9D83-73995A3D989E}" dt="2021-04-07T14:41:25.724" v="2010" actId="13822"/>
          <ac:cxnSpMkLst>
            <pc:docMk/>
            <pc:sldMk cId="1315174808" sldId="267"/>
            <ac:cxnSpMk id="27" creationId="{C8BD30FB-20AD-4389-B5C2-8691B64CE2B6}"/>
          </ac:cxnSpMkLst>
        </pc:cxnChg>
      </pc:sldChg>
      <pc:sldChg chg="addSp delSp modSp new mod modClrScheme chgLayout">
        <pc:chgData name="daniela koreta" userId="f64f583489807fee" providerId="LiveId" clId="{07409CDA-1DCE-49E9-9D83-73995A3D989E}" dt="2021-04-07T14:40:03.495" v="2001" actId="13822"/>
        <pc:sldMkLst>
          <pc:docMk/>
          <pc:sldMk cId="1758036124" sldId="268"/>
        </pc:sldMkLst>
        <pc:spChg chg="del">
          <ac:chgData name="daniela koreta" userId="f64f583489807fee" providerId="LiveId" clId="{07409CDA-1DCE-49E9-9D83-73995A3D989E}" dt="2021-04-07T14:10:59.714" v="1510" actId="700"/>
          <ac:spMkLst>
            <pc:docMk/>
            <pc:sldMk cId="1758036124" sldId="268"/>
            <ac:spMk id="2" creationId="{32B2670B-B125-491F-A0BC-046AD6D27DC4}"/>
          </ac:spMkLst>
        </pc:spChg>
        <pc:spChg chg="del">
          <ac:chgData name="daniela koreta" userId="f64f583489807fee" providerId="LiveId" clId="{07409CDA-1DCE-49E9-9D83-73995A3D989E}" dt="2021-04-07T14:10:59.714" v="1510" actId="700"/>
          <ac:spMkLst>
            <pc:docMk/>
            <pc:sldMk cId="1758036124" sldId="268"/>
            <ac:spMk id="3" creationId="{D8B1CA42-3042-4391-998F-123682B87DB5}"/>
          </ac:spMkLst>
        </pc:spChg>
        <pc:spChg chg="add mod">
          <ac:chgData name="daniela koreta" userId="f64f583489807fee" providerId="LiveId" clId="{07409CDA-1DCE-49E9-9D83-73995A3D989E}" dt="2021-04-07T14:29:07.048" v="1945" actId="1076"/>
          <ac:spMkLst>
            <pc:docMk/>
            <pc:sldMk cId="1758036124" sldId="268"/>
            <ac:spMk id="4" creationId="{17205DE4-8FDE-43DA-B284-AFE046401FA6}"/>
          </ac:spMkLst>
        </pc:spChg>
        <pc:spChg chg="mod">
          <ac:chgData name="daniela koreta" userId="f64f583489807fee" providerId="LiveId" clId="{07409CDA-1DCE-49E9-9D83-73995A3D989E}" dt="2021-04-07T14:14:07.977" v="1615" actId="790"/>
          <ac:spMkLst>
            <pc:docMk/>
            <pc:sldMk cId="1758036124" sldId="268"/>
            <ac:spMk id="7" creationId="{AA16EC75-4997-4DF0-BB4D-6185F475877B}"/>
          </ac:spMkLst>
        </pc:spChg>
        <pc:spChg chg="add del">
          <ac:chgData name="daniela koreta" userId="f64f583489807fee" providerId="LiveId" clId="{07409CDA-1DCE-49E9-9D83-73995A3D989E}" dt="2021-04-07T14:17:41.445" v="1623"/>
          <ac:spMkLst>
            <pc:docMk/>
            <pc:sldMk cId="1758036124" sldId="268"/>
            <ac:spMk id="9" creationId="{931FBB05-E3C8-437A-9AE6-1D5785FAE27A}"/>
          </ac:spMkLst>
        </pc:spChg>
        <pc:spChg chg="add del">
          <ac:chgData name="daniela koreta" userId="f64f583489807fee" providerId="LiveId" clId="{07409CDA-1DCE-49E9-9D83-73995A3D989E}" dt="2021-04-07T14:17:43.756" v="1625"/>
          <ac:spMkLst>
            <pc:docMk/>
            <pc:sldMk cId="1758036124" sldId="268"/>
            <ac:spMk id="10" creationId="{40CF71DC-B340-44AC-A479-3673CCF87B39}"/>
          </ac:spMkLst>
        </pc:spChg>
        <pc:spChg chg="add del">
          <ac:chgData name="daniela koreta" userId="f64f583489807fee" providerId="LiveId" clId="{07409CDA-1DCE-49E9-9D83-73995A3D989E}" dt="2021-04-07T14:17:50.311" v="1629"/>
          <ac:spMkLst>
            <pc:docMk/>
            <pc:sldMk cId="1758036124" sldId="268"/>
            <ac:spMk id="11" creationId="{BA6A6647-C585-4332-B221-964820833699}"/>
          </ac:spMkLst>
        </pc:spChg>
        <pc:spChg chg="add del">
          <ac:chgData name="daniela koreta" userId="f64f583489807fee" providerId="LiveId" clId="{07409CDA-1DCE-49E9-9D83-73995A3D989E}" dt="2021-04-07T14:21:35.463" v="1637"/>
          <ac:spMkLst>
            <pc:docMk/>
            <pc:sldMk cId="1758036124" sldId="268"/>
            <ac:spMk id="12" creationId="{57C10C64-4EDE-4CE9-9ABF-3E806A4E19DF}"/>
          </ac:spMkLst>
        </pc:spChg>
        <pc:spChg chg="add mod">
          <ac:chgData name="daniela koreta" userId="f64f583489807fee" providerId="LiveId" clId="{07409CDA-1DCE-49E9-9D83-73995A3D989E}" dt="2021-04-07T14:26:15.037" v="1890" actId="13926"/>
          <ac:spMkLst>
            <pc:docMk/>
            <pc:sldMk cId="1758036124" sldId="268"/>
            <ac:spMk id="13" creationId="{E43E5195-A0A1-4398-BAB2-0FE6EEA67CCB}"/>
          </ac:spMkLst>
        </pc:spChg>
        <pc:spChg chg="add del">
          <ac:chgData name="daniela koreta" userId="f64f583489807fee" providerId="LiveId" clId="{07409CDA-1DCE-49E9-9D83-73995A3D989E}" dt="2021-04-07T14:28:18.950" v="1931"/>
          <ac:spMkLst>
            <pc:docMk/>
            <pc:sldMk cId="1758036124" sldId="268"/>
            <ac:spMk id="14" creationId="{E65D9CEB-82C5-4F25-B83D-7B4A6C4F329C}"/>
          </ac:spMkLst>
        </pc:spChg>
        <pc:grpChg chg="add mod">
          <ac:chgData name="daniela koreta" userId="f64f583489807fee" providerId="LiveId" clId="{07409CDA-1DCE-49E9-9D83-73995A3D989E}" dt="2021-04-07T14:13:25.153" v="1543"/>
          <ac:grpSpMkLst>
            <pc:docMk/>
            <pc:sldMk cId="1758036124" sldId="268"/>
            <ac:grpSpMk id="5" creationId="{68D28B2E-80BD-4AC9-9F2E-D27FB1294E26}"/>
          </ac:grpSpMkLst>
        </pc:grpChg>
        <pc:cxnChg chg="mod">
          <ac:chgData name="daniela koreta" userId="f64f583489807fee" providerId="LiveId" clId="{07409CDA-1DCE-49E9-9D83-73995A3D989E}" dt="2021-04-07T14:40:03.495" v="2001" actId="13822"/>
          <ac:cxnSpMkLst>
            <pc:docMk/>
            <pc:sldMk cId="1758036124" sldId="268"/>
            <ac:cxnSpMk id="6" creationId="{FD207FB1-C606-4433-B6C8-1447956CD2EE}"/>
          </ac:cxnSpMkLst>
        </pc:cxnChg>
      </pc:sldChg>
      <pc:sldChg chg="addSp delSp modSp new mod">
        <pc:chgData name="daniela koreta" userId="f64f583489807fee" providerId="LiveId" clId="{07409CDA-1DCE-49E9-9D83-73995A3D989E}" dt="2021-04-07T14:41:39.751" v="2016" actId="20577"/>
        <pc:sldMkLst>
          <pc:docMk/>
          <pc:sldMk cId="2552757563" sldId="269"/>
        </pc:sldMkLst>
        <pc:spChg chg="add mod">
          <ac:chgData name="daniela koreta" userId="f64f583489807fee" providerId="LiveId" clId="{07409CDA-1DCE-49E9-9D83-73995A3D989E}" dt="2021-04-07T14:41:39.751" v="2016" actId="20577"/>
          <ac:spMkLst>
            <pc:docMk/>
            <pc:sldMk cId="2552757563" sldId="269"/>
            <ac:spMk id="2" creationId="{40824E32-263D-48BE-8B55-FDA5AFAED6EB}"/>
          </ac:spMkLst>
        </pc:spChg>
        <pc:spChg chg="mod">
          <ac:chgData name="daniela koreta" userId="f64f583489807fee" providerId="LiveId" clId="{07409CDA-1DCE-49E9-9D83-73995A3D989E}" dt="2021-04-07T14:29:51.740" v="1973" actId="20577"/>
          <ac:spMkLst>
            <pc:docMk/>
            <pc:sldMk cId="2552757563" sldId="269"/>
            <ac:spMk id="7" creationId="{BFD441B6-8CA2-484A-8FEB-F5DA97469ED6}"/>
          </ac:spMkLst>
        </pc:spChg>
        <pc:grpChg chg="add mod">
          <ac:chgData name="daniela koreta" userId="f64f583489807fee" providerId="LiveId" clId="{07409CDA-1DCE-49E9-9D83-73995A3D989E}" dt="2021-04-07T14:29:47.088" v="1969"/>
          <ac:grpSpMkLst>
            <pc:docMk/>
            <pc:sldMk cId="2552757563" sldId="269"/>
            <ac:grpSpMk id="5" creationId="{D72E7159-2E5A-43BF-AA52-2CB1C1B2F812}"/>
          </ac:grpSpMkLst>
        </pc:grpChg>
        <pc:cxnChg chg="add del mod">
          <ac:chgData name="daniela koreta" userId="f64f583489807fee" providerId="LiveId" clId="{07409CDA-1DCE-49E9-9D83-73995A3D989E}" dt="2021-04-07T14:29:39.207" v="1965"/>
          <ac:cxnSpMkLst>
            <pc:docMk/>
            <pc:sldMk cId="2552757563" sldId="269"/>
            <ac:cxnSpMk id="3" creationId="{70BA5C55-E874-4C8C-BDA4-76844D6916F9}"/>
          </ac:cxnSpMkLst>
        </pc:cxnChg>
        <pc:cxnChg chg="add del mod">
          <ac:chgData name="daniela koreta" userId="f64f583489807fee" providerId="LiveId" clId="{07409CDA-1DCE-49E9-9D83-73995A3D989E}" dt="2021-04-07T14:29:42.089" v="1968"/>
          <ac:cxnSpMkLst>
            <pc:docMk/>
            <pc:sldMk cId="2552757563" sldId="269"/>
            <ac:cxnSpMk id="4" creationId="{62B01F5B-5F61-430F-8890-F464D0A41D82}"/>
          </ac:cxnSpMkLst>
        </pc:cxnChg>
        <pc:cxnChg chg="mod">
          <ac:chgData name="daniela koreta" userId="f64f583489807fee" providerId="LiveId" clId="{07409CDA-1DCE-49E9-9D83-73995A3D989E}" dt="2021-04-07T14:40:10.512" v="2002" actId="13822"/>
          <ac:cxnSpMkLst>
            <pc:docMk/>
            <pc:sldMk cId="2552757563" sldId="269"/>
            <ac:cxnSpMk id="6" creationId="{32A5D301-8951-4A65-BC03-DBA6AD3B729F}"/>
          </ac:cxnSpMkLst>
        </pc:cxnChg>
      </pc:sldChg>
      <pc:sldChg chg="addSp modSp new mod">
        <pc:chgData name="daniela koreta" userId="f64f583489807fee" providerId="LiveId" clId="{07409CDA-1DCE-49E9-9D83-73995A3D989E}" dt="2021-04-07T14:42:08.582" v="2038" actId="20577"/>
        <pc:sldMkLst>
          <pc:docMk/>
          <pc:sldMk cId="4036942187" sldId="270"/>
        </pc:sldMkLst>
        <pc:spChg chg="mod">
          <ac:chgData name="daniela koreta" userId="f64f583489807fee" providerId="LiveId" clId="{07409CDA-1DCE-49E9-9D83-73995A3D989E}" dt="2021-04-07T14:31:03.208" v="1998" actId="20577"/>
          <ac:spMkLst>
            <pc:docMk/>
            <pc:sldMk cId="4036942187" sldId="270"/>
            <ac:spMk id="4" creationId="{9DEA9E9E-6070-42BC-8F14-18D3489B1FA6}"/>
          </ac:spMkLst>
        </pc:spChg>
        <pc:spChg chg="add mod">
          <ac:chgData name="daniela koreta" userId="f64f583489807fee" providerId="LiveId" clId="{07409CDA-1DCE-49E9-9D83-73995A3D989E}" dt="2021-04-07T14:42:08.582" v="2038" actId="20577"/>
          <ac:spMkLst>
            <pc:docMk/>
            <pc:sldMk cId="4036942187" sldId="270"/>
            <ac:spMk id="5" creationId="{5BAA4C99-2CCC-4766-AA7E-3D00D92621F9}"/>
          </ac:spMkLst>
        </pc:spChg>
        <pc:grpChg chg="add mod">
          <ac:chgData name="daniela koreta" userId="f64f583489807fee" providerId="LiveId" clId="{07409CDA-1DCE-49E9-9D83-73995A3D989E}" dt="2021-04-07T14:30:56.348" v="1976"/>
          <ac:grpSpMkLst>
            <pc:docMk/>
            <pc:sldMk cId="4036942187" sldId="270"/>
            <ac:grpSpMk id="2" creationId="{AE334579-A0D4-405C-A59C-16F73E082BE6}"/>
          </ac:grpSpMkLst>
        </pc:grpChg>
        <pc:cxnChg chg="mod">
          <ac:chgData name="daniela koreta" userId="f64f583489807fee" providerId="LiveId" clId="{07409CDA-1DCE-49E9-9D83-73995A3D989E}" dt="2021-04-07T14:30:56.348" v="1976"/>
          <ac:cxnSpMkLst>
            <pc:docMk/>
            <pc:sldMk cId="4036942187" sldId="270"/>
            <ac:cxnSpMk id="3" creationId="{60C03EC7-C4B8-4652-8505-4190EB1FFF44}"/>
          </ac:cxnSpMkLst>
        </pc:cxnChg>
      </pc:sldChg>
      <pc:sldChg chg="modSp add mod">
        <pc:chgData name="daniela koreta" userId="f64f583489807fee" providerId="LiveId" clId="{07409CDA-1DCE-49E9-9D83-73995A3D989E}" dt="2021-04-07T14:39:30.995" v="2000"/>
        <pc:sldMkLst>
          <pc:docMk/>
          <pc:sldMk cId="1363141913" sldId="271"/>
        </pc:sldMkLst>
        <pc:spChg chg="mod">
          <ac:chgData name="daniela koreta" userId="f64f583489807fee" providerId="LiveId" clId="{07409CDA-1DCE-49E9-9D83-73995A3D989E}" dt="2021-04-07T14:39:30.995" v="2000"/>
          <ac:spMkLst>
            <pc:docMk/>
            <pc:sldMk cId="1363141913" sldId="271"/>
            <ac:spMk id="4" creationId="{9DEA9E9E-6070-42BC-8F14-18D3489B1FA6}"/>
          </ac:spMkLst>
        </pc:spChg>
      </pc:sldChg>
      <pc:sldChg chg="addSp delSp modSp add mod">
        <pc:chgData name="daniela koreta" userId="f64f583489807fee" providerId="LiveId" clId="{07409CDA-1DCE-49E9-9D83-73995A3D989E}" dt="2021-04-07T14:48:14.315" v="2085" actId="14100"/>
        <pc:sldMkLst>
          <pc:docMk/>
          <pc:sldMk cId="1885786446" sldId="272"/>
        </pc:sldMkLst>
        <pc:spChg chg="mod">
          <ac:chgData name="daniela koreta" userId="f64f583489807fee" providerId="LiveId" clId="{07409CDA-1DCE-49E9-9D83-73995A3D989E}" dt="2021-04-07T14:42:35.849" v="2043" actId="20577"/>
          <ac:spMkLst>
            <pc:docMk/>
            <pc:sldMk cId="1885786446" sldId="272"/>
            <ac:spMk id="4" creationId="{9DEA9E9E-6070-42BC-8F14-18D3489B1FA6}"/>
          </ac:spMkLst>
        </pc:spChg>
        <pc:spChg chg="add del mod">
          <ac:chgData name="daniela koreta" userId="f64f583489807fee" providerId="LiveId" clId="{07409CDA-1DCE-49E9-9D83-73995A3D989E}" dt="2021-04-07T14:46:01.881" v="2063" actId="478"/>
          <ac:spMkLst>
            <pc:docMk/>
            <pc:sldMk cId="1885786446" sldId="272"/>
            <ac:spMk id="8" creationId="{BE841301-0A45-4DF9-8DA2-8A0B07BFEFFD}"/>
          </ac:spMkLst>
        </pc:spChg>
        <pc:spChg chg="add mod">
          <ac:chgData name="daniela koreta" userId="f64f583489807fee" providerId="LiveId" clId="{07409CDA-1DCE-49E9-9D83-73995A3D989E}" dt="2021-04-07T14:48:14.315" v="2085" actId="14100"/>
          <ac:spMkLst>
            <pc:docMk/>
            <pc:sldMk cId="1885786446" sldId="272"/>
            <ac:spMk id="9" creationId="{A43EA939-CD7C-47D4-8789-A63AF36A0B7F}"/>
          </ac:spMkLst>
        </pc:spChg>
        <pc:picChg chg="add mod">
          <ac:chgData name="daniela koreta" userId="f64f583489807fee" providerId="LiveId" clId="{07409CDA-1DCE-49E9-9D83-73995A3D989E}" dt="2021-04-07T14:44:17.982" v="2049" actId="1076"/>
          <ac:picMkLst>
            <pc:docMk/>
            <pc:sldMk cId="1885786446" sldId="272"/>
            <ac:picMk id="6" creationId="{362912C4-4516-4826-9986-CD8C0ACA11B7}"/>
          </ac:picMkLst>
        </pc:picChg>
        <pc:cxnChg chg="mod">
          <ac:chgData name="daniela koreta" userId="f64f583489807fee" providerId="LiveId" clId="{07409CDA-1DCE-49E9-9D83-73995A3D989E}" dt="2021-04-07T14:44:36.807" v="2051" actId="208"/>
          <ac:cxnSpMkLst>
            <pc:docMk/>
            <pc:sldMk cId="1885786446" sldId="272"/>
            <ac:cxnSpMk id="3" creationId="{60C03EC7-C4B8-4652-8505-4190EB1FFF44}"/>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image" Target="../media/image10.jpg"/><Relationship Id="rId1" Type="http://schemas.openxmlformats.org/officeDocument/2006/relationships/image" Target="../media/image9.jpg"/><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diagrams/_rels/data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image" Target="../media/image15.jpg"/><Relationship Id="rId5" Type="http://schemas.openxmlformats.org/officeDocument/2006/relationships/image" Target="../media/image19.jpg"/><Relationship Id="rId4" Type="http://schemas.openxmlformats.org/officeDocument/2006/relationships/image" Target="../media/image1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image" Target="../media/image10.jpg"/><Relationship Id="rId1" Type="http://schemas.openxmlformats.org/officeDocument/2006/relationships/image" Target="../media/image9.jpg"/><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image" Target="../media/image15.jpg"/><Relationship Id="rId5" Type="http://schemas.openxmlformats.org/officeDocument/2006/relationships/image" Target="../media/image19.jpg"/><Relationship Id="rId4" Type="http://schemas.openxmlformats.org/officeDocument/2006/relationships/image" Target="../media/image18.jp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396B8-97DE-4B56-AAB3-D6DC69C9F47F}" type="doc">
      <dgm:prSet loTypeId="urn:microsoft.com/office/officeart/2005/8/layout/vList3" loCatId="list" qsTypeId="urn:microsoft.com/office/officeart/2005/8/quickstyle/simple2" qsCatId="simple" csTypeId="urn:microsoft.com/office/officeart/2005/8/colors/accent4_1" csCatId="accent4" phldr="1"/>
      <dgm:spPr/>
    </dgm:pt>
    <dgm:pt modelId="{0A3E317B-6ED1-499F-BCC3-4DAFF93F73B9}">
      <dgm:prSet phldrT="[Testo]" custT="1"/>
      <dgm:spPr/>
      <dgm:t>
        <a:bodyPr/>
        <a:lstStyle/>
        <a:p>
          <a:r>
            <a:rPr lang="it-IT" sz="1400" dirty="0">
              <a:latin typeface="Avenir Next LT Pro" panose="020B0504020202020204" pitchFamily="34" charset="0"/>
            </a:rPr>
            <a:t>1x esp32</a:t>
          </a:r>
        </a:p>
      </dgm:t>
    </dgm:pt>
    <dgm:pt modelId="{0A29F9DC-6602-4593-BCDC-60CA360869EF}" type="parTrans" cxnId="{F7FB239E-7A9A-42D2-8B80-CF48B5BD129E}">
      <dgm:prSet/>
      <dgm:spPr/>
      <dgm:t>
        <a:bodyPr/>
        <a:lstStyle/>
        <a:p>
          <a:endParaRPr lang="it-IT"/>
        </a:p>
      </dgm:t>
    </dgm:pt>
    <dgm:pt modelId="{96ADD815-505B-458B-986B-2BA8078C5DFB}" type="sibTrans" cxnId="{F7FB239E-7A9A-42D2-8B80-CF48B5BD129E}">
      <dgm:prSet/>
      <dgm:spPr/>
      <dgm:t>
        <a:bodyPr/>
        <a:lstStyle/>
        <a:p>
          <a:endParaRPr lang="it-IT"/>
        </a:p>
      </dgm:t>
    </dgm:pt>
    <dgm:pt modelId="{DFBAC9A4-0E47-4CF1-A544-1CEB37DF36CD}">
      <dgm:prSet phldrT="[Testo]" custT="1"/>
      <dgm:spPr/>
      <dgm:t>
        <a:bodyPr/>
        <a:lstStyle/>
        <a:p>
          <a:r>
            <a:rPr lang="it-IT" sz="1400" dirty="0">
              <a:latin typeface="Avenir Next LT Pro" panose="020B0504020202020204" pitchFamily="34" charset="0"/>
            </a:rPr>
            <a:t>2x breadboard</a:t>
          </a:r>
        </a:p>
      </dgm:t>
    </dgm:pt>
    <dgm:pt modelId="{D1097CD1-9B28-491D-AB88-B65EF02F056E}" type="parTrans" cxnId="{CAFD4429-95A9-4E75-8BF0-FB2246299AE0}">
      <dgm:prSet/>
      <dgm:spPr/>
      <dgm:t>
        <a:bodyPr/>
        <a:lstStyle/>
        <a:p>
          <a:endParaRPr lang="it-IT"/>
        </a:p>
      </dgm:t>
    </dgm:pt>
    <dgm:pt modelId="{49592467-2676-4C49-A2F5-DF3DA3B829E4}" type="sibTrans" cxnId="{CAFD4429-95A9-4E75-8BF0-FB2246299AE0}">
      <dgm:prSet/>
      <dgm:spPr/>
      <dgm:t>
        <a:bodyPr/>
        <a:lstStyle/>
        <a:p>
          <a:endParaRPr lang="it-IT"/>
        </a:p>
      </dgm:t>
    </dgm:pt>
    <dgm:pt modelId="{63B0F262-2343-48A3-BAA8-7F4C472C93B4}">
      <dgm:prSet phldrT="[Testo]" custT="1"/>
      <dgm:spPr/>
      <dgm:t>
        <a:bodyPr/>
        <a:lstStyle/>
        <a:p>
          <a:r>
            <a:rPr lang="it-IT" sz="1400" dirty="0">
              <a:latin typeface="Avenir Next LT Pro" panose="020B0504020202020204" pitchFamily="34" charset="0"/>
            </a:rPr>
            <a:t>4x </a:t>
          </a:r>
          <a:r>
            <a:rPr lang="it-IT" sz="1400" dirty="0" err="1">
              <a:latin typeface="Avenir Next LT Pro" panose="020B0504020202020204" pitchFamily="34" charset="0"/>
            </a:rPr>
            <a:t>button</a:t>
          </a:r>
          <a:endParaRPr lang="it-IT" sz="1400" dirty="0">
            <a:latin typeface="Avenir Next LT Pro" panose="020B0504020202020204" pitchFamily="34" charset="0"/>
          </a:endParaRPr>
        </a:p>
      </dgm:t>
    </dgm:pt>
    <dgm:pt modelId="{1B7534CD-0489-47D0-9961-06D2B7F72615}" type="parTrans" cxnId="{7289A21A-482A-4E4A-97EB-EEAC699BA7CE}">
      <dgm:prSet/>
      <dgm:spPr/>
      <dgm:t>
        <a:bodyPr/>
        <a:lstStyle/>
        <a:p>
          <a:endParaRPr lang="it-IT"/>
        </a:p>
      </dgm:t>
    </dgm:pt>
    <dgm:pt modelId="{39E43D04-60B3-4518-A25D-3BB5ABB98A36}" type="sibTrans" cxnId="{7289A21A-482A-4E4A-97EB-EEAC699BA7CE}">
      <dgm:prSet/>
      <dgm:spPr/>
      <dgm:t>
        <a:bodyPr/>
        <a:lstStyle/>
        <a:p>
          <a:endParaRPr lang="it-IT"/>
        </a:p>
      </dgm:t>
    </dgm:pt>
    <dgm:pt modelId="{EA7E88FB-5CAE-4FE8-8548-7584D7B31B6C}">
      <dgm:prSet phldrT="[Testo]" custT="1"/>
      <dgm:spPr/>
      <dgm:t>
        <a:bodyPr/>
        <a:lstStyle/>
        <a:p>
          <a:r>
            <a:rPr lang="it-IT" sz="1400" dirty="0">
              <a:latin typeface="Avenir Next LT Pro" panose="020B0504020202020204" pitchFamily="34" charset="0"/>
            </a:rPr>
            <a:t>5x led</a:t>
          </a:r>
        </a:p>
      </dgm:t>
    </dgm:pt>
    <dgm:pt modelId="{B3BB10E8-5314-4B31-9851-14615CB64ABF}" type="parTrans" cxnId="{32691662-5C6C-42E1-8A5C-559C7F4249F9}">
      <dgm:prSet/>
      <dgm:spPr/>
      <dgm:t>
        <a:bodyPr/>
        <a:lstStyle/>
        <a:p>
          <a:endParaRPr lang="it-IT"/>
        </a:p>
      </dgm:t>
    </dgm:pt>
    <dgm:pt modelId="{1902A8E5-8C0F-4B1E-ABC3-7456681EF84F}" type="sibTrans" cxnId="{32691662-5C6C-42E1-8A5C-559C7F4249F9}">
      <dgm:prSet/>
      <dgm:spPr/>
      <dgm:t>
        <a:bodyPr/>
        <a:lstStyle/>
        <a:p>
          <a:endParaRPr lang="it-IT"/>
        </a:p>
      </dgm:t>
    </dgm:pt>
    <dgm:pt modelId="{040FD640-C9F5-41E2-880B-2C146EFB0396}">
      <dgm:prSet phldrT="[Testo]" custT="1"/>
      <dgm:spPr/>
      <dgm:t>
        <a:bodyPr/>
        <a:lstStyle/>
        <a:p>
          <a:r>
            <a:rPr lang="it-IT" sz="1400" dirty="0">
              <a:latin typeface="Avenir Next LT Pro" panose="020B0504020202020204" pitchFamily="34" charset="0"/>
            </a:rPr>
            <a:t>jumper </a:t>
          </a:r>
          <a:r>
            <a:rPr lang="it-IT" sz="1400" dirty="0" err="1">
              <a:latin typeface="Avenir Next LT Pro" panose="020B0504020202020204" pitchFamily="34" charset="0"/>
            </a:rPr>
            <a:t>wires</a:t>
          </a:r>
          <a:endParaRPr lang="it-IT" sz="1400" dirty="0">
            <a:latin typeface="Avenir Next LT Pro" panose="020B0504020202020204" pitchFamily="34" charset="0"/>
          </a:endParaRPr>
        </a:p>
      </dgm:t>
    </dgm:pt>
    <dgm:pt modelId="{DC271CA0-F42B-44D7-BD62-CD3E40890F92}" type="parTrans" cxnId="{1E35B005-0F1A-48C3-A9BE-C5EDA5E16743}">
      <dgm:prSet/>
      <dgm:spPr/>
      <dgm:t>
        <a:bodyPr/>
        <a:lstStyle/>
        <a:p>
          <a:endParaRPr lang="it-IT"/>
        </a:p>
      </dgm:t>
    </dgm:pt>
    <dgm:pt modelId="{965D2EF0-18D6-4148-BC5C-E293E323B8CB}" type="sibTrans" cxnId="{1E35B005-0F1A-48C3-A9BE-C5EDA5E16743}">
      <dgm:prSet/>
      <dgm:spPr/>
      <dgm:t>
        <a:bodyPr/>
        <a:lstStyle/>
        <a:p>
          <a:endParaRPr lang="it-IT"/>
        </a:p>
      </dgm:t>
    </dgm:pt>
    <dgm:pt modelId="{0FE1D860-E9A6-4F89-BC96-85A7F76913E6}">
      <dgm:prSet phldrT="[Testo]" custT="1"/>
      <dgm:spPr/>
      <dgm:t>
        <a:bodyPr/>
        <a:lstStyle/>
        <a:p>
          <a:r>
            <a:rPr lang="it-IT" sz="1400" dirty="0">
              <a:latin typeface="Avenir Next LT Pro" panose="020B0504020202020204" pitchFamily="34" charset="0"/>
            </a:rPr>
            <a:t>4x </a:t>
          </a:r>
          <a:r>
            <a:rPr lang="it-IT" sz="1400">
              <a:latin typeface="Avenir Next LT Pro" panose="020B0504020202020204" pitchFamily="34" charset="0"/>
            </a:rPr>
            <a:t>resistor </a:t>
          </a:r>
          <a:r>
            <a:rPr lang="it-IT" sz="1400" dirty="0">
              <a:latin typeface="Avenir Next LT Pro" panose="020B0504020202020204" pitchFamily="34" charset="0"/>
            </a:rPr>
            <a:t>1k</a:t>
          </a:r>
          <a:r>
            <a:rPr lang="el-GR" sz="1400" dirty="0">
              <a:latin typeface="Avenir Next LT Pro" panose="020B0504020202020204" pitchFamily="34" charset="0"/>
            </a:rPr>
            <a:t>Ω</a:t>
          </a:r>
          <a:endParaRPr lang="it-IT" sz="1400" dirty="0">
            <a:latin typeface="Avenir Next LT Pro" panose="020B0504020202020204" pitchFamily="34" charset="0"/>
          </a:endParaRPr>
        </a:p>
      </dgm:t>
    </dgm:pt>
    <dgm:pt modelId="{15527876-3BD1-42D6-8052-627C4A2BE09D}" type="parTrans" cxnId="{B66412A4-8778-4FFD-AEDD-64D347338568}">
      <dgm:prSet/>
      <dgm:spPr/>
      <dgm:t>
        <a:bodyPr/>
        <a:lstStyle/>
        <a:p>
          <a:endParaRPr lang="it-IT"/>
        </a:p>
      </dgm:t>
    </dgm:pt>
    <dgm:pt modelId="{93EFA80F-53B3-460A-84F8-003F42FA19FF}" type="sibTrans" cxnId="{B66412A4-8778-4FFD-AEDD-64D347338568}">
      <dgm:prSet/>
      <dgm:spPr/>
      <dgm:t>
        <a:bodyPr/>
        <a:lstStyle/>
        <a:p>
          <a:endParaRPr lang="it-IT"/>
        </a:p>
      </dgm:t>
    </dgm:pt>
    <dgm:pt modelId="{C20F6CAB-8831-4A5C-B7BB-7830FD82A50D}" type="pres">
      <dgm:prSet presAssocID="{4E2396B8-97DE-4B56-AAB3-D6DC69C9F47F}" presName="linearFlow" presStyleCnt="0">
        <dgm:presLayoutVars>
          <dgm:dir/>
          <dgm:resizeHandles val="exact"/>
        </dgm:presLayoutVars>
      </dgm:prSet>
      <dgm:spPr/>
    </dgm:pt>
    <dgm:pt modelId="{89D87A0D-B77E-4E48-B132-47D560B262B9}" type="pres">
      <dgm:prSet presAssocID="{0A3E317B-6ED1-499F-BCC3-4DAFF93F73B9}" presName="composite" presStyleCnt="0"/>
      <dgm:spPr/>
    </dgm:pt>
    <dgm:pt modelId="{1A23F8D6-F971-4F6C-BF24-23E838CA99C0}" type="pres">
      <dgm:prSet presAssocID="{0A3E317B-6ED1-499F-BCC3-4DAFF93F73B9}" presName="imgShp" presStyleLbl="fgImgPlace1" presStyleIdx="0" presStyleCnt="6"/>
      <dgm:spPr>
        <a:blipFill>
          <a:blip xmlns:r="http://schemas.openxmlformats.org/officeDocument/2006/relationships" r:embed="rId1"/>
          <a:srcRect/>
          <a:stretch>
            <a:fillRect/>
          </a:stretch>
        </a:blipFill>
      </dgm:spPr>
    </dgm:pt>
    <dgm:pt modelId="{7F56B4C4-9082-4B82-891B-6508B6FDB7F3}" type="pres">
      <dgm:prSet presAssocID="{0A3E317B-6ED1-499F-BCC3-4DAFF93F73B9}" presName="txShp" presStyleLbl="node1" presStyleIdx="0" presStyleCnt="6">
        <dgm:presLayoutVars>
          <dgm:bulletEnabled val="1"/>
        </dgm:presLayoutVars>
      </dgm:prSet>
      <dgm:spPr/>
    </dgm:pt>
    <dgm:pt modelId="{D2B9146E-5749-49E0-9729-96BED36D0A61}" type="pres">
      <dgm:prSet presAssocID="{96ADD815-505B-458B-986B-2BA8078C5DFB}" presName="spacing" presStyleCnt="0"/>
      <dgm:spPr/>
    </dgm:pt>
    <dgm:pt modelId="{CE0F0611-B6EA-4A69-9162-EC523933124A}" type="pres">
      <dgm:prSet presAssocID="{DFBAC9A4-0E47-4CF1-A544-1CEB37DF36CD}" presName="composite" presStyleCnt="0"/>
      <dgm:spPr/>
    </dgm:pt>
    <dgm:pt modelId="{C09D9E5B-BACC-4532-B34E-5C1563B197A3}" type="pres">
      <dgm:prSet presAssocID="{DFBAC9A4-0E47-4CF1-A544-1CEB37DF36CD}" presName="imgShp" presStyleLbl="fgImgPlace1" presStyleIdx="1" presStyleCnt="6"/>
      <dgm:spPr>
        <a:blipFill>
          <a:blip xmlns:r="http://schemas.openxmlformats.org/officeDocument/2006/relationships" r:embed="rId2"/>
          <a:srcRect/>
          <a:stretch>
            <a:fillRect l="-16000" r="-16000"/>
          </a:stretch>
        </a:blipFill>
      </dgm:spPr>
    </dgm:pt>
    <dgm:pt modelId="{059EDA72-A6B9-4832-9EA4-436399B1C6A3}" type="pres">
      <dgm:prSet presAssocID="{DFBAC9A4-0E47-4CF1-A544-1CEB37DF36CD}" presName="txShp" presStyleLbl="node1" presStyleIdx="1" presStyleCnt="6">
        <dgm:presLayoutVars>
          <dgm:bulletEnabled val="1"/>
        </dgm:presLayoutVars>
      </dgm:prSet>
      <dgm:spPr/>
    </dgm:pt>
    <dgm:pt modelId="{383184FA-55BC-40C4-97B8-087C05F88F29}" type="pres">
      <dgm:prSet presAssocID="{49592467-2676-4C49-A2F5-DF3DA3B829E4}" presName="spacing" presStyleCnt="0"/>
      <dgm:spPr/>
    </dgm:pt>
    <dgm:pt modelId="{22A45E06-145A-4F74-A554-62158F8128A4}" type="pres">
      <dgm:prSet presAssocID="{63B0F262-2343-48A3-BAA8-7F4C472C93B4}" presName="composite" presStyleCnt="0"/>
      <dgm:spPr/>
    </dgm:pt>
    <dgm:pt modelId="{57BD727F-F4F9-4E89-9C3E-EE13FFC15259}" type="pres">
      <dgm:prSet presAssocID="{63B0F262-2343-48A3-BAA8-7F4C472C93B4}" presName="imgShp" presStyleLbl="fgImgPlace1" presStyleIdx="2" presStyleCnt="6"/>
      <dgm:spPr>
        <a:blipFill>
          <a:blip xmlns:r="http://schemas.openxmlformats.org/officeDocument/2006/relationships" r:embed="rId3"/>
          <a:srcRect/>
          <a:stretch>
            <a:fillRect/>
          </a:stretch>
        </a:blipFill>
      </dgm:spPr>
    </dgm:pt>
    <dgm:pt modelId="{43D5D61C-0C5E-4B2B-B480-B2BD2C70D3DA}" type="pres">
      <dgm:prSet presAssocID="{63B0F262-2343-48A3-BAA8-7F4C472C93B4}" presName="txShp" presStyleLbl="node1" presStyleIdx="2" presStyleCnt="6">
        <dgm:presLayoutVars>
          <dgm:bulletEnabled val="1"/>
        </dgm:presLayoutVars>
      </dgm:prSet>
      <dgm:spPr/>
    </dgm:pt>
    <dgm:pt modelId="{91E788C9-4F85-4809-BE90-6FD11172CF53}" type="pres">
      <dgm:prSet presAssocID="{39E43D04-60B3-4518-A25D-3BB5ABB98A36}" presName="spacing" presStyleCnt="0"/>
      <dgm:spPr/>
    </dgm:pt>
    <dgm:pt modelId="{D164291F-B54E-4C36-97D2-5EB7169469E9}" type="pres">
      <dgm:prSet presAssocID="{EA7E88FB-5CAE-4FE8-8548-7584D7B31B6C}" presName="composite" presStyleCnt="0"/>
      <dgm:spPr/>
    </dgm:pt>
    <dgm:pt modelId="{C50FBAA6-78E0-4959-9842-BF4F887E346D}" type="pres">
      <dgm:prSet presAssocID="{EA7E88FB-5CAE-4FE8-8548-7584D7B31B6C}" presName="imgShp" presStyleLbl="fgImgPlace1" presStyleIdx="3" presStyleCnt="6"/>
      <dgm:spPr>
        <a:blipFill>
          <a:blip xmlns:r="http://schemas.openxmlformats.org/officeDocument/2006/relationships" r:embed="rId4"/>
          <a:srcRect/>
          <a:stretch>
            <a:fillRect/>
          </a:stretch>
        </a:blipFill>
      </dgm:spPr>
    </dgm:pt>
    <dgm:pt modelId="{D0678365-CA3C-4D88-A50A-1B4732961BC8}" type="pres">
      <dgm:prSet presAssocID="{EA7E88FB-5CAE-4FE8-8548-7584D7B31B6C}" presName="txShp" presStyleLbl="node1" presStyleIdx="3" presStyleCnt="6">
        <dgm:presLayoutVars>
          <dgm:bulletEnabled val="1"/>
        </dgm:presLayoutVars>
      </dgm:prSet>
      <dgm:spPr/>
    </dgm:pt>
    <dgm:pt modelId="{650700C4-9EB2-4C75-A0F0-E0C0E2B15827}" type="pres">
      <dgm:prSet presAssocID="{1902A8E5-8C0F-4B1E-ABC3-7456681EF84F}" presName="spacing" presStyleCnt="0"/>
      <dgm:spPr/>
    </dgm:pt>
    <dgm:pt modelId="{61673FB8-61F2-4F9B-ACE7-28A0861DE163}" type="pres">
      <dgm:prSet presAssocID="{040FD640-C9F5-41E2-880B-2C146EFB0396}" presName="composite" presStyleCnt="0"/>
      <dgm:spPr/>
    </dgm:pt>
    <dgm:pt modelId="{AF6F1CCB-40DF-4E6A-BAEA-D318B7F3C614}" type="pres">
      <dgm:prSet presAssocID="{040FD640-C9F5-41E2-880B-2C146EFB0396}" presName="imgShp"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17000" r="-17000"/>
          </a:stretch>
        </a:blipFill>
      </dgm:spPr>
    </dgm:pt>
    <dgm:pt modelId="{4ABAA806-4FF1-4055-B214-11349CF6B72E}" type="pres">
      <dgm:prSet presAssocID="{040FD640-C9F5-41E2-880B-2C146EFB0396}" presName="txShp" presStyleLbl="node1" presStyleIdx="4" presStyleCnt="6">
        <dgm:presLayoutVars>
          <dgm:bulletEnabled val="1"/>
        </dgm:presLayoutVars>
      </dgm:prSet>
      <dgm:spPr/>
    </dgm:pt>
    <dgm:pt modelId="{B9405A18-1C11-4F12-8DDA-7FA585C02983}" type="pres">
      <dgm:prSet presAssocID="{965D2EF0-18D6-4148-BC5C-E293E323B8CB}" presName="spacing" presStyleCnt="0"/>
      <dgm:spPr/>
    </dgm:pt>
    <dgm:pt modelId="{603248E5-5FEF-4D03-BBAA-5391DAF6212D}" type="pres">
      <dgm:prSet presAssocID="{0FE1D860-E9A6-4F89-BC96-85A7F76913E6}" presName="composite" presStyleCnt="0"/>
      <dgm:spPr/>
    </dgm:pt>
    <dgm:pt modelId="{DCD9ECB5-07D8-4384-85B5-20EF9E1BD424}" type="pres">
      <dgm:prSet presAssocID="{0FE1D860-E9A6-4F89-BC96-85A7F76913E6}" presName="imgShp"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37F1A214-7669-42F7-B88C-CF0FCF411679}" type="pres">
      <dgm:prSet presAssocID="{0FE1D860-E9A6-4F89-BC96-85A7F76913E6}" presName="txShp" presStyleLbl="node1" presStyleIdx="5" presStyleCnt="6">
        <dgm:presLayoutVars>
          <dgm:bulletEnabled val="1"/>
        </dgm:presLayoutVars>
      </dgm:prSet>
      <dgm:spPr/>
    </dgm:pt>
  </dgm:ptLst>
  <dgm:cxnLst>
    <dgm:cxn modelId="{A0931705-7E7F-4194-B3EC-C49A76DC90B1}" type="presOf" srcId="{EA7E88FB-5CAE-4FE8-8548-7584D7B31B6C}" destId="{D0678365-CA3C-4D88-A50A-1B4732961BC8}" srcOrd="0" destOrd="0" presId="urn:microsoft.com/office/officeart/2005/8/layout/vList3"/>
    <dgm:cxn modelId="{1E35B005-0F1A-48C3-A9BE-C5EDA5E16743}" srcId="{4E2396B8-97DE-4B56-AAB3-D6DC69C9F47F}" destId="{040FD640-C9F5-41E2-880B-2C146EFB0396}" srcOrd="4" destOrd="0" parTransId="{DC271CA0-F42B-44D7-BD62-CD3E40890F92}" sibTransId="{965D2EF0-18D6-4148-BC5C-E293E323B8CB}"/>
    <dgm:cxn modelId="{C76C0A0D-8ED3-4958-BDC7-6161B083BB81}" type="presOf" srcId="{DFBAC9A4-0E47-4CF1-A544-1CEB37DF36CD}" destId="{059EDA72-A6B9-4832-9EA4-436399B1C6A3}" srcOrd="0" destOrd="0" presId="urn:microsoft.com/office/officeart/2005/8/layout/vList3"/>
    <dgm:cxn modelId="{7289A21A-482A-4E4A-97EB-EEAC699BA7CE}" srcId="{4E2396B8-97DE-4B56-AAB3-D6DC69C9F47F}" destId="{63B0F262-2343-48A3-BAA8-7F4C472C93B4}" srcOrd="2" destOrd="0" parTransId="{1B7534CD-0489-47D0-9961-06D2B7F72615}" sibTransId="{39E43D04-60B3-4518-A25D-3BB5ABB98A36}"/>
    <dgm:cxn modelId="{CAFD4429-95A9-4E75-8BF0-FB2246299AE0}" srcId="{4E2396B8-97DE-4B56-AAB3-D6DC69C9F47F}" destId="{DFBAC9A4-0E47-4CF1-A544-1CEB37DF36CD}" srcOrd="1" destOrd="0" parTransId="{D1097CD1-9B28-491D-AB88-B65EF02F056E}" sibTransId="{49592467-2676-4C49-A2F5-DF3DA3B829E4}"/>
    <dgm:cxn modelId="{32691662-5C6C-42E1-8A5C-559C7F4249F9}" srcId="{4E2396B8-97DE-4B56-AAB3-D6DC69C9F47F}" destId="{EA7E88FB-5CAE-4FE8-8548-7584D7B31B6C}" srcOrd="3" destOrd="0" parTransId="{B3BB10E8-5314-4B31-9851-14615CB64ABF}" sibTransId="{1902A8E5-8C0F-4B1E-ABC3-7456681EF84F}"/>
    <dgm:cxn modelId="{5E768680-69A3-4E41-BFA5-95D6A186459F}" type="presOf" srcId="{0A3E317B-6ED1-499F-BCC3-4DAFF93F73B9}" destId="{7F56B4C4-9082-4B82-891B-6508B6FDB7F3}" srcOrd="0" destOrd="0" presId="urn:microsoft.com/office/officeart/2005/8/layout/vList3"/>
    <dgm:cxn modelId="{F7FB239E-7A9A-42D2-8B80-CF48B5BD129E}" srcId="{4E2396B8-97DE-4B56-AAB3-D6DC69C9F47F}" destId="{0A3E317B-6ED1-499F-BCC3-4DAFF93F73B9}" srcOrd="0" destOrd="0" parTransId="{0A29F9DC-6602-4593-BCDC-60CA360869EF}" sibTransId="{96ADD815-505B-458B-986B-2BA8078C5DFB}"/>
    <dgm:cxn modelId="{C618D4A2-90B5-4FC0-B313-E26A90AC5BB8}" type="presOf" srcId="{0FE1D860-E9A6-4F89-BC96-85A7F76913E6}" destId="{37F1A214-7669-42F7-B88C-CF0FCF411679}" srcOrd="0" destOrd="0" presId="urn:microsoft.com/office/officeart/2005/8/layout/vList3"/>
    <dgm:cxn modelId="{B66412A4-8778-4FFD-AEDD-64D347338568}" srcId="{4E2396B8-97DE-4B56-AAB3-D6DC69C9F47F}" destId="{0FE1D860-E9A6-4F89-BC96-85A7F76913E6}" srcOrd="5" destOrd="0" parTransId="{15527876-3BD1-42D6-8052-627C4A2BE09D}" sibTransId="{93EFA80F-53B3-460A-84F8-003F42FA19FF}"/>
    <dgm:cxn modelId="{3D2E1AC2-C42E-4ED7-B675-F36EED18419D}" type="presOf" srcId="{63B0F262-2343-48A3-BAA8-7F4C472C93B4}" destId="{43D5D61C-0C5E-4B2B-B480-B2BD2C70D3DA}" srcOrd="0" destOrd="0" presId="urn:microsoft.com/office/officeart/2005/8/layout/vList3"/>
    <dgm:cxn modelId="{048FFDF1-1431-4E5D-ABE1-1AF07CBD0F94}" type="presOf" srcId="{040FD640-C9F5-41E2-880B-2C146EFB0396}" destId="{4ABAA806-4FF1-4055-B214-11349CF6B72E}" srcOrd="0" destOrd="0" presId="urn:microsoft.com/office/officeart/2005/8/layout/vList3"/>
    <dgm:cxn modelId="{D00874FA-82CB-43A8-A89E-8CEDE91AF8FF}" type="presOf" srcId="{4E2396B8-97DE-4B56-AAB3-D6DC69C9F47F}" destId="{C20F6CAB-8831-4A5C-B7BB-7830FD82A50D}" srcOrd="0" destOrd="0" presId="urn:microsoft.com/office/officeart/2005/8/layout/vList3"/>
    <dgm:cxn modelId="{F14D8990-AF9C-40C3-9537-37A6913DD822}" type="presParOf" srcId="{C20F6CAB-8831-4A5C-B7BB-7830FD82A50D}" destId="{89D87A0D-B77E-4E48-B132-47D560B262B9}" srcOrd="0" destOrd="0" presId="urn:microsoft.com/office/officeart/2005/8/layout/vList3"/>
    <dgm:cxn modelId="{817C1C3D-27EB-4B59-84A8-74AFEF3155CD}" type="presParOf" srcId="{89D87A0D-B77E-4E48-B132-47D560B262B9}" destId="{1A23F8D6-F971-4F6C-BF24-23E838CA99C0}" srcOrd="0" destOrd="0" presId="urn:microsoft.com/office/officeart/2005/8/layout/vList3"/>
    <dgm:cxn modelId="{F4B9905B-5E58-4AF2-8378-38AE41CCFB8D}" type="presParOf" srcId="{89D87A0D-B77E-4E48-B132-47D560B262B9}" destId="{7F56B4C4-9082-4B82-891B-6508B6FDB7F3}" srcOrd="1" destOrd="0" presId="urn:microsoft.com/office/officeart/2005/8/layout/vList3"/>
    <dgm:cxn modelId="{4034DFC1-6AD6-421A-A2EB-54F24BE8EC59}" type="presParOf" srcId="{C20F6CAB-8831-4A5C-B7BB-7830FD82A50D}" destId="{D2B9146E-5749-49E0-9729-96BED36D0A61}" srcOrd="1" destOrd="0" presId="urn:microsoft.com/office/officeart/2005/8/layout/vList3"/>
    <dgm:cxn modelId="{B254F9E0-71CB-4405-90A2-0D6C768CCCFC}" type="presParOf" srcId="{C20F6CAB-8831-4A5C-B7BB-7830FD82A50D}" destId="{CE0F0611-B6EA-4A69-9162-EC523933124A}" srcOrd="2" destOrd="0" presId="urn:microsoft.com/office/officeart/2005/8/layout/vList3"/>
    <dgm:cxn modelId="{37179BEE-DF5A-4ED6-87FB-F1305F5DFCD1}" type="presParOf" srcId="{CE0F0611-B6EA-4A69-9162-EC523933124A}" destId="{C09D9E5B-BACC-4532-B34E-5C1563B197A3}" srcOrd="0" destOrd="0" presId="urn:microsoft.com/office/officeart/2005/8/layout/vList3"/>
    <dgm:cxn modelId="{2EC80739-CFA3-4C26-B4A2-1704CE5C605E}" type="presParOf" srcId="{CE0F0611-B6EA-4A69-9162-EC523933124A}" destId="{059EDA72-A6B9-4832-9EA4-436399B1C6A3}" srcOrd="1" destOrd="0" presId="urn:microsoft.com/office/officeart/2005/8/layout/vList3"/>
    <dgm:cxn modelId="{8788836E-7EFA-4BC0-9824-F007A1595502}" type="presParOf" srcId="{C20F6CAB-8831-4A5C-B7BB-7830FD82A50D}" destId="{383184FA-55BC-40C4-97B8-087C05F88F29}" srcOrd="3" destOrd="0" presId="urn:microsoft.com/office/officeart/2005/8/layout/vList3"/>
    <dgm:cxn modelId="{BCFEE024-E0D0-4EE5-948A-5676AE845AB2}" type="presParOf" srcId="{C20F6CAB-8831-4A5C-B7BB-7830FD82A50D}" destId="{22A45E06-145A-4F74-A554-62158F8128A4}" srcOrd="4" destOrd="0" presId="urn:microsoft.com/office/officeart/2005/8/layout/vList3"/>
    <dgm:cxn modelId="{D389F04D-E06B-4822-B573-D7BC69A751C7}" type="presParOf" srcId="{22A45E06-145A-4F74-A554-62158F8128A4}" destId="{57BD727F-F4F9-4E89-9C3E-EE13FFC15259}" srcOrd="0" destOrd="0" presId="urn:microsoft.com/office/officeart/2005/8/layout/vList3"/>
    <dgm:cxn modelId="{4C3F10AE-05C9-415B-A070-17AF06229F13}" type="presParOf" srcId="{22A45E06-145A-4F74-A554-62158F8128A4}" destId="{43D5D61C-0C5E-4B2B-B480-B2BD2C70D3DA}" srcOrd="1" destOrd="0" presId="urn:microsoft.com/office/officeart/2005/8/layout/vList3"/>
    <dgm:cxn modelId="{8F12740B-5333-4CD8-896D-A2EFCC2219C1}" type="presParOf" srcId="{C20F6CAB-8831-4A5C-B7BB-7830FD82A50D}" destId="{91E788C9-4F85-4809-BE90-6FD11172CF53}" srcOrd="5" destOrd="0" presId="urn:microsoft.com/office/officeart/2005/8/layout/vList3"/>
    <dgm:cxn modelId="{E14C47CD-1CB0-4C46-B644-1B85826210CF}" type="presParOf" srcId="{C20F6CAB-8831-4A5C-B7BB-7830FD82A50D}" destId="{D164291F-B54E-4C36-97D2-5EB7169469E9}" srcOrd="6" destOrd="0" presId="urn:microsoft.com/office/officeart/2005/8/layout/vList3"/>
    <dgm:cxn modelId="{7BC0180F-AF85-4D16-A8A1-78DDED8F38C0}" type="presParOf" srcId="{D164291F-B54E-4C36-97D2-5EB7169469E9}" destId="{C50FBAA6-78E0-4959-9842-BF4F887E346D}" srcOrd="0" destOrd="0" presId="urn:microsoft.com/office/officeart/2005/8/layout/vList3"/>
    <dgm:cxn modelId="{ACFAAAD3-8B06-4C74-B148-7B4BEEF6952F}" type="presParOf" srcId="{D164291F-B54E-4C36-97D2-5EB7169469E9}" destId="{D0678365-CA3C-4D88-A50A-1B4732961BC8}" srcOrd="1" destOrd="0" presId="urn:microsoft.com/office/officeart/2005/8/layout/vList3"/>
    <dgm:cxn modelId="{AA55FE99-8768-404D-AD8E-77C7E12AEC13}" type="presParOf" srcId="{C20F6CAB-8831-4A5C-B7BB-7830FD82A50D}" destId="{650700C4-9EB2-4C75-A0F0-E0C0E2B15827}" srcOrd="7" destOrd="0" presId="urn:microsoft.com/office/officeart/2005/8/layout/vList3"/>
    <dgm:cxn modelId="{52C22B9D-C85F-4742-8193-097A6FE41C7B}" type="presParOf" srcId="{C20F6CAB-8831-4A5C-B7BB-7830FD82A50D}" destId="{61673FB8-61F2-4F9B-ACE7-28A0861DE163}" srcOrd="8" destOrd="0" presId="urn:microsoft.com/office/officeart/2005/8/layout/vList3"/>
    <dgm:cxn modelId="{4D51FA4B-2B84-4A41-ADBF-8D855E90C9F1}" type="presParOf" srcId="{61673FB8-61F2-4F9B-ACE7-28A0861DE163}" destId="{AF6F1CCB-40DF-4E6A-BAEA-D318B7F3C614}" srcOrd="0" destOrd="0" presId="urn:microsoft.com/office/officeart/2005/8/layout/vList3"/>
    <dgm:cxn modelId="{C5478EF3-AA65-4FC8-8166-B93D62044C36}" type="presParOf" srcId="{61673FB8-61F2-4F9B-ACE7-28A0861DE163}" destId="{4ABAA806-4FF1-4055-B214-11349CF6B72E}" srcOrd="1" destOrd="0" presId="urn:microsoft.com/office/officeart/2005/8/layout/vList3"/>
    <dgm:cxn modelId="{A52E7F88-89BD-4014-A7D7-7367F9793317}" type="presParOf" srcId="{C20F6CAB-8831-4A5C-B7BB-7830FD82A50D}" destId="{B9405A18-1C11-4F12-8DDA-7FA585C02983}" srcOrd="9" destOrd="0" presId="urn:microsoft.com/office/officeart/2005/8/layout/vList3"/>
    <dgm:cxn modelId="{4BDE94FB-049F-4CEA-9E40-9F8061412662}" type="presParOf" srcId="{C20F6CAB-8831-4A5C-B7BB-7830FD82A50D}" destId="{603248E5-5FEF-4D03-BBAA-5391DAF6212D}" srcOrd="10" destOrd="0" presId="urn:microsoft.com/office/officeart/2005/8/layout/vList3"/>
    <dgm:cxn modelId="{3EDF32D6-6AB8-420C-94BE-330D29E1090D}" type="presParOf" srcId="{603248E5-5FEF-4D03-BBAA-5391DAF6212D}" destId="{DCD9ECB5-07D8-4384-85B5-20EF9E1BD424}" srcOrd="0" destOrd="0" presId="urn:microsoft.com/office/officeart/2005/8/layout/vList3"/>
    <dgm:cxn modelId="{B8B4DCE7-7E46-4F61-8D8D-6DA90826B026}" type="presParOf" srcId="{603248E5-5FEF-4D03-BBAA-5391DAF6212D}" destId="{37F1A214-7669-42F7-B88C-CF0FCF41167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2396B8-97DE-4B56-AAB3-D6DC69C9F47F}" type="doc">
      <dgm:prSet loTypeId="urn:microsoft.com/office/officeart/2005/8/layout/vList3" loCatId="list" qsTypeId="urn:microsoft.com/office/officeart/2005/8/quickstyle/simple2" qsCatId="simple" csTypeId="urn:microsoft.com/office/officeart/2005/8/colors/accent0_2" csCatId="mainScheme" phldr="1"/>
      <dgm:spPr/>
    </dgm:pt>
    <dgm:pt modelId="{5740691D-27E5-467B-9EDF-9DAB375D1F45}">
      <dgm:prSet phldrT="[Testo]" custT="1"/>
      <dgm:spPr/>
      <dgm:t>
        <a:bodyPr/>
        <a:lstStyle/>
        <a:p>
          <a:r>
            <a:rPr lang="it-IT" sz="1400" dirty="0">
              <a:latin typeface="Avenir Next LT Pro" panose="020B0504020202020204" pitchFamily="34" charset="0"/>
            </a:rPr>
            <a:t>1x IR </a:t>
          </a:r>
          <a:r>
            <a:rPr lang="it-IT" sz="1400" dirty="0" err="1">
              <a:latin typeface="Avenir Next LT Pro" panose="020B0504020202020204" pitchFamily="34" charset="0"/>
            </a:rPr>
            <a:t>receiver</a:t>
          </a:r>
          <a:r>
            <a:rPr lang="it-IT" sz="1400" dirty="0">
              <a:latin typeface="Avenir Next LT Pro" panose="020B0504020202020204" pitchFamily="34" charset="0"/>
            </a:rPr>
            <a:t> </a:t>
          </a:r>
          <a:r>
            <a:rPr lang="it-IT" sz="1400" dirty="0" err="1">
              <a:latin typeface="Avenir Next LT Pro" panose="020B0504020202020204" pitchFamily="34" charset="0"/>
            </a:rPr>
            <a:t>sensor</a:t>
          </a:r>
          <a:endParaRPr lang="it-IT" sz="1400" dirty="0">
            <a:latin typeface="Avenir Next LT Pro" panose="020B0504020202020204" pitchFamily="34" charset="0"/>
          </a:endParaRPr>
        </a:p>
      </dgm:t>
    </dgm:pt>
    <dgm:pt modelId="{A21ED6CE-2328-49E5-9622-C00D408551C5}" type="parTrans" cxnId="{E84A7D67-E41F-4F49-B17C-9D4827ECFCDD}">
      <dgm:prSet/>
      <dgm:spPr/>
      <dgm:t>
        <a:bodyPr/>
        <a:lstStyle/>
        <a:p>
          <a:endParaRPr lang="it-IT"/>
        </a:p>
      </dgm:t>
    </dgm:pt>
    <dgm:pt modelId="{7B78F82F-68A6-4DFA-BD62-814758B475E6}" type="sibTrans" cxnId="{E84A7D67-E41F-4F49-B17C-9D4827ECFCDD}">
      <dgm:prSet/>
      <dgm:spPr/>
      <dgm:t>
        <a:bodyPr/>
        <a:lstStyle/>
        <a:p>
          <a:endParaRPr lang="it-IT"/>
        </a:p>
      </dgm:t>
    </dgm:pt>
    <dgm:pt modelId="{831CB108-D19A-48F0-81E1-C8694034CC90}">
      <dgm:prSet phldrT="[Testo]" custT="1"/>
      <dgm:spPr/>
      <dgm:t>
        <a:bodyPr/>
        <a:lstStyle/>
        <a:p>
          <a:r>
            <a:rPr lang="it-IT" sz="1400" dirty="0">
              <a:latin typeface="Avenir Next LT Pro" panose="020B0504020202020204" pitchFamily="34" charset="0"/>
            </a:rPr>
            <a:t>1x HC-SR04 </a:t>
          </a:r>
          <a:r>
            <a:rPr lang="it-IT" sz="1400" dirty="0" err="1">
              <a:latin typeface="Avenir Next LT Pro" panose="020B0504020202020204" pitchFamily="34" charset="0"/>
            </a:rPr>
            <a:t>ultrasonic</a:t>
          </a:r>
          <a:r>
            <a:rPr lang="it-IT" sz="1400" dirty="0">
              <a:latin typeface="Avenir Next LT Pro" panose="020B0504020202020204" pitchFamily="34" charset="0"/>
            </a:rPr>
            <a:t> </a:t>
          </a:r>
          <a:r>
            <a:rPr lang="it-IT" sz="1400" dirty="0" err="1">
              <a:latin typeface="Avenir Next LT Pro" panose="020B0504020202020204" pitchFamily="34" charset="0"/>
            </a:rPr>
            <a:t>sensor</a:t>
          </a:r>
          <a:endParaRPr lang="it-IT" sz="1400" dirty="0">
            <a:latin typeface="Avenir Next LT Pro" panose="020B0504020202020204" pitchFamily="34" charset="0"/>
          </a:endParaRPr>
        </a:p>
      </dgm:t>
    </dgm:pt>
    <dgm:pt modelId="{C7B94B84-7352-4363-92FD-DFE02F658C05}" type="parTrans" cxnId="{BBB2A5E5-C98E-4215-911C-A2C7EE79BA1D}">
      <dgm:prSet/>
      <dgm:spPr/>
      <dgm:t>
        <a:bodyPr/>
        <a:lstStyle/>
        <a:p>
          <a:endParaRPr lang="it-IT"/>
        </a:p>
      </dgm:t>
    </dgm:pt>
    <dgm:pt modelId="{579288C6-8A93-4DDF-80A2-86E45764F398}" type="sibTrans" cxnId="{BBB2A5E5-C98E-4215-911C-A2C7EE79BA1D}">
      <dgm:prSet/>
      <dgm:spPr/>
      <dgm:t>
        <a:bodyPr/>
        <a:lstStyle/>
        <a:p>
          <a:endParaRPr lang="it-IT"/>
        </a:p>
      </dgm:t>
    </dgm:pt>
    <dgm:pt modelId="{FE79791B-1440-4EE2-96C3-30F7113207B3}">
      <dgm:prSet phldrT="[Testo]" custT="1"/>
      <dgm:spPr/>
      <dgm:t>
        <a:bodyPr/>
        <a:lstStyle/>
        <a:p>
          <a:r>
            <a:rPr lang="it-IT" sz="1400" dirty="0">
              <a:latin typeface="Avenir Next LT Pro" panose="020B0504020202020204" pitchFamily="34" charset="0"/>
            </a:rPr>
            <a:t>1x buzzer</a:t>
          </a:r>
        </a:p>
      </dgm:t>
    </dgm:pt>
    <dgm:pt modelId="{E1809F68-F2FB-4F07-8E57-F7728F32932B}" type="parTrans" cxnId="{B8714D78-B01C-4083-80DE-E0E66309D87A}">
      <dgm:prSet/>
      <dgm:spPr/>
      <dgm:t>
        <a:bodyPr/>
        <a:lstStyle/>
        <a:p>
          <a:endParaRPr lang="it-IT"/>
        </a:p>
      </dgm:t>
    </dgm:pt>
    <dgm:pt modelId="{0B38AF8B-56F0-427B-A945-5F86934DDE6D}" type="sibTrans" cxnId="{B8714D78-B01C-4083-80DE-E0E66309D87A}">
      <dgm:prSet/>
      <dgm:spPr/>
      <dgm:t>
        <a:bodyPr/>
        <a:lstStyle/>
        <a:p>
          <a:endParaRPr lang="it-IT"/>
        </a:p>
      </dgm:t>
    </dgm:pt>
    <dgm:pt modelId="{3977EBB7-1758-4C01-9CC0-707CABF6205E}">
      <dgm:prSet phldrT="[Testo]" custT="1"/>
      <dgm:spPr/>
      <dgm:t>
        <a:bodyPr/>
        <a:lstStyle/>
        <a:p>
          <a:r>
            <a:rPr lang="it-IT" sz="1400" dirty="0">
              <a:latin typeface="Avenir Next LT Pro" panose="020B0504020202020204" pitchFamily="34" charset="0"/>
            </a:rPr>
            <a:t>1x display LCD 16x2</a:t>
          </a:r>
        </a:p>
      </dgm:t>
    </dgm:pt>
    <dgm:pt modelId="{D74F1D2F-5041-49C3-B74E-94CBBE109E36}" type="parTrans" cxnId="{353555FA-555F-41DB-A04F-279DDA24CED9}">
      <dgm:prSet/>
      <dgm:spPr/>
      <dgm:t>
        <a:bodyPr/>
        <a:lstStyle/>
        <a:p>
          <a:endParaRPr lang="it-IT"/>
        </a:p>
      </dgm:t>
    </dgm:pt>
    <dgm:pt modelId="{9AD50069-A1C9-4637-A70F-189898E18E6C}" type="sibTrans" cxnId="{353555FA-555F-41DB-A04F-279DDA24CED9}">
      <dgm:prSet/>
      <dgm:spPr/>
      <dgm:t>
        <a:bodyPr/>
        <a:lstStyle/>
        <a:p>
          <a:endParaRPr lang="it-IT"/>
        </a:p>
      </dgm:t>
    </dgm:pt>
    <dgm:pt modelId="{B459C60F-D25F-4F33-919E-20CDED51DEBD}">
      <dgm:prSet phldrT="[Testo]" custT="1"/>
      <dgm:spPr/>
      <dgm:t>
        <a:bodyPr/>
        <a:lstStyle/>
        <a:p>
          <a:r>
            <a:rPr lang="it-IT" sz="1400" dirty="0">
              <a:latin typeface="Avenir Next LT Pro" panose="020B0504020202020204" pitchFamily="34" charset="0"/>
            </a:rPr>
            <a:t>1x IR remote control</a:t>
          </a:r>
        </a:p>
      </dgm:t>
    </dgm:pt>
    <dgm:pt modelId="{4287458F-C8ED-4AB3-8C85-D1AC3559BD0E}" type="parTrans" cxnId="{84794D8A-865E-4878-86F9-074B8B4A1ADE}">
      <dgm:prSet/>
      <dgm:spPr/>
      <dgm:t>
        <a:bodyPr/>
        <a:lstStyle/>
        <a:p>
          <a:endParaRPr lang="it-IT"/>
        </a:p>
      </dgm:t>
    </dgm:pt>
    <dgm:pt modelId="{0BFAC2FD-5D04-4BE0-A31D-F2707FB587DE}" type="sibTrans" cxnId="{84794D8A-865E-4878-86F9-074B8B4A1ADE}">
      <dgm:prSet/>
      <dgm:spPr/>
      <dgm:t>
        <a:bodyPr/>
        <a:lstStyle/>
        <a:p>
          <a:endParaRPr lang="it-IT"/>
        </a:p>
      </dgm:t>
    </dgm:pt>
    <dgm:pt modelId="{C20F6CAB-8831-4A5C-B7BB-7830FD82A50D}" type="pres">
      <dgm:prSet presAssocID="{4E2396B8-97DE-4B56-AAB3-D6DC69C9F47F}" presName="linearFlow" presStyleCnt="0">
        <dgm:presLayoutVars>
          <dgm:dir/>
          <dgm:resizeHandles val="exact"/>
        </dgm:presLayoutVars>
      </dgm:prSet>
      <dgm:spPr/>
    </dgm:pt>
    <dgm:pt modelId="{2EDA50CC-A834-4F1A-9E1D-156999DA4ACD}" type="pres">
      <dgm:prSet presAssocID="{5740691D-27E5-467B-9EDF-9DAB375D1F45}" presName="composite" presStyleCnt="0"/>
      <dgm:spPr/>
    </dgm:pt>
    <dgm:pt modelId="{10D96650-5AB5-4B0C-A70E-76120B9C48B2}" type="pres">
      <dgm:prSet presAssocID="{5740691D-27E5-467B-9EDF-9DAB375D1F4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20E152E-352B-4B3A-93BF-D516183917E2}" type="pres">
      <dgm:prSet presAssocID="{5740691D-27E5-467B-9EDF-9DAB375D1F45}" presName="txShp" presStyleLbl="node1" presStyleIdx="0" presStyleCnt="5" custScaleY="100044">
        <dgm:presLayoutVars>
          <dgm:bulletEnabled val="1"/>
        </dgm:presLayoutVars>
      </dgm:prSet>
      <dgm:spPr/>
    </dgm:pt>
    <dgm:pt modelId="{8C498E43-2982-4828-ABFE-400BF926C127}" type="pres">
      <dgm:prSet presAssocID="{7B78F82F-68A6-4DFA-BD62-814758B475E6}" presName="spacing" presStyleCnt="0"/>
      <dgm:spPr/>
    </dgm:pt>
    <dgm:pt modelId="{19B418CA-21EE-458A-8F0B-3C25D38B0A01}" type="pres">
      <dgm:prSet presAssocID="{B459C60F-D25F-4F33-919E-20CDED51DEBD}" presName="composite" presStyleCnt="0"/>
      <dgm:spPr/>
    </dgm:pt>
    <dgm:pt modelId="{2435FA3A-4850-4FE6-8F10-6742078D1E05}" type="pres">
      <dgm:prSet presAssocID="{B459C60F-D25F-4F33-919E-20CDED51DEBD}"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EC32A26-ACEA-4416-BAA5-46ACCECDB3BF}" type="pres">
      <dgm:prSet presAssocID="{B459C60F-D25F-4F33-919E-20CDED51DEBD}" presName="txShp" presStyleLbl="node1" presStyleIdx="1" presStyleCnt="5">
        <dgm:presLayoutVars>
          <dgm:bulletEnabled val="1"/>
        </dgm:presLayoutVars>
      </dgm:prSet>
      <dgm:spPr/>
    </dgm:pt>
    <dgm:pt modelId="{A9ECA50F-0550-478A-9EE3-FB531D18DA86}" type="pres">
      <dgm:prSet presAssocID="{0BFAC2FD-5D04-4BE0-A31D-F2707FB587DE}" presName="spacing" presStyleCnt="0"/>
      <dgm:spPr/>
    </dgm:pt>
    <dgm:pt modelId="{3ECB9DCE-E451-4A9B-987B-B1C1DBF65B18}" type="pres">
      <dgm:prSet presAssocID="{831CB108-D19A-48F0-81E1-C8694034CC90}" presName="composite" presStyleCnt="0"/>
      <dgm:spPr/>
    </dgm:pt>
    <dgm:pt modelId="{0198C60C-BAF3-4E03-9DDD-C96B7E8A61E8}" type="pres">
      <dgm:prSet presAssocID="{831CB108-D19A-48F0-81E1-C8694034CC90}"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D0BFAD23-8C87-4FAE-AFAC-9F1BC7468655}" type="pres">
      <dgm:prSet presAssocID="{831CB108-D19A-48F0-81E1-C8694034CC90}" presName="txShp" presStyleLbl="node1" presStyleIdx="2" presStyleCnt="5">
        <dgm:presLayoutVars>
          <dgm:bulletEnabled val="1"/>
        </dgm:presLayoutVars>
      </dgm:prSet>
      <dgm:spPr/>
    </dgm:pt>
    <dgm:pt modelId="{BF22C914-218F-4E3E-A44C-2DBAEF2957BB}" type="pres">
      <dgm:prSet presAssocID="{579288C6-8A93-4DDF-80A2-86E45764F398}" presName="spacing" presStyleCnt="0"/>
      <dgm:spPr/>
    </dgm:pt>
    <dgm:pt modelId="{19E57296-A0DF-4212-A6F1-DC5D012A7309}" type="pres">
      <dgm:prSet presAssocID="{FE79791B-1440-4EE2-96C3-30F7113207B3}" presName="composite" presStyleCnt="0"/>
      <dgm:spPr/>
    </dgm:pt>
    <dgm:pt modelId="{32EA9CDE-E31D-47DD-AF82-73BD7D92B195}" type="pres">
      <dgm:prSet presAssocID="{FE79791B-1440-4EE2-96C3-30F7113207B3}"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9518A9DB-CE10-4730-B969-EA3D1FB7C186}" type="pres">
      <dgm:prSet presAssocID="{FE79791B-1440-4EE2-96C3-30F7113207B3}" presName="txShp" presStyleLbl="node1" presStyleIdx="3" presStyleCnt="5">
        <dgm:presLayoutVars>
          <dgm:bulletEnabled val="1"/>
        </dgm:presLayoutVars>
      </dgm:prSet>
      <dgm:spPr/>
    </dgm:pt>
    <dgm:pt modelId="{C8217F83-06EE-40F5-914D-DDB2E9290AF7}" type="pres">
      <dgm:prSet presAssocID="{0B38AF8B-56F0-427B-A945-5F86934DDE6D}" presName="spacing" presStyleCnt="0"/>
      <dgm:spPr/>
    </dgm:pt>
    <dgm:pt modelId="{A820B0C9-E853-4086-B892-91529E666375}" type="pres">
      <dgm:prSet presAssocID="{3977EBB7-1758-4C01-9CC0-707CABF6205E}" presName="composite" presStyleCnt="0"/>
      <dgm:spPr/>
    </dgm:pt>
    <dgm:pt modelId="{604653D3-4BB0-4B9F-A7E3-38475EDD582C}" type="pres">
      <dgm:prSet presAssocID="{3977EBB7-1758-4C01-9CC0-707CABF6205E}"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dgm:spPr>
    </dgm:pt>
    <dgm:pt modelId="{FEFF3434-75D7-4336-AC7E-2250E3BACDC7}" type="pres">
      <dgm:prSet presAssocID="{3977EBB7-1758-4C01-9CC0-707CABF6205E}" presName="txShp" presStyleLbl="node1" presStyleIdx="4" presStyleCnt="5">
        <dgm:presLayoutVars>
          <dgm:bulletEnabled val="1"/>
        </dgm:presLayoutVars>
      </dgm:prSet>
      <dgm:spPr/>
    </dgm:pt>
  </dgm:ptLst>
  <dgm:cxnLst>
    <dgm:cxn modelId="{AFFF0561-26AB-4445-A9DC-2423DF40E0B8}" type="presOf" srcId="{5740691D-27E5-467B-9EDF-9DAB375D1F45}" destId="{720E152E-352B-4B3A-93BF-D516183917E2}" srcOrd="0" destOrd="0" presId="urn:microsoft.com/office/officeart/2005/8/layout/vList3"/>
    <dgm:cxn modelId="{E84A7D67-E41F-4F49-B17C-9D4827ECFCDD}" srcId="{4E2396B8-97DE-4B56-AAB3-D6DC69C9F47F}" destId="{5740691D-27E5-467B-9EDF-9DAB375D1F45}" srcOrd="0" destOrd="0" parTransId="{A21ED6CE-2328-49E5-9622-C00D408551C5}" sibTransId="{7B78F82F-68A6-4DFA-BD62-814758B475E6}"/>
    <dgm:cxn modelId="{B8714D78-B01C-4083-80DE-E0E66309D87A}" srcId="{4E2396B8-97DE-4B56-AAB3-D6DC69C9F47F}" destId="{FE79791B-1440-4EE2-96C3-30F7113207B3}" srcOrd="3" destOrd="0" parTransId="{E1809F68-F2FB-4F07-8E57-F7728F32932B}" sibTransId="{0B38AF8B-56F0-427B-A945-5F86934DDE6D}"/>
    <dgm:cxn modelId="{A7F1AE80-51EC-400B-86B4-415018E8E25D}" type="presOf" srcId="{B459C60F-D25F-4F33-919E-20CDED51DEBD}" destId="{7EC32A26-ACEA-4416-BAA5-46ACCECDB3BF}" srcOrd="0" destOrd="0" presId="urn:microsoft.com/office/officeart/2005/8/layout/vList3"/>
    <dgm:cxn modelId="{D3978E82-667B-4087-BB45-C579A7C3B844}" type="presOf" srcId="{3977EBB7-1758-4C01-9CC0-707CABF6205E}" destId="{FEFF3434-75D7-4336-AC7E-2250E3BACDC7}" srcOrd="0" destOrd="0" presId="urn:microsoft.com/office/officeart/2005/8/layout/vList3"/>
    <dgm:cxn modelId="{84794D8A-865E-4878-86F9-074B8B4A1ADE}" srcId="{4E2396B8-97DE-4B56-AAB3-D6DC69C9F47F}" destId="{B459C60F-D25F-4F33-919E-20CDED51DEBD}" srcOrd="1" destOrd="0" parTransId="{4287458F-C8ED-4AB3-8C85-D1AC3559BD0E}" sibTransId="{0BFAC2FD-5D04-4BE0-A31D-F2707FB587DE}"/>
    <dgm:cxn modelId="{CE415993-6954-4F40-9C42-C0D08D5B3449}" type="presOf" srcId="{FE79791B-1440-4EE2-96C3-30F7113207B3}" destId="{9518A9DB-CE10-4730-B969-EA3D1FB7C186}" srcOrd="0" destOrd="0" presId="urn:microsoft.com/office/officeart/2005/8/layout/vList3"/>
    <dgm:cxn modelId="{5AAF0EBF-75E9-483B-B223-2CD3F5F04C9E}" type="presOf" srcId="{831CB108-D19A-48F0-81E1-C8694034CC90}" destId="{D0BFAD23-8C87-4FAE-AFAC-9F1BC7468655}" srcOrd="0" destOrd="0" presId="urn:microsoft.com/office/officeart/2005/8/layout/vList3"/>
    <dgm:cxn modelId="{BBB2A5E5-C98E-4215-911C-A2C7EE79BA1D}" srcId="{4E2396B8-97DE-4B56-AAB3-D6DC69C9F47F}" destId="{831CB108-D19A-48F0-81E1-C8694034CC90}" srcOrd="2" destOrd="0" parTransId="{C7B94B84-7352-4363-92FD-DFE02F658C05}" sibTransId="{579288C6-8A93-4DDF-80A2-86E45764F398}"/>
    <dgm:cxn modelId="{D00874FA-82CB-43A8-A89E-8CEDE91AF8FF}" type="presOf" srcId="{4E2396B8-97DE-4B56-AAB3-D6DC69C9F47F}" destId="{C20F6CAB-8831-4A5C-B7BB-7830FD82A50D}" srcOrd="0" destOrd="0" presId="urn:microsoft.com/office/officeart/2005/8/layout/vList3"/>
    <dgm:cxn modelId="{353555FA-555F-41DB-A04F-279DDA24CED9}" srcId="{4E2396B8-97DE-4B56-AAB3-D6DC69C9F47F}" destId="{3977EBB7-1758-4C01-9CC0-707CABF6205E}" srcOrd="4" destOrd="0" parTransId="{D74F1D2F-5041-49C3-B74E-94CBBE109E36}" sibTransId="{9AD50069-A1C9-4637-A70F-189898E18E6C}"/>
    <dgm:cxn modelId="{6934B502-C4B6-4948-85C3-6A6818E93CE9}" type="presParOf" srcId="{C20F6CAB-8831-4A5C-B7BB-7830FD82A50D}" destId="{2EDA50CC-A834-4F1A-9E1D-156999DA4ACD}" srcOrd="0" destOrd="0" presId="urn:microsoft.com/office/officeart/2005/8/layout/vList3"/>
    <dgm:cxn modelId="{3C31D8C1-5A31-4656-B616-358F8980FDC8}" type="presParOf" srcId="{2EDA50CC-A834-4F1A-9E1D-156999DA4ACD}" destId="{10D96650-5AB5-4B0C-A70E-76120B9C48B2}" srcOrd="0" destOrd="0" presId="urn:microsoft.com/office/officeart/2005/8/layout/vList3"/>
    <dgm:cxn modelId="{BD214F4F-4D17-4033-AB38-0A9F4C1D826A}" type="presParOf" srcId="{2EDA50CC-A834-4F1A-9E1D-156999DA4ACD}" destId="{720E152E-352B-4B3A-93BF-D516183917E2}" srcOrd="1" destOrd="0" presId="urn:microsoft.com/office/officeart/2005/8/layout/vList3"/>
    <dgm:cxn modelId="{61504664-ACE8-4D1D-BAE9-D4A38A8F1A82}" type="presParOf" srcId="{C20F6CAB-8831-4A5C-B7BB-7830FD82A50D}" destId="{8C498E43-2982-4828-ABFE-400BF926C127}" srcOrd="1" destOrd="0" presId="urn:microsoft.com/office/officeart/2005/8/layout/vList3"/>
    <dgm:cxn modelId="{C2B8E31E-3E21-4D3D-ACE1-B42967B24DFB}" type="presParOf" srcId="{C20F6CAB-8831-4A5C-B7BB-7830FD82A50D}" destId="{19B418CA-21EE-458A-8F0B-3C25D38B0A01}" srcOrd="2" destOrd="0" presId="urn:microsoft.com/office/officeart/2005/8/layout/vList3"/>
    <dgm:cxn modelId="{0C58413B-A566-4432-86A3-820F0012913C}" type="presParOf" srcId="{19B418CA-21EE-458A-8F0B-3C25D38B0A01}" destId="{2435FA3A-4850-4FE6-8F10-6742078D1E05}" srcOrd="0" destOrd="0" presId="urn:microsoft.com/office/officeart/2005/8/layout/vList3"/>
    <dgm:cxn modelId="{D5EE2CC2-1DCD-430E-9C77-43BEA37CF68A}" type="presParOf" srcId="{19B418CA-21EE-458A-8F0B-3C25D38B0A01}" destId="{7EC32A26-ACEA-4416-BAA5-46ACCECDB3BF}" srcOrd="1" destOrd="0" presId="urn:microsoft.com/office/officeart/2005/8/layout/vList3"/>
    <dgm:cxn modelId="{F342FEF1-BDDE-4F09-9EBE-91C02D1D6922}" type="presParOf" srcId="{C20F6CAB-8831-4A5C-B7BB-7830FD82A50D}" destId="{A9ECA50F-0550-478A-9EE3-FB531D18DA86}" srcOrd="3" destOrd="0" presId="urn:microsoft.com/office/officeart/2005/8/layout/vList3"/>
    <dgm:cxn modelId="{1BA9839C-9963-4FF4-9349-7C8FC14A2891}" type="presParOf" srcId="{C20F6CAB-8831-4A5C-B7BB-7830FD82A50D}" destId="{3ECB9DCE-E451-4A9B-987B-B1C1DBF65B18}" srcOrd="4" destOrd="0" presId="urn:microsoft.com/office/officeart/2005/8/layout/vList3"/>
    <dgm:cxn modelId="{9204D068-E966-4EC4-A346-3D7BF95974D5}" type="presParOf" srcId="{3ECB9DCE-E451-4A9B-987B-B1C1DBF65B18}" destId="{0198C60C-BAF3-4E03-9DDD-C96B7E8A61E8}" srcOrd="0" destOrd="0" presId="urn:microsoft.com/office/officeart/2005/8/layout/vList3"/>
    <dgm:cxn modelId="{C0C8C2E1-F794-4753-A3D9-C440393F5508}" type="presParOf" srcId="{3ECB9DCE-E451-4A9B-987B-B1C1DBF65B18}" destId="{D0BFAD23-8C87-4FAE-AFAC-9F1BC7468655}" srcOrd="1" destOrd="0" presId="urn:microsoft.com/office/officeart/2005/8/layout/vList3"/>
    <dgm:cxn modelId="{5F5FBD7F-4E52-441C-B644-574E4FA7D37D}" type="presParOf" srcId="{C20F6CAB-8831-4A5C-B7BB-7830FD82A50D}" destId="{BF22C914-218F-4E3E-A44C-2DBAEF2957BB}" srcOrd="5" destOrd="0" presId="urn:microsoft.com/office/officeart/2005/8/layout/vList3"/>
    <dgm:cxn modelId="{5623538C-9CF2-47DA-A3F7-FB62A8C87726}" type="presParOf" srcId="{C20F6CAB-8831-4A5C-B7BB-7830FD82A50D}" destId="{19E57296-A0DF-4212-A6F1-DC5D012A7309}" srcOrd="6" destOrd="0" presId="urn:microsoft.com/office/officeart/2005/8/layout/vList3"/>
    <dgm:cxn modelId="{7A24A123-1424-48C6-B8A9-6FB163713D4F}" type="presParOf" srcId="{19E57296-A0DF-4212-A6F1-DC5D012A7309}" destId="{32EA9CDE-E31D-47DD-AF82-73BD7D92B195}" srcOrd="0" destOrd="0" presId="urn:microsoft.com/office/officeart/2005/8/layout/vList3"/>
    <dgm:cxn modelId="{4B861B96-0333-4BA5-AC30-FAF1DBED52BF}" type="presParOf" srcId="{19E57296-A0DF-4212-A6F1-DC5D012A7309}" destId="{9518A9DB-CE10-4730-B969-EA3D1FB7C186}" srcOrd="1" destOrd="0" presId="urn:microsoft.com/office/officeart/2005/8/layout/vList3"/>
    <dgm:cxn modelId="{14EFDC61-9DB3-4208-B797-BE675D6B4651}" type="presParOf" srcId="{C20F6CAB-8831-4A5C-B7BB-7830FD82A50D}" destId="{C8217F83-06EE-40F5-914D-DDB2E9290AF7}" srcOrd="7" destOrd="0" presId="urn:microsoft.com/office/officeart/2005/8/layout/vList3"/>
    <dgm:cxn modelId="{51507585-FB95-4A52-AD85-9BFE28DD898C}" type="presParOf" srcId="{C20F6CAB-8831-4A5C-B7BB-7830FD82A50D}" destId="{A820B0C9-E853-4086-B892-91529E666375}" srcOrd="8" destOrd="0" presId="urn:microsoft.com/office/officeart/2005/8/layout/vList3"/>
    <dgm:cxn modelId="{F5A28128-F6C6-453E-A1B2-D63ABC88E755}" type="presParOf" srcId="{A820B0C9-E853-4086-B892-91529E666375}" destId="{604653D3-4BB0-4B9F-A7E3-38475EDD582C}" srcOrd="0" destOrd="0" presId="urn:microsoft.com/office/officeart/2005/8/layout/vList3"/>
    <dgm:cxn modelId="{EFC42A7E-4D7A-4C57-9DBA-AB83AE96D298}" type="presParOf" srcId="{A820B0C9-E853-4086-B892-91529E666375}" destId="{FEFF3434-75D7-4336-AC7E-2250E3BACDC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6B4C4-9082-4B82-891B-6508B6FDB7F3}">
      <dsp:nvSpPr>
        <dsp:cNvPr id="0" name=""/>
        <dsp:cNvSpPr/>
      </dsp:nvSpPr>
      <dsp:spPr>
        <a:xfrm rot="10800000">
          <a:off x="895952" y="231"/>
          <a:ext cx="2893116" cy="668939"/>
        </a:xfrm>
        <a:prstGeom prst="homePlate">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4984"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1x esp32</a:t>
          </a:r>
        </a:p>
      </dsp:txBody>
      <dsp:txXfrm rot="10800000">
        <a:off x="1063187" y="231"/>
        <a:ext cx="2725881" cy="668939"/>
      </dsp:txXfrm>
    </dsp:sp>
    <dsp:sp modelId="{1A23F8D6-F971-4F6C-BF24-23E838CA99C0}">
      <dsp:nvSpPr>
        <dsp:cNvPr id="0" name=""/>
        <dsp:cNvSpPr/>
      </dsp:nvSpPr>
      <dsp:spPr>
        <a:xfrm>
          <a:off x="561482" y="231"/>
          <a:ext cx="668939" cy="668939"/>
        </a:xfrm>
        <a:prstGeom prst="ellipse">
          <a:avLst/>
        </a:prstGeom>
        <a:blipFill>
          <a:blip xmlns:r="http://schemas.openxmlformats.org/officeDocument/2006/relationships" r:embed="rId1"/>
          <a:srcRect/>
          <a:stretch>
            <a:fillRect/>
          </a:stretch>
        </a:blip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59EDA72-A6B9-4832-9EA4-436399B1C6A3}">
      <dsp:nvSpPr>
        <dsp:cNvPr id="0" name=""/>
        <dsp:cNvSpPr/>
      </dsp:nvSpPr>
      <dsp:spPr>
        <a:xfrm rot="10800000">
          <a:off x="895952" y="868854"/>
          <a:ext cx="2893116" cy="668939"/>
        </a:xfrm>
        <a:prstGeom prst="homePlate">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4984"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2x breadboard</a:t>
          </a:r>
        </a:p>
      </dsp:txBody>
      <dsp:txXfrm rot="10800000">
        <a:off x="1063187" y="868854"/>
        <a:ext cx="2725881" cy="668939"/>
      </dsp:txXfrm>
    </dsp:sp>
    <dsp:sp modelId="{C09D9E5B-BACC-4532-B34E-5C1563B197A3}">
      <dsp:nvSpPr>
        <dsp:cNvPr id="0" name=""/>
        <dsp:cNvSpPr/>
      </dsp:nvSpPr>
      <dsp:spPr>
        <a:xfrm>
          <a:off x="561482" y="868854"/>
          <a:ext cx="668939" cy="668939"/>
        </a:xfrm>
        <a:prstGeom prst="ellipse">
          <a:avLst/>
        </a:prstGeom>
        <a:blipFill>
          <a:blip xmlns:r="http://schemas.openxmlformats.org/officeDocument/2006/relationships" r:embed="rId2"/>
          <a:srcRect/>
          <a:stretch>
            <a:fillRect l="-16000" r="-16000"/>
          </a:stretch>
        </a:blip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3D5D61C-0C5E-4B2B-B480-B2BD2C70D3DA}">
      <dsp:nvSpPr>
        <dsp:cNvPr id="0" name=""/>
        <dsp:cNvSpPr/>
      </dsp:nvSpPr>
      <dsp:spPr>
        <a:xfrm rot="10800000">
          <a:off x="895952" y="1737478"/>
          <a:ext cx="2893116" cy="668939"/>
        </a:xfrm>
        <a:prstGeom prst="homePlate">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4984"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4x </a:t>
          </a:r>
          <a:r>
            <a:rPr lang="it-IT" sz="1400" kern="1200" dirty="0" err="1">
              <a:latin typeface="Avenir Next LT Pro" panose="020B0504020202020204" pitchFamily="34" charset="0"/>
            </a:rPr>
            <a:t>button</a:t>
          </a:r>
          <a:endParaRPr lang="it-IT" sz="1400" kern="1200" dirty="0">
            <a:latin typeface="Avenir Next LT Pro" panose="020B0504020202020204" pitchFamily="34" charset="0"/>
          </a:endParaRPr>
        </a:p>
      </dsp:txBody>
      <dsp:txXfrm rot="10800000">
        <a:off x="1063187" y="1737478"/>
        <a:ext cx="2725881" cy="668939"/>
      </dsp:txXfrm>
    </dsp:sp>
    <dsp:sp modelId="{57BD727F-F4F9-4E89-9C3E-EE13FFC15259}">
      <dsp:nvSpPr>
        <dsp:cNvPr id="0" name=""/>
        <dsp:cNvSpPr/>
      </dsp:nvSpPr>
      <dsp:spPr>
        <a:xfrm>
          <a:off x="561482" y="1737478"/>
          <a:ext cx="668939" cy="668939"/>
        </a:xfrm>
        <a:prstGeom prst="ellipse">
          <a:avLst/>
        </a:prstGeom>
        <a:blipFill>
          <a:blip xmlns:r="http://schemas.openxmlformats.org/officeDocument/2006/relationships" r:embed="rId3"/>
          <a:srcRect/>
          <a:stretch>
            <a:fillRect/>
          </a:stretch>
        </a:blip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D0678365-CA3C-4D88-A50A-1B4732961BC8}">
      <dsp:nvSpPr>
        <dsp:cNvPr id="0" name=""/>
        <dsp:cNvSpPr/>
      </dsp:nvSpPr>
      <dsp:spPr>
        <a:xfrm rot="10800000">
          <a:off x="895952" y="2606101"/>
          <a:ext cx="2893116" cy="668939"/>
        </a:xfrm>
        <a:prstGeom prst="homePlate">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4984"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5x led</a:t>
          </a:r>
        </a:p>
      </dsp:txBody>
      <dsp:txXfrm rot="10800000">
        <a:off x="1063187" y="2606101"/>
        <a:ext cx="2725881" cy="668939"/>
      </dsp:txXfrm>
    </dsp:sp>
    <dsp:sp modelId="{C50FBAA6-78E0-4959-9842-BF4F887E346D}">
      <dsp:nvSpPr>
        <dsp:cNvPr id="0" name=""/>
        <dsp:cNvSpPr/>
      </dsp:nvSpPr>
      <dsp:spPr>
        <a:xfrm>
          <a:off x="561482" y="2606101"/>
          <a:ext cx="668939" cy="668939"/>
        </a:xfrm>
        <a:prstGeom prst="ellipse">
          <a:avLst/>
        </a:prstGeom>
        <a:blipFill>
          <a:blip xmlns:r="http://schemas.openxmlformats.org/officeDocument/2006/relationships" r:embed="rId4"/>
          <a:srcRect/>
          <a:stretch>
            <a:fillRect/>
          </a:stretch>
        </a:blip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4ABAA806-4FF1-4055-B214-11349CF6B72E}">
      <dsp:nvSpPr>
        <dsp:cNvPr id="0" name=""/>
        <dsp:cNvSpPr/>
      </dsp:nvSpPr>
      <dsp:spPr>
        <a:xfrm rot="10800000">
          <a:off x="895952" y="3474724"/>
          <a:ext cx="2893116" cy="668939"/>
        </a:xfrm>
        <a:prstGeom prst="homePlate">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4984"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jumper </a:t>
          </a:r>
          <a:r>
            <a:rPr lang="it-IT" sz="1400" kern="1200" dirty="0" err="1">
              <a:latin typeface="Avenir Next LT Pro" panose="020B0504020202020204" pitchFamily="34" charset="0"/>
            </a:rPr>
            <a:t>wires</a:t>
          </a:r>
          <a:endParaRPr lang="it-IT" sz="1400" kern="1200" dirty="0">
            <a:latin typeface="Avenir Next LT Pro" panose="020B0504020202020204" pitchFamily="34" charset="0"/>
          </a:endParaRPr>
        </a:p>
      </dsp:txBody>
      <dsp:txXfrm rot="10800000">
        <a:off x="1063187" y="3474724"/>
        <a:ext cx="2725881" cy="668939"/>
      </dsp:txXfrm>
    </dsp:sp>
    <dsp:sp modelId="{AF6F1CCB-40DF-4E6A-BAEA-D318B7F3C614}">
      <dsp:nvSpPr>
        <dsp:cNvPr id="0" name=""/>
        <dsp:cNvSpPr/>
      </dsp:nvSpPr>
      <dsp:spPr>
        <a:xfrm>
          <a:off x="561482" y="3474724"/>
          <a:ext cx="668939" cy="66893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7000" r="-17000"/>
          </a:stretch>
        </a:blip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7F1A214-7669-42F7-B88C-CF0FCF411679}">
      <dsp:nvSpPr>
        <dsp:cNvPr id="0" name=""/>
        <dsp:cNvSpPr/>
      </dsp:nvSpPr>
      <dsp:spPr>
        <a:xfrm rot="10800000">
          <a:off x="895952" y="4343347"/>
          <a:ext cx="2893116" cy="668939"/>
        </a:xfrm>
        <a:prstGeom prst="homePlate">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4984"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4x </a:t>
          </a:r>
          <a:r>
            <a:rPr lang="it-IT" sz="1400" kern="1200">
              <a:latin typeface="Avenir Next LT Pro" panose="020B0504020202020204" pitchFamily="34" charset="0"/>
            </a:rPr>
            <a:t>resistor </a:t>
          </a:r>
          <a:r>
            <a:rPr lang="it-IT" sz="1400" kern="1200" dirty="0">
              <a:latin typeface="Avenir Next LT Pro" panose="020B0504020202020204" pitchFamily="34" charset="0"/>
            </a:rPr>
            <a:t>1k</a:t>
          </a:r>
          <a:r>
            <a:rPr lang="el-GR" sz="1400" kern="1200" dirty="0">
              <a:latin typeface="Avenir Next LT Pro" panose="020B0504020202020204" pitchFamily="34" charset="0"/>
            </a:rPr>
            <a:t>Ω</a:t>
          </a:r>
          <a:endParaRPr lang="it-IT" sz="1400" kern="1200" dirty="0">
            <a:latin typeface="Avenir Next LT Pro" panose="020B0504020202020204" pitchFamily="34" charset="0"/>
          </a:endParaRPr>
        </a:p>
      </dsp:txBody>
      <dsp:txXfrm rot="10800000">
        <a:off x="1063187" y="4343347"/>
        <a:ext cx="2725881" cy="668939"/>
      </dsp:txXfrm>
    </dsp:sp>
    <dsp:sp modelId="{DCD9ECB5-07D8-4384-85B5-20EF9E1BD424}">
      <dsp:nvSpPr>
        <dsp:cNvPr id="0" name=""/>
        <dsp:cNvSpPr/>
      </dsp:nvSpPr>
      <dsp:spPr>
        <a:xfrm>
          <a:off x="561482" y="4343347"/>
          <a:ext cx="668939" cy="668939"/>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9050" cap="flat" cmpd="sng" algn="ctr">
          <a:solidFill>
            <a:schemeClr val="accent4">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E152E-352B-4B3A-93BF-D516183917E2}">
      <dsp:nvSpPr>
        <dsp:cNvPr id="0" name=""/>
        <dsp:cNvSpPr/>
      </dsp:nvSpPr>
      <dsp:spPr>
        <a:xfrm rot="10800000">
          <a:off x="931218" y="666"/>
          <a:ext cx="2894346" cy="809120"/>
        </a:xfrm>
        <a:prstGeom prst="homePlat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6643"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1x IR </a:t>
          </a:r>
          <a:r>
            <a:rPr lang="it-IT" sz="1400" kern="1200" dirty="0" err="1">
              <a:latin typeface="Avenir Next LT Pro" panose="020B0504020202020204" pitchFamily="34" charset="0"/>
            </a:rPr>
            <a:t>receiver</a:t>
          </a:r>
          <a:r>
            <a:rPr lang="it-IT" sz="1400" kern="1200" dirty="0">
              <a:latin typeface="Avenir Next LT Pro" panose="020B0504020202020204" pitchFamily="34" charset="0"/>
            </a:rPr>
            <a:t> </a:t>
          </a:r>
          <a:r>
            <a:rPr lang="it-IT" sz="1400" kern="1200" dirty="0" err="1">
              <a:latin typeface="Avenir Next LT Pro" panose="020B0504020202020204" pitchFamily="34" charset="0"/>
            </a:rPr>
            <a:t>sensor</a:t>
          </a:r>
          <a:endParaRPr lang="it-IT" sz="1400" kern="1200" dirty="0">
            <a:latin typeface="Avenir Next LT Pro" panose="020B0504020202020204" pitchFamily="34" charset="0"/>
          </a:endParaRPr>
        </a:p>
      </dsp:txBody>
      <dsp:txXfrm rot="10800000">
        <a:off x="1133498" y="666"/>
        <a:ext cx="2692066" cy="809120"/>
      </dsp:txXfrm>
    </dsp:sp>
    <dsp:sp modelId="{10D96650-5AB5-4B0C-A70E-76120B9C48B2}">
      <dsp:nvSpPr>
        <dsp:cNvPr id="0" name=""/>
        <dsp:cNvSpPr/>
      </dsp:nvSpPr>
      <dsp:spPr>
        <a:xfrm>
          <a:off x="526835" y="844"/>
          <a:ext cx="808764" cy="8087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EC32A26-ACEA-4416-BAA5-46ACCECDB3BF}">
      <dsp:nvSpPr>
        <dsp:cNvPr id="0" name=""/>
        <dsp:cNvSpPr/>
      </dsp:nvSpPr>
      <dsp:spPr>
        <a:xfrm rot="10800000">
          <a:off x="931218" y="1051209"/>
          <a:ext cx="2894346" cy="808764"/>
        </a:xfrm>
        <a:prstGeom prst="homePlat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6643"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1x IR remote control</a:t>
          </a:r>
        </a:p>
      </dsp:txBody>
      <dsp:txXfrm rot="10800000">
        <a:off x="1133409" y="1051209"/>
        <a:ext cx="2692155" cy="808764"/>
      </dsp:txXfrm>
    </dsp:sp>
    <dsp:sp modelId="{2435FA3A-4850-4FE6-8F10-6742078D1E05}">
      <dsp:nvSpPr>
        <dsp:cNvPr id="0" name=""/>
        <dsp:cNvSpPr/>
      </dsp:nvSpPr>
      <dsp:spPr>
        <a:xfrm>
          <a:off x="526835" y="1051209"/>
          <a:ext cx="808764" cy="80876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D0BFAD23-8C87-4FAE-AFAC-9F1BC7468655}">
      <dsp:nvSpPr>
        <dsp:cNvPr id="0" name=""/>
        <dsp:cNvSpPr/>
      </dsp:nvSpPr>
      <dsp:spPr>
        <a:xfrm rot="10800000">
          <a:off x="931218" y="2101395"/>
          <a:ext cx="2894346" cy="808764"/>
        </a:xfrm>
        <a:prstGeom prst="homePlat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6643"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1x HC-SR04 </a:t>
          </a:r>
          <a:r>
            <a:rPr lang="it-IT" sz="1400" kern="1200" dirty="0" err="1">
              <a:latin typeface="Avenir Next LT Pro" panose="020B0504020202020204" pitchFamily="34" charset="0"/>
            </a:rPr>
            <a:t>ultrasonic</a:t>
          </a:r>
          <a:r>
            <a:rPr lang="it-IT" sz="1400" kern="1200" dirty="0">
              <a:latin typeface="Avenir Next LT Pro" panose="020B0504020202020204" pitchFamily="34" charset="0"/>
            </a:rPr>
            <a:t> </a:t>
          </a:r>
          <a:r>
            <a:rPr lang="it-IT" sz="1400" kern="1200" dirty="0" err="1">
              <a:latin typeface="Avenir Next LT Pro" panose="020B0504020202020204" pitchFamily="34" charset="0"/>
            </a:rPr>
            <a:t>sensor</a:t>
          </a:r>
          <a:endParaRPr lang="it-IT" sz="1400" kern="1200" dirty="0">
            <a:latin typeface="Avenir Next LT Pro" panose="020B0504020202020204" pitchFamily="34" charset="0"/>
          </a:endParaRPr>
        </a:p>
      </dsp:txBody>
      <dsp:txXfrm rot="10800000">
        <a:off x="1133409" y="2101395"/>
        <a:ext cx="2692155" cy="808764"/>
      </dsp:txXfrm>
    </dsp:sp>
    <dsp:sp modelId="{0198C60C-BAF3-4E03-9DDD-C96B7E8A61E8}">
      <dsp:nvSpPr>
        <dsp:cNvPr id="0" name=""/>
        <dsp:cNvSpPr/>
      </dsp:nvSpPr>
      <dsp:spPr>
        <a:xfrm>
          <a:off x="526835" y="2101395"/>
          <a:ext cx="808764" cy="80876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518A9DB-CE10-4730-B969-EA3D1FB7C186}">
      <dsp:nvSpPr>
        <dsp:cNvPr id="0" name=""/>
        <dsp:cNvSpPr/>
      </dsp:nvSpPr>
      <dsp:spPr>
        <a:xfrm rot="10800000">
          <a:off x="931218" y="3151582"/>
          <a:ext cx="2894346" cy="808764"/>
        </a:xfrm>
        <a:prstGeom prst="homePlat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6643"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1x buzzer</a:t>
          </a:r>
        </a:p>
      </dsp:txBody>
      <dsp:txXfrm rot="10800000">
        <a:off x="1133409" y="3151582"/>
        <a:ext cx="2692155" cy="808764"/>
      </dsp:txXfrm>
    </dsp:sp>
    <dsp:sp modelId="{32EA9CDE-E31D-47DD-AF82-73BD7D92B195}">
      <dsp:nvSpPr>
        <dsp:cNvPr id="0" name=""/>
        <dsp:cNvSpPr/>
      </dsp:nvSpPr>
      <dsp:spPr>
        <a:xfrm>
          <a:off x="526835" y="3151582"/>
          <a:ext cx="808764" cy="80876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EFF3434-75D7-4336-AC7E-2250E3BACDC7}">
      <dsp:nvSpPr>
        <dsp:cNvPr id="0" name=""/>
        <dsp:cNvSpPr/>
      </dsp:nvSpPr>
      <dsp:spPr>
        <a:xfrm rot="10800000">
          <a:off x="931218" y="4201768"/>
          <a:ext cx="2894346" cy="808764"/>
        </a:xfrm>
        <a:prstGeom prst="homePlate">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6643" tIns="53340" rIns="99568"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Avenir Next LT Pro" panose="020B0504020202020204" pitchFamily="34" charset="0"/>
            </a:rPr>
            <a:t>1x display LCD 16x2</a:t>
          </a:r>
        </a:p>
      </dsp:txBody>
      <dsp:txXfrm rot="10800000">
        <a:off x="1133409" y="4201768"/>
        <a:ext cx="2692155" cy="808764"/>
      </dsp:txXfrm>
    </dsp:sp>
    <dsp:sp modelId="{604653D3-4BB0-4B9F-A7E3-38475EDD582C}">
      <dsp:nvSpPr>
        <dsp:cNvPr id="0" name=""/>
        <dsp:cNvSpPr/>
      </dsp:nvSpPr>
      <dsp:spPr>
        <a:xfrm>
          <a:off x="526835" y="4201768"/>
          <a:ext cx="808764" cy="80876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C09B3-3C1C-4B85-B0A3-DC03FD791E54}" type="datetimeFigureOut">
              <a:rPr lang="it-IT" smtClean="0"/>
              <a:t>07/04/2021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9E2E0-38D1-47DC-BA10-B7ECF6341040}" type="slidenum">
              <a:rPr lang="it-IT" smtClean="0"/>
              <a:t>‹N›</a:t>
            </a:fld>
            <a:endParaRPr lang="it-IT"/>
          </a:p>
        </p:txBody>
      </p:sp>
    </p:spTree>
    <p:extLst>
      <p:ext uri="{BB962C8B-B14F-4D97-AF65-F5344CB8AC3E}">
        <p14:creationId xmlns:p14="http://schemas.microsoft.com/office/powerpoint/2010/main" val="224555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2F5B180-E692-491B-906C-F6CC691481C8}" type="datetimeFigureOut">
              <a:rPr lang="it-IT" smtClean="0"/>
              <a:t>07/04/2021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59304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F5B180-E692-491B-906C-F6CC691481C8}" type="datetimeFigureOut">
              <a:rPr lang="it-IT" smtClean="0"/>
              <a:t>07/04/2021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00641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F5B180-E692-491B-906C-F6CC691481C8}" type="datetimeFigureOut">
              <a:rPr lang="it-IT" smtClean="0"/>
              <a:t>07/04/2021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99485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2F5B180-E692-491B-906C-F6CC691481C8}" type="datetimeFigureOut">
              <a:rPr lang="it-IT" smtClean="0"/>
              <a:t>07/04/2021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26061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2F5B180-E692-491B-906C-F6CC691481C8}" type="datetimeFigureOut">
              <a:rPr lang="it-IT" smtClean="0"/>
              <a:t>07/04/2021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6670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2F5B180-E692-491B-906C-F6CC691481C8}" type="datetimeFigureOut">
              <a:rPr lang="it-IT" smtClean="0"/>
              <a:t>07/04/2021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52680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2F5B180-E692-491B-906C-F6CC691481C8}" type="datetimeFigureOut">
              <a:rPr lang="it-IT" smtClean="0"/>
              <a:t>07/04/2021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70295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2F5B180-E692-491B-906C-F6CC691481C8}" type="datetimeFigureOut">
              <a:rPr lang="it-IT" smtClean="0"/>
              <a:t>07/04/2021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45643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5B180-E692-491B-906C-F6CC691481C8}" type="datetimeFigureOut">
              <a:rPr lang="it-IT" smtClean="0"/>
              <a:t>07/04/2021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37319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2F5B180-E692-491B-906C-F6CC691481C8}" type="datetimeFigureOut">
              <a:rPr lang="it-IT" smtClean="0"/>
              <a:t>07/04/2021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173512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2F5B180-E692-491B-906C-F6CC691481C8}" type="datetimeFigureOut">
              <a:rPr lang="it-IT" smtClean="0"/>
              <a:t>07/04/2021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0C804F-F334-4160-B7F6-D2919A9074F4}" type="slidenum">
              <a:rPr lang="it-IT" smtClean="0"/>
              <a:t>‹N›</a:t>
            </a:fld>
            <a:endParaRPr lang="it-IT"/>
          </a:p>
        </p:txBody>
      </p:sp>
    </p:spTree>
    <p:extLst>
      <p:ext uri="{BB962C8B-B14F-4D97-AF65-F5344CB8AC3E}">
        <p14:creationId xmlns:p14="http://schemas.microsoft.com/office/powerpoint/2010/main" val="259732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5B180-E692-491B-906C-F6CC691481C8}" type="datetimeFigureOut">
              <a:rPr lang="it-IT" smtClean="0"/>
              <a:t>07/04/2021</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C804F-F334-4160-B7F6-D2919A9074F4}" type="slidenum">
              <a:rPr lang="it-IT" smtClean="0"/>
              <a:t>‹N›</a:t>
            </a:fld>
            <a:endParaRPr lang="it-IT"/>
          </a:p>
        </p:txBody>
      </p:sp>
    </p:spTree>
    <p:extLst>
      <p:ext uri="{BB962C8B-B14F-4D97-AF65-F5344CB8AC3E}">
        <p14:creationId xmlns:p14="http://schemas.microsoft.com/office/powerpoint/2010/main" val="2911864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microsoft.com/office/2007/relationships/media" Target="../media/media2.mp4"/><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olo 1">
            <a:extLst>
              <a:ext uri="{FF2B5EF4-FFF2-40B4-BE49-F238E27FC236}">
                <a16:creationId xmlns:a16="http://schemas.microsoft.com/office/drawing/2014/main" id="{7C12D7CE-B71F-402B-9210-1A7180AC3C09}"/>
              </a:ext>
            </a:extLst>
          </p:cNvPr>
          <p:cNvSpPr>
            <a:spLocks noGrp="1"/>
          </p:cNvSpPr>
          <p:nvPr>
            <p:ph type="title"/>
          </p:nvPr>
        </p:nvSpPr>
        <p:spPr>
          <a:xfrm>
            <a:off x="1188069" y="381935"/>
            <a:ext cx="5366040" cy="2344840"/>
          </a:xfrm>
        </p:spPr>
        <p:txBody>
          <a:bodyPr anchor="b">
            <a:normAutofit/>
          </a:bodyPr>
          <a:lstStyle/>
          <a:p>
            <a:r>
              <a:rPr lang="it-IT" sz="8000" b="1" cap="small" spc="200" dirty="0">
                <a:latin typeface="Avenir Next LT Pro" panose="020B0504020202020204" pitchFamily="34" charset="0"/>
              </a:rPr>
              <a:t>Alarm System</a:t>
            </a:r>
          </a:p>
        </p:txBody>
      </p:sp>
      <p:cxnSp>
        <p:nvCxnSpPr>
          <p:cNvPr id="13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8" name="Content Placeholder 58">
            <a:extLst>
              <a:ext uri="{FF2B5EF4-FFF2-40B4-BE49-F238E27FC236}">
                <a16:creationId xmlns:a16="http://schemas.microsoft.com/office/drawing/2014/main" id="{ABF3556D-A346-43E0-B641-299D6F938F2C}"/>
              </a:ext>
            </a:extLst>
          </p:cNvPr>
          <p:cNvSpPr>
            <a:spLocks noGrp="1"/>
          </p:cNvSpPr>
          <p:nvPr>
            <p:ph idx="1"/>
          </p:nvPr>
        </p:nvSpPr>
        <p:spPr>
          <a:xfrm>
            <a:off x="1188069" y="3175552"/>
            <a:ext cx="5366041" cy="2809114"/>
          </a:xfrm>
        </p:spPr>
        <p:txBody>
          <a:bodyPr anchor="t">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it-IT" sz="2000" b="0" i="1" u="none" strike="noStrike" kern="1200" cap="none" spc="0" normalizeH="0" baseline="0" noProof="0" dirty="0">
                <a:ln>
                  <a:noFill/>
                </a:ln>
                <a:solidFill>
                  <a:schemeClr val="tx1">
                    <a:alpha val="80000"/>
                  </a:schemeClr>
                </a:solidFill>
                <a:effectLst/>
                <a:uLnTx/>
                <a:uFillTx/>
                <a:latin typeface="Avenir Next LT Pro Light"/>
                <a:ea typeface="+mn-ea"/>
                <a:cs typeface="+mn-cs"/>
              </a:rPr>
              <a:t>Fedy Haj Ali</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it-IT" sz="2000" b="0" i="1" u="none" strike="noStrike" kern="1200" cap="none" spc="0" normalizeH="0" baseline="0" noProof="0" dirty="0">
                <a:ln>
                  <a:noFill/>
                </a:ln>
                <a:solidFill>
                  <a:schemeClr val="tx1">
                    <a:alpha val="80000"/>
                  </a:schemeClr>
                </a:solidFill>
                <a:effectLst/>
                <a:uLnTx/>
                <a:uFillTx/>
                <a:latin typeface="Avenir Next LT Pro Light"/>
                <a:ea typeface="+mn-ea"/>
                <a:cs typeface="+mn-cs"/>
              </a:rPr>
              <a:t>Daniela Koreta</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endParaRPr kumimoji="0" lang="it-IT" sz="2000" b="0" i="1" u="none" strike="noStrike" kern="1200" cap="none" spc="0" normalizeH="0" baseline="0" noProof="0" dirty="0">
              <a:ln>
                <a:noFill/>
              </a:ln>
              <a:solidFill>
                <a:schemeClr val="tx1">
                  <a:alpha val="80000"/>
                </a:schemeClr>
              </a:solidFill>
              <a:effectLst/>
              <a:uLnTx/>
              <a:uFillTx/>
              <a:latin typeface="Avenir Next LT Pro Light"/>
              <a:ea typeface="+mn-ea"/>
              <a:cs typeface="+mn-cs"/>
            </a:endParaRP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a:noFill/>
                </a:ln>
                <a:solidFill>
                  <a:schemeClr val="tx1">
                    <a:alpha val="80000"/>
                  </a:schemeClr>
                </a:solidFill>
                <a:effectLst/>
                <a:uLnTx/>
                <a:uFillTx/>
                <a:latin typeface="Avenir Next LT Pro Light"/>
                <a:ea typeface="+mn-ea"/>
                <a:cs typeface="+mn-cs"/>
              </a:rPr>
              <a:t>Real-Time Embedded System</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it-IT" sz="2000" b="0" i="0" u="none" strike="noStrike" kern="1200" cap="none" spc="0" normalizeH="0" baseline="0" noProof="0" dirty="0">
                <a:ln>
                  <a:noFill/>
                </a:ln>
                <a:solidFill>
                  <a:schemeClr val="tx1">
                    <a:alpha val="80000"/>
                  </a:schemeClr>
                </a:solidFill>
                <a:effectLst/>
                <a:uLnTx/>
                <a:uFillTx/>
                <a:latin typeface="Avenir Next LT Pro Light"/>
                <a:ea typeface="+mn-ea"/>
                <a:cs typeface="+mn-cs"/>
              </a:rPr>
              <a:t>A.A. 2020-2021</a:t>
            </a:r>
          </a:p>
          <a:p>
            <a:pPr marL="0" indent="0">
              <a:buNone/>
            </a:pPr>
            <a:endParaRPr lang="en-US" sz="2000" dirty="0">
              <a:solidFill>
                <a:schemeClr val="tx1">
                  <a:alpha val="80000"/>
                </a:schemeClr>
              </a:solidFill>
            </a:endParaRPr>
          </a:p>
        </p:txBody>
      </p:sp>
      <p:pic>
        <p:nvPicPr>
          <p:cNvPr id="5" name="Segnaposto contenuto 4">
            <a:extLst>
              <a:ext uri="{FF2B5EF4-FFF2-40B4-BE49-F238E27FC236}">
                <a16:creationId xmlns:a16="http://schemas.microsoft.com/office/drawing/2014/main" id="{D1A2F82B-8B8E-45E9-9E3B-0F9C98E0C6DA}"/>
              </a:ext>
            </a:extLst>
          </p:cNvPr>
          <p:cNvPicPr>
            <a:picLocks noChangeAspect="1"/>
          </p:cNvPicPr>
          <p:nvPr/>
        </p:nvPicPr>
        <p:blipFill rotWithShape="1">
          <a:blip r:embed="rId2">
            <a:extLst>
              <a:ext uri="{28A0092B-C50C-407E-A947-70E740481C1C}">
                <a14:useLocalDpi xmlns:a14="http://schemas.microsoft.com/office/drawing/2010/main" val="0"/>
              </a:ext>
            </a:extLst>
          </a:blip>
          <a:srcRect l="21980" r="11270"/>
          <a:stretch/>
        </p:blipFill>
        <p:spPr>
          <a:xfrm>
            <a:off x="7118555" y="661357"/>
            <a:ext cx="4899665" cy="4899665"/>
          </a:xfrm>
          <a:prstGeom prst="rect">
            <a:avLst/>
          </a:prstGeom>
          <a:ln>
            <a:noFill/>
          </a:ln>
          <a:effectLst>
            <a:glow rad="1358900">
              <a:schemeClr val="accent3">
                <a:lumMod val="20000"/>
                <a:lumOff val="80000"/>
                <a:alpha val="70000"/>
              </a:schemeClr>
            </a:glow>
            <a:softEdge rad="0"/>
          </a:effectLst>
        </p:spPr>
      </p:pic>
      <p:sp>
        <p:nvSpPr>
          <p:cNvPr id="13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1652" y="1106003"/>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44234" y="138885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6781" y="4876208"/>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Tree>
    <p:extLst>
      <p:ext uri="{BB962C8B-B14F-4D97-AF65-F5344CB8AC3E}">
        <p14:creationId xmlns:p14="http://schemas.microsoft.com/office/powerpoint/2010/main" val="2020134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AE334579-A0D4-405C-A59C-16F73E082BE6}"/>
              </a:ext>
            </a:extLst>
          </p:cNvPr>
          <p:cNvGrpSpPr/>
          <p:nvPr/>
        </p:nvGrpSpPr>
        <p:grpSpPr>
          <a:xfrm>
            <a:off x="558747" y="362109"/>
            <a:ext cx="6855513" cy="769441"/>
            <a:chOff x="558747" y="362109"/>
            <a:chExt cx="6855513" cy="769441"/>
          </a:xfrm>
        </p:grpSpPr>
        <p:cxnSp>
          <p:nvCxnSpPr>
            <p:cNvPr id="3" name="Connettore diritto 2">
              <a:extLst>
                <a:ext uri="{FF2B5EF4-FFF2-40B4-BE49-F238E27FC236}">
                  <a16:creationId xmlns:a16="http://schemas.microsoft.com/office/drawing/2014/main" id="{60C03EC7-C4B8-4652-8505-4190EB1FFF44}"/>
                </a:ext>
              </a:extLst>
            </p:cNvPr>
            <p:cNvCxnSpPr>
              <a:cxnSpLocks/>
            </p:cNvCxnSpPr>
            <p:nvPr/>
          </p:nvCxnSpPr>
          <p:spPr>
            <a:xfrm>
              <a:off x="558747" y="1088106"/>
              <a:ext cx="6855513" cy="0"/>
            </a:xfrm>
            <a:prstGeom prst="line">
              <a:avLst/>
            </a:prstGeom>
            <a:ln cap="rnd">
              <a:round/>
            </a:ln>
          </p:spPr>
          <p:style>
            <a:lnRef idx="3">
              <a:schemeClr val="accent2"/>
            </a:lnRef>
            <a:fillRef idx="0">
              <a:schemeClr val="accent2"/>
            </a:fillRef>
            <a:effectRef idx="2">
              <a:schemeClr val="accent2"/>
            </a:effectRef>
            <a:fontRef idx="minor">
              <a:schemeClr val="tx1"/>
            </a:fontRef>
          </p:style>
        </p:cxnSp>
        <p:sp>
          <p:nvSpPr>
            <p:cNvPr id="4" name="CasellaDiTesto 3">
              <a:extLst>
                <a:ext uri="{FF2B5EF4-FFF2-40B4-BE49-F238E27FC236}">
                  <a16:creationId xmlns:a16="http://schemas.microsoft.com/office/drawing/2014/main" id="{9DEA9E9E-6070-42BC-8F14-18D3489B1FA6}"/>
                </a:ext>
              </a:extLst>
            </p:cNvPr>
            <p:cNvSpPr txBox="1"/>
            <p:nvPr/>
          </p:nvSpPr>
          <p:spPr>
            <a:xfrm>
              <a:off x="558747" y="362109"/>
              <a:ext cx="4990790" cy="769441"/>
            </a:xfrm>
            <a:prstGeom prst="rect">
              <a:avLst/>
            </a:prstGeom>
            <a:noFill/>
          </p:spPr>
          <p:txBody>
            <a:bodyPr wrap="none" rtlCol="0">
              <a:spAutoFit/>
            </a:bodyPr>
            <a:lstStyle/>
            <a:p>
              <a:r>
                <a:rPr lang="it-IT" sz="4400" b="1" dirty="0">
                  <a:latin typeface="Avenir Next LT Pro" panose="020B0504020202020204" pitchFamily="34" charset="0"/>
                </a:rPr>
                <a:t>circuit schematics</a:t>
              </a:r>
              <a:endParaRPr lang="it-IT" sz="4400" dirty="0"/>
            </a:p>
          </p:txBody>
        </p:sp>
      </p:grpSp>
      <p:sp>
        <p:nvSpPr>
          <p:cNvPr id="5" name="CasellaDiTesto 4">
            <a:extLst>
              <a:ext uri="{FF2B5EF4-FFF2-40B4-BE49-F238E27FC236}">
                <a16:creationId xmlns:a16="http://schemas.microsoft.com/office/drawing/2014/main" id="{5BAA4C99-2CCC-4766-AA7E-3D00D92621F9}"/>
              </a:ext>
            </a:extLst>
          </p:cNvPr>
          <p:cNvSpPr txBox="1"/>
          <p:nvPr/>
        </p:nvSpPr>
        <p:spPr>
          <a:xfrm>
            <a:off x="7833360" y="2705100"/>
            <a:ext cx="1430007" cy="369332"/>
          </a:xfrm>
          <a:prstGeom prst="rect">
            <a:avLst/>
          </a:prstGeom>
          <a:noFill/>
        </p:spPr>
        <p:txBody>
          <a:bodyPr wrap="none" rtlCol="0">
            <a:spAutoFit/>
          </a:bodyPr>
          <a:lstStyle/>
          <a:p>
            <a:r>
              <a:rPr lang="it-IT" i="1" dirty="0" err="1">
                <a:highlight>
                  <a:srgbClr val="FFFF00"/>
                </a:highlight>
                <a:latin typeface="+mj-lt"/>
              </a:rPr>
              <a:t>Tinkercad</a:t>
            </a:r>
            <a:r>
              <a:rPr lang="it-IT" i="1" dirty="0">
                <a:highlight>
                  <a:srgbClr val="FFFF00"/>
                </a:highlight>
                <a:latin typeface="+mj-lt"/>
              </a:rPr>
              <a:t> ?!</a:t>
            </a:r>
          </a:p>
        </p:txBody>
      </p:sp>
    </p:spTree>
    <p:extLst>
      <p:ext uri="{BB962C8B-B14F-4D97-AF65-F5344CB8AC3E}">
        <p14:creationId xmlns:p14="http://schemas.microsoft.com/office/powerpoint/2010/main" val="4036942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AE334579-A0D4-405C-A59C-16F73E082BE6}"/>
              </a:ext>
            </a:extLst>
          </p:cNvPr>
          <p:cNvGrpSpPr/>
          <p:nvPr/>
        </p:nvGrpSpPr>
        <p:grpSpPr>
          <a:xfrm>
            <a:off x="558747" y="362109"/>
            <a:ext cx="6855513" cy="769441"/>
            <a:chOff x="558747" y="362109"/>
            <a:chExt cx="6855513" cy="769441"/>
          </a:xfrm>
        </p:grpSpPr>
        <p:cxnSp>
          <p:nvCxnSpPr>
            <p:cNvPr id="3" name="Connettore diritto 2">
              <a:extLst>
                <a:ext uri="{FF2B5EF4-FFF2-40B4-BE49-F238E27FC236}">
                  <a16:creationId xmlns:a16="http://schemas.microsoft.com/office/drawing/2014/main" id="{60C03EC7-C4B8-4652-8505-4190EB1FFF44}"/>
                </a:ext>
              </a:extLst>
            </p:cNvPr>
            <p:cNvCxnSpPr>
              <a:cxnSpLocks/>
            </p:cNvCxnSpPr>
            <p:nvPr/>
          </p:nvCxnSpPr>
          <p:spPr>
            <a:xfrm>
              <a:off x="558747" y="1088106"/>
              <a:ext cx="6855513" cy="0"/>
            </a:xfrm>
            <a:prstGeom prst="line">
              <a:avLst/>
            </a:prstGeom>
            <a:ln cap="rnd">
              <a:round/>
            </a:ln>
          </p:spPr>
          <p:style>
            <a:lnRef idx="3">
              <a:schemeClr val="accent2"/>
            </a:lnRef>
            <a:fillRef idx="0">
              <a:schemeClr val="accent2"/>
            </a:fillRef>
            <a:effectRef idx="2">
              <a:schemeClr val="accent2"/>
            </a:effectRef>
            <a:fontRef idx="minor">
              <a:schemeClr val="tx1"/>
            </a:fontRef>
          </p:style>
        </p:cxnSp>
        <p:sp>
          <p:nvSpPr>
            <p:cNvPr id="4" name="CasellaDiTesto 3">
              <a:extLst>
                <a:ext uri="{FF2B5EF4-FFF2-40B4-BE49-F238E27FC236}">
                  <a16:creationId xmlns:a16="http://schemas.microsoft.com/office/drawing/2014/main" id="{9DEA9E9E-6070-42BC-8F14-18D3489B1FA6}"/>
                </a:ext>
              </a:extLst>
            </p:cNvPr>
            <p:cNvSpPr txBox="1"/>
            <p:nvPr/>
          </p:nvSpPr>
          <p:spPr>
            <a:xfrm>
              <a:off x="558747" y="362109"/>
              <a:ext cx="5789085" cy="769441"/>
            </a:xfrm>
            <a:prstGeom prst="rect">
              <a:avLst/>
            </a:prstGeom>
            <a:noFill/>
          </p:spPr>
          <p:txBody>
            <a:bodyPr wrap="none" rtlCol="0">
              <a:spAutoFit/>
            </a:bodyPr>
            <a:lstStyle/>
            <a:p>
              <a:r>
                <a:rPr lang="it-IT" sz="4400" b="1" dirty="0">
                  <a:latin typeface="Avenir Next LT Pro" panose="020B0504020202020204" pitchFamily="34" charset="0"/>
                </a:rPr>
                <a:t>task </a:t>
              </a:r>
              <a:r>
                <a:rPr lang="it-IT" sz="4400" b="1" dirty="0" err="1">
                  <a:latin typeface="Avenir Next LT Pro" panose="020B0504020202020204" pitchFamily="34" charset="0"/>
                </a:rPr>
                <a:t>synchronization</a:t>
              </a:r>
              <a:endParaRPr lang="it-IT" sz="4400" dirty="0"/>
            </a:p>
          </p:txBody>
        </p:sp>
      </p:grpSp>
    </p:spTree>
    <p:extLst>
      <p:ext uri="{BB962C8B-B14F-4D97-AF65-F5344CB8AC3E}">
        <p14:creationId xmlns:p14="http://schemas.microsoft.com/office/powerpoint/2010/main" val="136314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AE334579-A0D4-405C-A59C-16F73E082BE6}"/>
              </a:ext>
            </a:extLst>
          </p:cNvPr>
          <p:cNvGrpSpPr/>
          <p:nvPr/>
        </p:nvGrpSpPr>
        <p:grpSpPr>
          <a:xfrm>
            <a:off x="558747" y="362109"/>
            <a:ext cx="3441753" cy="769441"/>
            <a:chOff x="558747" y="362109"/>
            <a:chExt cx="3441753" cy="769441"/>
          </a:xfrm>
        </p:grpSpPr>
        <p:cxnSp>
          <p:nvCxnSpPr>
            <p:cNvPr id="3" name="Connettore diritto 2">
              <a:extLst>
                <a:ext uri="{FF2B5EF4-FFF2-40B4-BE49-F238E27FC236}">
                  <a16:creationId xmlns:a16="http://schemas.microsoft.com/office/drawing/2014/main" id="{60C03EC7-C4B8-4652-8505-4190EB1FFF44}"/>
                </a:ext>
              </a:extLst>
            </p:cNvPr>
            <p:cNvCxnSpPr>
              <a:cxnSpLocks/>
            </p:cNvCxnSpPr>
            <p:nvPr/>
          </p:nvCxnSpPr>
          <p:spPr>
            <a:xfrm>
              <a:off x="558747" y="1088106"/>
              <a:ext cx="3441753" cy="0"/>
            </a:xfrm>
            <a:prstGeom prst="line">
              <a:avLst/>
            </a:prstGeom>
            <a:ln cap="rnd">
              <a:solidFill>
                <a:srgbClr val="D7A232"/>
              </a:solidFill>
              <a:round/>
            </a:ln>
          </p:spPr>
          <p:style>
            <a:lnRef idx="3">
              <a:schemeClr val="accent2"/>
            </a:lnRef>
            <a:fillRef idx="0">
              <a:schemeClr val="accent2"/>
            </a:fillRef>
            <a:effectRef idx="2">
              <a:schemeClr val="accent2"/>
            </a:effectRef>
            <a:fontRef idx="minor">
              <a:schemeClr val="tx1"/>
            </a:fontRef>
          </p:style>
        </p:cxnSp>
        <p:sp>
          <p:nvSpPr>
            <p:cNvPr id="4" name="CasellaDiTesto 3">
              <a:extLst>
                <a:ext uri="{FF2B5EF4-FFF2-40B4-BE49-F238E27FC236}">
                  <a16:creationId xmlns:a16="http://schemas.microsoft.com/office/drawing/2014/main" id="{9DEA9E9E-6070-42BC-8F14-18D3489B1FA6}"/>
                </a:ext>
              </a:extLst>
            </p:cNvPr>
            <p:cNvSpPr txBox="1"/>
            <p:nvPr/>
          </p:nvSpPr>
          <p:spPr>
            <a:xfrm>
              <a:off x="558747" y="362109"/>
              <a:ext cx="1789849" cy="769441"/>
            </a:xfrm>
            <a:prstGeom prst="rect">
              <a:avLst/>
            </a:prstGeom>
            <a:noFill/>
          </p:spPr>
          <p:txBody>
            <a:bodyPr wrap="none" rtlCol="0">
              <a:spAutoFit/>
            </a:bodyPr>
            <a:lstStyle/>
            <a:p>
              <a:r>
                <a:rPr lang="it-IT" sz="4400" b="1" dirty="0">
                  <a:latin typeface="Avenir Next LT Pro" panose="020B0504020202020204" pitchFamily="34" charset="0"/>
                </a:rPr>
                <a:t>MAST</a:t>
              </a:r>
              <a:endParaRPr lang="it-IT" sz="4400" dirty="0"/>
            </a:p>
          </p:txBody>
        </p:sp>
      </p:grpSp>
      <p:pic>
        <p:nvPicPr>
          <p:cNvPr id="6" name="Immagine 5">
            <a:extLst>
              <a:ext uri="{FF2B5EF4-FFF2-40B4-BE49-F238E27FC236}">
                <a16:creationId xmlns:a16="http://schemas.microsoft.com/office/drawing/2014/main" id="{362912C4-4516-4826-9986-CD8C0ACA11B7}"/>
              </a:ext>
            </a:extLst>
          </p:cNvPr>
          <p:cNvPicPr>
            <a:picLocks noChangeAspect="1"/>
          </p:cNvPicPr>
          <p:nvPr/>
        </p:nvPicPr>
        <p:blipFill>
          <a:blip r:embed="rId2"/>
          <a:stretch>
            <a:fillRect/>
          </a:stretch>
        </p:blipFill>
        <p:spPr>
          <a:xfrm>
            <a:off x="2348596" y="0"/>
            <a:ext cx="528781" cy="1082156"/>
          </a:xfrm>
          <a:prstGeom prst="rect">
            <a:avLst/>
          </a:prstGeom>
        </p:spPr>
      </p:pic>
      <p:sp>
        <p:nvSpPr>
          <p:cNvPr id="9" name="CasellaDiTesto 8">
            <a:extLst>
              <a:ext uri="{FF2B5EF4-FFF2-40B4-BE49-F238E27FC236}">
                <a16:creationId xmlns:a16="http://schemas.microsoft.com/office/drawing/2014/main" id="{A43EA939-CD7C-47D4-8789-A63AF36A0B7F}"/>
              </a:ext>
            </a:extLst>
          </p:cNvPr>
          <p:cNvSpPr txBox="1"/>
          <p:nvPr/>
        </p:nvSpPr>
        <p:spPr>
          <a:xfrm>
            <a:off x="558747" y="1493658"/>
            <a:ext cx="4775253" cy="1098054"/>
          </a:xfrm>
          <a:prstGeom prst="roundRect">
            <a:avLst>
              <a:gd name="adj" fmla="val 3957"/>
            </a:avLst>
          </a:prstGeom>
          <a:solidFill>
            <a:srgbClr val="A1CBB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dirty="0">
                <a:solidFill>
                  <a:schemeClr val="tx1"/>
                </a:solidFill>
              </a:rPr>
              <a:t>MAST is an open-source suite of tools that MAST offers an advanced set of </a:t>
            </a:r>
            <a:r>
              <a:rPr lang="en-US" sz="1600" b="1" dirty="0">
                <a:solidFill>
                  <a:schemeClr val="tx1"/>
                </a:solidFill>
              </a:rPr>
              <a:t>schedulability analysis techniques </a:t>
            </a:r>
            <a:r>
              <a:rPr lang="en-US" sz="1600" dirty="0">
                <a:solidFill>
                  <a:schemeClr val="tx1"/>
                </a:solidFill>
              </a:rPr>
              <a:t>optimized for single processor and distributed systems. </a:t>
            </a:r>
            <a:endParaRPr lang="it-IT" sz="1600" dirty="0">
              <a:solidFill>
                <a:schemeClr val="tx1"/>
              </a:solidFill>
            </a:endParaRPr>
          </a:p>
        </p:txBody>
      </p:sp>
    </p:spTree>
    <p:extLst>
      <p:ext uri="{BB962C8B-B14F-4D97-AF65-F5344CB8AC3E}">
        <p14:creationId xmlns:p14="http://schemas.microsoft.com/office/powerpoint/2010/main" val="188578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7205DE4-8FDE-43DA-B284-AFE046401FA6}"/>
              </a:ext>
            </a:extLst>
          </p:cNvPr>
          <p:cNvSpPr txBox="1"/>
          <p:nvPr/>
        </p:nvSpPr>
        <p:spPr>
          <a:xfrm>
            <a:off x="558747" y="1449973"/>
            <a:ext cx="3639873" cy="4770537"/>
          </a:xfrm>
          <a:prstGeom prst="rect">
            <a:avLst/>
          </a:prstGeom>
          <a:noFill/>
        </p:spPr>
        <p:txBody>
          <a:bodyPr wrap="square" rtlCol="0">
            <a:spAutoFit/>
          </a:bodyPr>
          <a:lstStyle/>
          <a:p>
            <a:pPr algn="just"/>
            <a:r>
              <a:rPr lang="en-US" sz="1600" dirty="0"/>
              <a:t>The project’s </a:t>
            </a:r>
            <a:r>
              <a:rPr lang="en-US" sz="1600" b="1" dirty="0"/>
              <a:t>aim</a:t>
            </a:r>
            <a:r>
              <a:rPr lang="en-US" sz="1600" dirty="0"/>
              <a:t> is to simulate the functioning of an </a:t>
            </a:r>
            <a:r>
              <a:rPr lang="en-US" sz="1600" b="1" dirty="0"/>
              <a:t>anti-theft alarm system</a:t>
            </a:r>
            <a:r>
              <a:rPr lang="en-US" sz="1600" dirty="0"/>
              <a:t>. For this purpose, electronic elements, such as LEDs and buttons, were used to reproduce reality.</a:t>
            </a:r>
          </a:p>
          <a:p>
            <a:pPr algn="just"/>
            <a:r>
              <a:rPr lang="en-US" sz="1600" dirty="0"/>
              <a:t>Just like a real alarm system, the </a:t>
            </a:r>
            <a:r>
              <a:rPr lang="en-US" sz="1600" b="1" dirty="0"/>
              <a:t>alarm is triggered</a:t>
            </a:r>
            <a:r>
              <a:rPr lang="en-US" sz="1600" dirty="0"/>
              <a:t> when a </a:t>
            </a:r>
            <a:r>
              <a:rPr lang="en-US" sz="1600" b="1" dirty="0"/>
              <a:t>door/window opening </a:t>
            </a:r>
            <a:r>
              <a:rPr lang="en-US" sz="1600" dirty="0"/>
              <a:t>is recorded or when </a:t>
            </a:r>
            <a:r>
              <a:rPr lang="en-US" sz="1600" b="1" dirty="0"/>
              <a:t>motion</a:t>
            </a:r>
            <a:r>
              <a:rPr lang="en-US" sz="1600" dirty="0"/>
              <a:t> is detected. In order </a:t>
            </a:r>
            <a:r>
              <a:rPr lang="en-US" sz="1600" b="1" dirty="0"/>
              <a:t>to stop the alarm</a:t>
            </a:r>
            <a:r>
              <a:rPr lang="en-US" sz="1600" dirty="0"/>
              <a:t>, we need to insert a 4 digits </a:t>
            </a:r>
            <a:r>
              <a:rPr lang="en-US" sz="1600" b="1" dirty="0"/>
              <a:t>password</a:t>
            </a:r>
            <a:r>
              <a:rPr lang="en-US" sz="1600" dirty="0"/>
              <a:t>. A preset password (“0000”) has been chosen to test the application. </a:t>
            </a:r>
          </a:p>
          <a:p>
            <a:pPr algn="just"/>
            <a:r>
              <a:rPr lang="en-US" sz="1600" dirty="0"/>
              <a:t>To make everything easier and smarter, the possibility to </a:t>
            </a:r>
            <a:r>
              <a:rPr lang="en-US" sz="1600" b="1" dirty="0"/>
              <a:t>control</a:t>
            </a:r>
            <a:r>
              <a:rPr lang="en-US" sz="1600" dirty="0"/>
              <a:t> the alarm from an </a:t>
            </a:r>
            <a:r>
              <a:rPr lang="en-US" sz="1600" b="1" dirty="0"/>
              <a:t>application</a:t>
            </a:r>
            <a:r>
              <a:rPr lang="en-US" sz="1600" dirty="0"/>
              <a:t> has been added in order to have the situation of your home under control at any time.</a:t>
            </a:r>
          </a:p>
        </p:txBody>
      </p:sp>
      <p:grpSp>
        <p:nvGrpSpPr>
          <p:cNvPr id="5" name="Gruppo 4">
            <a:extLst>
              <a:ext uri="{FF2B5EF4-FFF2-40B4-BE49-F238E27FC236}">
                <a16:creationId xmlns:a16="http://schemas.microsoft.com/office/drawing/2014/main" id="{68D28B2E-80BD-4AC9-9F2E-D27FB1294E26}"/>
              </a:ext>
            </a:extLst>
          </p:cNvPr>
          <p:cNvGrpSpPr/>
          <p:nvPr/>
        </p:nvGrpSpPr>
        <p:grpSpPr>
          <a:xfrm>
            <a:off x="558747" y="362109"/>
            <a:ext cx="6855513" cy="769441"/>
            <a:chOff x="558747" y="362109"/>
            <a:chExt cx="6855513" cy="769441"/>
          </a:xfrm>
        </p:grpSpPr>
        <p:cxnSp>
          <p:nvCxnSpPr>
            <p:cNvPr id="6" name="Connettore diritto 5">
              <a:extLst>
                <a:ext uri="{FF2B5EF4-FFF2-40B4-BE49-F238E27FC236}">
                  <a16:creationId xmlns:a16="http://schemas.microsoft.com/office/drawing/2014/main" id="{FD207FB1-C606-4433-B6C8-1447956CD2EE}"/>
                </a:ext>
              </a:extLst>
            </p:cNvPr>
            <p:cNvCxnSpPr>
              <a:cxnSpLocks/>
            </p:cNvCxnSpPr>
            <p:nvPr/>
          </p:nvCxnSpPr>
          <p:spPr>
            <a:xfrm>
              <a:off x="558747" y="1088106"/>
              <a:ext cx="6855513" cy="0"/>
            </a:xfrm>
            <a:prstGeom prst="line">
              <a:avLst/>
            </a:prstGeom>
            <a:ln/>
          </p:spPr>
          <p:style>
            <a:lnRef idx="3">
              <a:schemeClr val="accent6"/>
            </a:lnRef>
            <a:fillRef idx="0">
              <a:schemeClr val="accent6"/>
            </a:fillRef>
            <a:effectRef idx="2">
              <a:schemeClr val="accent6"/>
            </a:effectRef>
            <a:fontRef idx="minor">
              <a:schemeClr val="tx1"/>
            </a:fontRef>
          </p:style>
        </p:cxnSp>
        <p:sp>
          <p:nvSpPr>
            <p:cNvPr id="7" name="CasellaDiTesto 6">
              <a:extLst>
                <a:ext uri="{FF2B5EF4-FFF2-40B4-BE49-F238E27FC236}">
                  <a16:creationId xmlns:a16="http://schemas.microsoft.com/office/drawing/2014/main" id="{AA16EC75-4997-4DF0-BB4D-6185F475877B}"/>
                </a:ext>
              </a:extLst>
            </p:cNvPr>
            <p:cNvSpPr txBox="1"/>
            <p:nvPr/>
          </p:nvSpPr>
          <p:spPr>
            <a:xfrm>
              <a:off x="558747" y="362109"/>
              <a:ext cx="4997907" cy="769441"/>
            </a:xfrm>
            <a:prstGeom prst="rect">
              <a:avLst/>
            </a:prstGeom>
            <a:noFill/>
          </p:spPr>
          <p:txBody>
            <a:bodyPr wrap="none" rtlCol="0">
              <a:spAutoFit/>
            </a:bodyPr>
            <a:lstStyle/>
            <a:p>
              <a:r>
                <a:rPr lang="it-IT" sz="4400" b="1" dirty="0">
                  <a:latin typeface="Avenir Next LT Pro" panose="020B0504020202020204" pitchFamily="34" charset="0"/>
                </a:rPr>
                <a:t>about </a:t>
              </a:r>
              <a:r>
                <a:rPr lang="en-US" sz="4400" b="1" dirty="0">
                  <a:latin typeface="Avenir Next LT Pro" panose="020B0504020202020204" pitchFamily="34" charset="0"/>
                </a:rPr>
                <a:t>this</a:t>
              </a:r>
              <a:r>
                <a:rPr lang="it-IT" sz="4400" b="1" dirty="0">
                  <a:latin typeface="Avenir Next LT Pro" panose="020B0504020202020204" pitchFamily="34" charset="0"/>
                </a:rPr>
                <a:t> project</a:t>
              </a:r>
              <a:endParaRPr lang="it-IT" sz="4400" dirty="0"/>
            </a:p>
          </p:txBody>
        </p:sp>
      </p:grpSp>
      <p:sp>
        <p:nvSpPr>
          <p:cNvPr id="13" name="CasellaDiTesto 12">
            <a:extLst>
              <a:ext uri="{FF2B5EF4-FFF2-40B4-BE49-F238E27FC236}">
                <a16:creationId xmlns:a16="http://schemas.microsoft.com/office/drawing/2014/main" id="{E43E5195-A0A1-4398-BAB2-0FE6EEA67CCB}"/>
              </a:ext>
            </a:extLst>
          </p:cNvPr>
          <p:cNvSpPr txBox="1"/>
          <p:nvPr/>
        </p:nvSpPr>
        <p:spPr>
          <a:xfrm>
            <a:off x="7833360" y="2705100"/>
            <a:ext cx="2049985" cy="369332"/>
          </a:xfrm>
          <a:prstGeom prst="rect">
            <a:avLst/>
          </a:prstGeom>
          <a:noFill/>
        </p:spPr>
        <p:txBody>
          <a:bodyPr wrap="none" rtlCol="0">
            <a:spAutoFit/>
          </a:bodyPr>
          <a:lstStyle/>
          <a:p>
            <a:r>
              <a:rPr lang="it-IT" i="1" dirty="0">
                <a:highlight>
                  <a:srgbClr val="FFFF00"/>
                </a:highlight>
                <a:latin typeface="+mj-lt"/>
              </a:rPr>
              <a:t>foto del progetto!</a:t>
            </a:r>
          </a:p>
        </p:txBody>
      </p:sp>
    </p:spTree>
    <p:extLst>
      <p:ext uri="{BB962C8B-B14F-4D97-AF65-F5344CB8AC3E}">
        <p14:creationId xmlns:p14="http://schemas.microsoft.com/office/powerpoint/2010/main" val="175803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0824E32-263D-48BE-8B55-FDA5AFAED6EB}"/>
              </a:ext>
            </a:extLst>
          </p:cNvPr>
          <p:cNvSpPr txBox="1"/>
          <p:nvPr/>
        </p:nvSpPr>
        <p:spPr>
          <a:xfrm>
            <a:off x="7833360" y="2705100"/>
            <a:ext cx="2248757" cy="646331"/>
          </a:xfrm>
          <a:prstGeom prst="rect">
            <a:avLst/>
          </a:prstGeom>
          <a:noFill/>
        </p:spPr>
        <p:txBody>
          <a:bodyPr wrap="none" rtlCol="0">
            <a:spAutoFit/>
          </a:bodyPr>
          <a:lstStyle/>
          <a:p>
            <a:r>
              <a:rPr lang="it-IT" i="1" dirty="0">
                <a:highlight>
                  <a:srgbClr val="FFFF00"/>
                </a:highlight>
                <a:latin typeface="+mj-lt"/>
              </a:rPr>
              <a:t>Demo del progetto!</a:t>
            </a:r>
          </a:p>
          <a:p>
            <a:r>
              <a:rPr lang="it-IT" i="1" dirty="0">
                <a:highlight>
                  <a:srgbClr val="FFFF00"/>
                </a:highlight>
                <a:latin typeface="+mj-lt"/>
              </a:rPr>
              <a:t>video</a:t>
            </a:r>
          </a:p>
        </p:txBody>
      </p:sp>
      <p:grpSp>
        <p:nvGrpSpPr>
          <p:cNvPr id="5" name="Gruppo 4">
            <a:extLst>
              <a:ext uri="{FF2B5EF4-FFF2-40B4-BE49-F238E27FC236}">
                <a16:creationId xmlns:a16="http://schemas.microsoft.com/office/drawing/2014/main" id="{D72E7159-2E5A-43BF-AA52-2CB1C1B2F812}"/>
              </a:ext>
            </a:extLst>
          </p:cNvPr>
          <p:cNvGrpSpPr/>
          <p:nvPr/>
        </p:nvGrpSpPr>
        <p:grpSpPr>
          <a:xfrm>
            <a:off x="558747" y="362109"/>
            <a:ext cx="3365553" cy="769441"/>
            <a:chOff x="558747" y="362109"/>
            <a:chExt cx="3365553" cy="769441"/>
          </a:xfrm>
        </p:grpSpPr>
        <p:cxnSp>
          <p:nvCxnSpPr>
            <p:cNvPr id="6" name="Connettore diritto 5">
              <a:extLst>
                <a:ext uri="{FF2B5EF4-FFF2-40B4-BE49-F238E27FC236}">
                  <a16:creationId xmlns:a16="http://schemas.microsoft.com/office/drawing/2014/main" id="{32A5D301-8951-4A65-BC03-DBA6AD3B729F}"/>
                </a:ext>
              </a:extLst>
            </p:cNvPr>
            <p:cNvCxnSpPr>
              <a:cxnSpLocks/>
            </p:cNvCxnSpPr>
            <p:nvPr/>
          </p:nvCxnSpPr>
          <p:spPr>
            <a:xfrm>
              <a:off x="558747" y="1088106"/>
              <a:ext cx="3365553" cy="0"/>
            </a:xfrm>
            <a:prstGeom prst="line">
              <a:avLst/>
            </a:prstGeom>
            <a:ln/>
          </p:spPr>
          <p:style>
            <a:lnRef idx="3">
              <a:schemeClr val="accent5"/>
            </a:lnRef>
            <a:fillRef idx="0">
              <a:schemeClr val="accent5"/>
            </a:fillRef>
            <a:effectRef idx="2">
              <a:schemeClr val="accent5"/>
            </a:effectRef>
            <a:fontRef idx="minor">
              <a:schemeClr val="tx1"/>
            </a:fontRef>
          </p:style>
        </p:cxnSp>
        <p:sp>
          <p:nvSpPr>
            <p:cNvPr id="7" name="CasellaDiTesto 6">
              <a:extLst>
                <a:ext uri="{FF2B5EF4-FFF2-40B4-BE49-F238E27FC236}">
                  <a16:creationId xmlns:a16="http://schemas.microsoft.com/office/drawing/2014/main" id="{BFD441B6-8CA2-484A-8FEB-F5DA97469ED6}"/>
                </a:ext>
              </a:extLst>
            </p:cNvPr>
            <p:cNvSpPr txBox="1"/>
            <p:nvPr/>
          </p:nvSpPr>
          <p:spPr>
            <a:xfrm>
              <a:off x="558747" y="362109"/>
              <a:ext cx="1770036" cy="769441"/>
            </a:xfrm>
            <a:prstGeom prst="rect">
              <a:avLst/>
            </a:prstGeom>
            <a:noFill/>
          </p:spPr>
          <p:txBody>
            <a:bodyPr wrap="none" rtlCol="0">
              <a:spAutoFit/>
            </a:bodyPr>
            <a:lstStyle/>
            <a:p>
              <a:r>
                <a:rPr lang="it-IT" sz="4400" b="1" dirty="0">
                  <a:latin typeface="Avenir Next LT Pro" panose="020B0504020202020204" pitchFamily="34" charset="0"/>
                </a:rPr>
                <a:t>demo</a:t>
              </a:r>
              <a:endParaRPr lang="it-IT" sz="4400" dirty="0"/>
            </a:p>
          </p:txBody>
        </p:sp>
      </p:grpSp>
    </p:spTree>
    <p:extLst>
      <p:ext uri="{BB962C8B-B14F-4D97-AF65-F5344CB8AC3E}">
        <p14:creationId xmlns:p14="http://schemas.microsoft.com/office/powerpoint/2010/main" val="255275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91199528-2C5A-4853-8C1E-682880F03E70}"/>
              </a:ext>
            </a:extLst>
          </p:cNvPr>
          <p:cNvGrpSpPr/>
          <p:nvPr/>
        </p:nvGrpSpPr>
        <p:grpSpPr>
          <a:xfrm>
            <a:off x="5184854" y="3254464"/>
            <a:ext cx="3160157" cy="3160157"/>
            <a:chOff x="405114" y="1843268"/>
            <a:chExt cx="2158679" cy="2158679"/>
          </a:xfrm>
        </p:grpSpPr>
        <p:sp>
          <p:nvSpPr>
            <p:cNvPr id="3" name="Ovale 2">
              <a:extLst>
                <a:ext uri="{FF2B5EF4-FFF2-40B4-BE49-F238E27FC236}">
                  <a16:creationId xmlns:a16="http://schemas.microsoft.com/office/drawing/2014/main" id="{F6CD367F-A2A5-4347-A1C3-999A8B1E7CA4}"/>
                </a:ext>
              </a:extLst>
            </p:cNvPr>
            <p:cNvSpPr/>
            <p:nvPr/>
          </p:nvSpPr>
          <p:spPr>
            <a:xfrm>
              <a:off x="405114" y="1843268"/>
              <a:ext cx="2158679" cy="2158679"/>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70158CFD-5FAA-432A-ABB3-809BB0E4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0" y="2349660"/>
              <a:ext cx="1787666" cy="1145894"/>
            </a:xfrm>
            <a:prstGeom prst="rect">
              <a:avLst/>
            </a:prstGeom>
            <a:noFill/>
            <a:ln>
              <a:noFill/>
            </a:ln>
          </p:spPr>
          <p:style>
            <a:lnRef idx="0">
              <a:scrgbClr r="0" g="0" b="0"/>
            </a:lnRef>
            <a:fillRef idx="0">
              <a:scrgbClr r="0" g="0" b="0"/>
            </a:fillRef>
            <a:effectRef idx="0">
              <a:scrgbClr r="0" g="0" b="0"/>
            </a:effectRef>
            <a:fontRef idx="minor">
              <a:schemeClr val="lt1"/>
            </a:fontRef>
          </p:style>
        </p:pic>
      </p:grpSp>
      <p:grpSp>
        <p:nvGrpSpPr>
          <p:cNvPr id="26" name="Gruppo 25">
            <a:extLst>
              <a:ext uri="{FF2B5EF4-FFF2-40B4-BE49-F238E27FC236}">
                <a16:creationId xmlns:a16="http://schemas.microsoft.com/office/drawing/2014/main" id="{ED5EE459-A328-4A59-9694-94760EA9131C}"/>
              </a:ext>
            </a:extLst>
          </p:cNvPr>
          <p:cNvGrpSpPr/>
          <p:nvPr/>
        </p:nvGrpSpPr>
        <p:grpSpPr>
          <a:xfrm>
            <a:off x="1156944" y="1790002"/>
            <a:ext cx="2158679" cy="2158679"/>
            <a:chOff x="2177970" y="2669411"/>
            <a:chExt cx="2158679" cy="2158679"/>
          </a:xfrm>
        </p:grpSpPr>
        <p:sp>
          <p:nvSpPr>
            <p:cNvPr id="6" name="Ovale 5">
              <a:extLst>
                <a:ext uri="{FF2B5EF4-FFF2-40B4-BE49-F238E27FC236}">
                  <a16:creationId xmlns:a16="http://schemas.microsoft.com/office/drawing/2014/main" id="{AF338114-2C9C-405A-8726-D9874E2F9B99}"/>
                </a:ext>
              </a:extLst>
            </p:cNvPr>
            <p:cNvSpPr/>
            <p:nvPr/>
          </p:nvSpPr>
          <p:spPr>
            <a:xfrm>
              <a:off x="2177970" y="2669411"/>
              <a:ext cx="2158679" cy="2158679"/>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DD270234-6895-4B92-9AED-4B5C8DE8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923" y="3201364"/>
              <a:ext cx="1094772" cy="1094772"/>
            </a:xfrm>
            <a:prstGeom prst="rect">
              <a:avLst/>
            </a:prstGeom>
            <a:noFill/>
            <a:ln>
              <a:noFill/>
            </a:ln>
          </p:spPr>
          <p:style>
            <a:lnRef idx="0">
              <a:scrgbClr r="0" g="0" b="0"/>
            </a:lnRef>
            <a:fillRef idx="0">
              <a:scrgbClr r="0" g="0" b="0"/>
            </a:fillRef>
            <a:effectRef idx="0">
              <a:scrgbClr r="0" g="0" b="0"/>
            </a:effectRef>
            <a:fontRef idx="minor">
              <a:schemeClr val="lt1"/>
            </a:fontRef>
          </p:style>
        </p:pic>
      </p:grpSp>
      <p:grpSp>
        <p:nvGrpSpPr>
          <p:cNvPr id="29" name="Gruppo 28">
            <a:extLst>
              <a:ext uri="{FF2B5EF4-FFF2-40B4-BE49-F238E27FC236}">
                <a16:creationId xmlns:a16="http://schemas.microsoft.com/office/drawing/2014/main" id="{244CB78E-B260-479D-8DF8-67877237710E}"/>
              </a:ext>
            </a:extLst>
          </p:cNvPr>
          <p:cNvGrpSpPr/>
          <p:nvPr/>
        </p:nvGrpSpPr>
        <p:grpSpPr>
          <a:xfrm>
            <a:off x="3596978" y="1712426"/>
            <a:ext cx="2527761" cy="2527761"/>
            <a:chOff x="4134744" y="1843268"/>
            <a:chExt cx="2527761" cy="2527761"/>
          </a:xfrm>
        </p:grpSpPr>
        <p:sp>
          <p:nvSpPr>
            <p:cNvPr id="9" name="Ovale 8">
              <a:extLst>
                <a:ext uri="{FF2B5EF4-FFF2-40B4-BE49-F238E27FC236}">
                  <a16:creationId xmlns:a16="http://schemas.microsoft.com/office/drawing/2014/main" id="{1D6D0D04-1F9E-4D0F-823A-885128CEF183}"/>
                </a:ext>
              </a:extLst>
            </p:cNvPr>
            <p:cNvSpPr/>
            <p:nvPr/>
          </p:nvSpPr>
          <p:spPr>
            <a:xfrm>
              <a:off x="4134744" y="1843268"/>
              <a:ext cx="2527761" cy="2527761"/>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52201C05-38FE-445E-B8B0-D99EC1D97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6653" y="2669411"/>
              <a:ext cx="2083942" cy="80590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pic>
      </p:grpSp>
      <p:grpSp>
        <p:nvGrpSpPr>
          <p:cNvPr id="31" name="Gruppo 30">
            <a:extLst>
              <a:ext uri="{FF2B5EF4-FFF2-40B4-BE49-F238E27FC236}">
                <a16:creationId xmlns:a16="http://schemas.microsoft.com/office/drawing/2014/main" id="{44CB236B-676B-4CB2-80B1-E2349DA7166B}"/>
              </a:ext>
            </a:extLst>
          </p:cNvPr>
          <p:cNvGrpSpPr/>
          <p:nvPr/>
        </p:nvGrpSpPr>
        <p:grpSpPr>
          <a:xfrm>
            <a:off x="7100779" y="1426645"/>
            <a:ext cx="2658071" cy="2658071"/>
            <a:chOff x="5176714" y="3836043"/>
            <a:chExt cx="2527761" cy="2527761"/>
          </a:xfrm>
        </p:grpSpPr>
        <p:sp>
          <p:nvSpPr>
            <p:cNvPr id="12" name="Ovale 11">
              <a:extLst>
                <a:ext uri="{FF2B5EF4-FFF2-40B4-BE49-F238E27FC236}">
                  <a16:creationId xmlns:a16="http://schemas.microsoft.com/office/drawing/2014/main" id="{329F5160-7182-4D34-9BF3-DA7FE567F4CC}"/>
                </a:ext>
              </a:extLst>
            </p:cNvPr>
            <p:cNvSpPr/>
            <p:nvPr/>
          </p:nvSpPr>
          <p:spPr>
            <a:xfrm>
              <a:off x="5176714" y="3836043"/>
              <a:ext cx="2527761" cy="2527761"/>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p>
          </p:txBody>
        </p:sp>
        <p:pic>
          <p:nvPicPr>
            <p:cNvPr id="14" name="Immagine 13" descr="Immagine che contiene testo, clipart, grafica vettoriale&#10;&#10;Descrizione generata automaticamente">
              <a:extLst>
                <a:ext uri="{FF2B5EF4-FFF2-40B4-BE49-F238E27FC236}">
                  <a16:creationId xmlns:a16="http://schemas.microsoft.com/office/drawing/2014/main" id="{40CF95F6-0783-4CE8-8309-DA0F23EAAD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9922" y="4405299"/>
              <a:ext cx="1621344" cy="1389247"/>
            </a:xfrm>
            <a:prstGeom prst="rect">
              <a:avLst/>
            </a:prstGeom>
            <a:noFill/>
            <a:ln>
              <a:noFill/>
            </a:ln>
          </p:spPr>
          <p:style>
            <a:lnRef idx="0">
              <a:scrgbClr r="0" g="0" b="0"/>
            </a:lnRef>
            <a:fillRef idx="0">
              <a:scrgbClr r="0" g="0" b="0"/>
            </a:fillRef>
            <a:effectRef idx="0">
              <a:scrgbClr r="0" g="0" b="0"/>
            </a:effectRef>
            <a:fontRef idx="minor">
              <a:schemeClr val="lt1"/>
            </a:fontRef>
          </p:style>
        </p:pic>
      </p:grpSp>
      <p:grpSp>
        <p:nvGrpSpPr>
          <p:cNvPr id="30" name="Gruppo 29">
            <a:extLst>
              <a:ext uri="{FF2B5EF4-FFF2-40B4-BE49-F238E27FC236}">
                <a16:creationId xmlns:a16="http://schemas.microsoft.com/office/drawing/2014/main" id="{ED5AABE1-EE41-41D2-A9AB-EF99A21292AB}"/>
              </a:ext>
            </a:extLst>
          </p:cNvPr>
          <p:cNvGrpSpPr/>
          <p:nvPr/>
        </p:nvGrpSpPr>
        <p:grpSpPr>
          <a:xfrm>
            <a:off x="9307065" y="2778680"/>
            <a:ext cx="1594104" cy="1536859"/>
            <a:chOff x="6867449" y="2287534"/>
            <a:chExt cx="2527761" cy="2527761"/>
          </a:xfrm>
        </p:grpSpPr>
        <p:sp>
          <p:nvSpPr>
            <p:cNvPr id="15" name="Ovale 14">
              <a:extLst>
                <a:ext uri="{FF2B5EF4-FFF2-40B4-BE49-F238E27FC236}">
                  <a16:creationId xmlns:a16="http://schemas.microsoft.com/office/drawing/2014/main" id="{C26A1A21-FB4E-4133-8539-5B36F2C2D21D}"/>
                </a:ext>
              </a:extLst>
            </p:cNvPr>
            <p:cNvSpPr/>
            <p:nvPr/>
          </p:nvSpPr>
          <p:spPr>
            <a:xfrm>
              <a:off x="6867449" y="2287534"/>
              <a:ext cx="2527761" cy="2527761"/>
            </a:xfrm>
            <a:prstGeom prst="ellipse">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pic>
          <p:nvPicPr>
            <p:cNvPr id="22" name="Elemento grafico 21">
              <a:extLst>
                <a:ext uri="{FF2B5EF4-FFF2-40B4-BE49-F238E27FC236}">
                  <a16:creationId xmlns:a16="http://schemas.microsoft.com/office/drawing/2014/main" id="{37D55F13-2D9B-4512-A640-C4781465B3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10564" y="3266785"/>
              <a:ext cx="1841531" cy="489157"/>
            </a:xfrm>
            <a:prstGeom prst="rect">
              <a:avLst/>
            </a:prstGeom>
          </p:spPr>
        </p:pic>
      </p:grpSp>
      <p:grpSp>
        <p:nvGrpSpPr>
          <p:cNvPr id="28" name="Gruppo 27">
            <a:extLst>
              <a:ext uri="{FF2B5EF4-FFF2-40B4-BE49-F238E27FC236}">
                <a16:creationId xmlns:a16="http://schemas.microsoft.com/office/drawing/2014/main" id="{97927AC5-9180-443F-946A-A0DA26D7E60E}"/>
              </a:ext>
            </a:extLst>
          </p:cNvPr>
          <p:cNvGrpSpPr/>
          <p:nvPr/>
        </p:nvGrpSpPr>
        <p:grpSpPr>
          <a:xfrm>
            <a:off x="2409419" y="3377623"/>
            <a:ext cx="1880280" cy="1880280"/>
            <a:chOff x="476693" y="3648134"/>
            <a:chExt cx="2158679" cy="2158679"/>
          </a:xfrm>
        </p:grpSpPr>
        <p:sp>
          <p:nvSpPr>
            <p:cNvPr id="23" name="Ovale 22">
              <a:extLst>
                <a:ext uri="{FF2B5EF4-FFF2-40B4-BE49-F238E27FC236}">
                  <a16:creationId xmlns:a16="http://schemas.microsoft.com/office/drawing/2014/main" id="{EBB7D12F-EF39-4579-8E02-53BA5F5EC5DD}"/>
                </a:ext>
              </a:extLst>
            </p:cNvPr>
            <p:cNvSpPr/>
            <p:nvPr/>
          </p:nvSpPr>
          <p:spPr>
            <a:xfrm>
              <a:off x="476693" y="3648134"/>
              <a:ext cx="2158679" cy="2158679"/>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ADDD11E1-E123-4CEA-AD5E-D1BF54BBD4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349" y="4098742"/>
              <a:ext cx="1252358" cy="1252358"/>
            </a:xfrm>
            <a:prstGeom prst="rect">
              <a:avLst/>
            </a:prstGeom>
            <a:noFill/>
            <a:ln>
              <a:noFill/>
            </a:ln>
          </p:spPr>
          <p:style>
            <a:lnRef idx="0">
              <a:scrgbClr r="0" g="0" b="0"/>
            </a:lnRef>
            <a:fillRef idx="0">
              <a:scrgbClr r="0" g="0" b="0"/>
            </a:fillRef>
            <a:effectRef idx="0">
              <a:scrgbClr r="0" g="0" b="0"/>
            </a:effectRef>
            <a:fontRef idx="minor">
              <a:schemeClr val="lt1"/>
            </a:fontRef>
          </p:style>
        </p:pic>
      </p:grpSp>
      <p:grpSp>
        <p:nvGrpSpPr>
          <p:cNvPr id="42" name="Gruppo 41">
            <a:extLst>
              <a:ext uri="{FF2B5EF4-FFF2-40B4-BE49-F238E27FC236}">
                <a16:creationId xmlns:a16="http://schemas.microsoft.com/office/drawing/2014/main" id="{07F09922-0BBC-448D-B28F-1BF2616AB818}"/>
              </a:ext>
            </a:extLst>
          </p:cNvPr>
          <p:cNvGrpSpPr/>
          <p:nvPr/>
        </p:nvGrpSpPr>
        <p:grpSpPr>
          <a:xfrm>
            <a:off x="558747" y="362109"/>
            <a:ext cx="5684573" cy="769441"/>
            <a:chOff x="558747" y="362109"/>
            <a:chExt cx="5684573" cy="769441"/>
          </a:xfrm>
        </p:grpSpPr>
        <p:cxnSp>
          <p:nvCxnSpPr>
            <p:cNvPr id="34" name="Connettore diritto 33">
              <a:extLst>
                <a:ext uri="{FF2B5EF4-FFF2-40B4-BE49-F238E27FC236}">
                  <a16:creationId xmlns:a16="http://schemas.microsoft.com/office/drawing/2014/main" id="{686BD3DC-8F1C-4D76-AF30-A0183E722C98}"/>
                </a:ext>
              </a:extLst>
            </p:cNvPr>
            <p:cNvCxnSpPr>
              <a:cxnSpLocks/>
            </p:cNvCxnSpPr>
            <p:nvPr/>
          </p:nvCxnSpPr>
          <p:spPr>
            <a:xfrm>
              <a:off x="558747" y="1088106"/>
              <a:ext cx="5684573" cy="0"/>
            </a:xfrm>
            <a:prstGeom prst="line">
              <a:avLst/>
            </a:prstGeom>
            <a:ln/>
          </p:spPr>
          <p:style>
            <a:lnRef idx="3">
              <a:schemeClr val="accent4"/>
            </a:lnRef>
            <a:fillRef idx="0">
              <a:schemeClr val="accent4"/>
            </a:fillRef>
            <a:effectRef idx="2">
              <a:schemeClr val="accent4"/>
            </a:effectRef>
            <a:fontRef idx="minor">
              <a:schemeClr val="tx1"/>
            </a:fontRef>
          </p:style>
        </p:cxnSp>
        <p:sp>
          <p:nvSpPr>
            <p:cNvPr id="39" name="CasellaDiTesto 38">
              <a:extLst>
                <a:ext uri="{FF2B5EF4-FFF2-40B4-BE49-F238E27FC236}">
                  <a16:creationId xmlns:a16="http://schemas.microsoft.com/office/drawing/2014/main" id="{A3BE48A8-0A39-40A0-A38F-F70B3341DB60}"/>
                </a:ext>
              </a:extLst>
            </p:cNvPr>
            <p:cNvSpPr txBox="1"/>
            <p:nvPr/>
          </p:nvSpPr>
          <p:spPr>
            <a:xfrm>
              <a:off x="558747" y="362109"/>
              <a:ext cx="1540806" cy="769441"/>
            </a:xfrm>
            <a:prstGeom prst="rect">
              <a:avLst/>
            </a:prstGeom>
            <a:noFill/>
          </p:spPr>
          <p:txBody>
            <a:bodyPr wrap="none" rtlCol="0">
              <a:spAutoFit/>
            </a:bodyPr>
            <a:lstStyle/>
            <a:p>
              <a:r>
                <a:rPr lang="it-IT" sz="4400" b="1" dirty="0">
                  <a:latin typeface="Avenir Next LT Pro" panose="020B0504020202020204" pitchFamily="34" charset="0"/>
                </a:rPr>
                <a:t>tools</a:t>
              </a:r>
              <a:endParaRPr lang="it-IT" sz="4400" dirty="0"/>
            </a:p>
          </p:txBody>
        </p:sp>
      </p:grpSp>
    </p:spTree>
    <p:extLst>
      <p:ext uri="{BB962C8B-B14F-4D97-AF65-F5344CB8AC3E}">
        <p14:creationId xmlns:p14="http://schemas.microsoft.com/office/powerpoint/2010/main" val="425472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nettore diritto 6">
            <a:extLst>
              <a:ext uri="{FF2B5EF4-FFF2-40B4-BE49-F238E27FC236}">
                <a16:creationId xmlns:a16="http://schemas.microsoft.com/office/drawing/2014/main" id="{16F1DB65-8BCE-4633-9A06-C0C9A91CFEAC}"/>
              </a:ext>
            </a:extLst>
          </p:cNvPr>
          <p:cNvCxnSpPr>
            <a:cxnSpLocks/>
          </p:cNvCxnSpPr>
          <p:nvPr/>
        </p:nvCxnSpPr>
        <p:spPr>
          <a:xfrm>
            <a:off x="558747" y="1088106"/>
            <a:ext cx="6299253" cy="0"/>
          </a:xfrm>
          <a:prstGeom prst="line">
            <a:avLst/>
          </a:prstGeom>
          <a:ln cap="rnd">
            <a:round/>
          </a:ln>
        </p:spPr>
        <p:style>
          <a:lnRef idx="3">
            <a:schemeClr val="accent2"/>
          </a:lnRef>
          <a:fillRef idx="0">
            <a:schemeClr val="accent2"/>
          </a:fillRef>
          <a:effectRef idx="2">
            <a:schemeClr val="accent2"/>
          </a:effectRef>
          <a:fontRef idx="minor">
            <a:schemeClr val="tx1"/>
          </a:fontRef>
        </p:style>
      </p:cxnSp>
      <p:sp>
        <p:nvSpPr>
          <p:cNvPr id="9" name="CasellaDiTesto 8">
            <a:extLst>
              <a:ext uri="{FF2B5EF4-FFF2-40B4-BE49-F238E27FC236}">
                <a16:creationId xmlns:a16="http://schemas.microsoft.com/office/drawing/2014/main" id="{9E5EA7BA-CD15-421B-8F9D-CF5C69FB4AD1}"/>
              </a:ext>
            </a:extLst>
          </p:cNvPr>
          <p:cNvSpPr txBox="1"/>
          <p:nvPr/>
        </p:nvSpPr>
        <p:spPr>
          <a:xfrm>
            <a:off x="558747" y="1483360"/>
            <a:ext cx="237566" cy="369332"/>
          </a:xfrm>
          <a:prstGeom prst="rect">
            <a:avLst/>
          </a:prstGeom>
          <a:noFill/>
        </p:spPr>
        <p:txBody>
          <a:bodyPr wrap="none" rtlCol="0">
            <a:spAutoFit/>
          </a:bodyPr>
          <a:lstStyle/>
          <a:p>
            <a:r>
              <a:rPr lang="it-IT" dirty="0"/>
              <a:t> </a:t>
            </a:r>
          </a:p>
        </p:txBody>
      </p:sp>
      <p:graphicFrame>
        <p:nvGraphicFramePr>
          <p:cNvPr id="10" name="Diagramma 9">
            <a:extLst>
              <a:ext uri="{FF2B5EF4-FFF2-40B4-BE49-F238E27FC236}">
                <a16:creationId xmlns:a16="http://schemas.microsoft.com/office/drawing/2014/main" id="{8213F957-37AB-463A-A67F-8D8DBA42CC8A}"/>
              </a:ext>
            </a:extLst>
          </p:cNvPr>
          <p:cNvGraphicFramePr/>
          <p:nvPr>
            <p:extLst>
              <p:ext uri="{D42A27DB-BD31-4B8C-83A1-F6EECF244321}">
                <p14:modId xmlns:p14="http://schemas.microsoft.com/office/powerpoint/2010/main" val="1416962101"/>
              </p:ext>
            </p:extLst>
          </p:nvPr>
        </p:nvGraphicFramePr>
        <p:xfrm>
          <a:off x="1086175" y="1457516"/>
          <a:ext cx="4350551" cy="5012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uppo 13">
            <a:extLst>
              <a:ext uri="{FF2B5EF4-FFF2-40B4-BE49-F238E27FC236}">
                <a16:creationId xmlns:a16="http://schemas.microsoft.com/office/drawing/2014/main" id="{AD37266E-9E6E-45C9-A28A-58A3C923E161}"/>
              </a:ext>
            </a:extLst>
          </p:cNvPr>
          <p:cNvGrpSpPr/>
          <p:nvPr/>
        </p:nvGrpSpPr>
        <p:grpSpPr>
          <a:xfrm>
            <a:off x="558747" y="362109"/>
            <a:ext cx="7099353" cy="769441"/>
            <a:chOff x="558747" y="362109"/>
            <a:chExt cx="7099353" cy="769441"/>
          </a:xfrm>
        </p:grpSpPr>
        <p:sp>
          <p:nvSpPr>
            <p:cNvPr id="8" name="CasellaDiTesto 7">
              <a:extLst>
                <a:ext uri="{FF2B5EF4-FFF2-40B4-BE49-F238E27FC236}">
                  <a16:creationId xmlns:a16="http://schemas.microsoft.com/office/drawing/2014/main" id="{1270E578-046B-45D0-B8DB-3EC30D52E037}"/>
                </a:ext>
              </a:extLst>
            </p:cNvPr>
            <p:cNvSpPr txBox="1"/>
            <p:nvPr/>
          </p:nvSpPr>
          <p:spPr>
            <a:xfrm>
              <a:off x="558747" y="362109"/>
              <a:ext cx="6327117" cy="769441"/>
            </a:xfrm>
            <a:prstGeom prst="rect">
              <a:avLst/>
            </a:prstGeom>
            <a:noFill/>
          </p:spPr>
          <p:txBody>
            <a:bodyPr wrap="square" rtlCol="0">
              <a:spAutoFit/>
            </a:bodyPr>
            <a:lstStyle/>
            <a:p>
              <a:r>
                <a:rPr lang="it-IT" sz="4400" b="1" dirty="0">
                  <a:latin typeface="Avenir Next LT Pro" panose="020B0504020202020204" pitchFamily="34" charset="0"/>
                </a:rPr>
                <a:t>hardware components</a:t>
              </a:r>
              <a:endParaRPr lang="it-IT" sz="4400" dirty="0"/>
            </a:p>
          </p:txBody>
        </p:sp>
        <p:cxnSp>
          <p:nvCxnSpPr>
            <p:cNvPr id="13" name="Connettore diritto 12">
              <a:extLst>
                <a:ext uri="{FF2B5EF4-FFF2-40B4-BE49-F238E27FC236}">
                  <a16:creationId xmlns:a16="http://schemas.microsoft.com/office/drawing/2014/main" id="{F9565995-92A6-4064-AE56-800F85F29FC6}"/>
                </a:ext>
              </a:extLst>
            </p:cNvPr>
            <p:cNvCxnSpPr>
              <a:cxnSpLocks/>
            </p:cNvCxnSpPr>
            <p:nvPr/>
          </p:nvCxnSpPr>
          <p:spPr>
            <a:xfrm>
              <a:off x="558747" y="1088106"/>
              <a:ext cx="7099353" cy="0"/>
            </a:xfrm>
            <a:prstGeom prst="line">
              <a:avLst/>
            </a:prstGeom>
            <a:ln/>
          </p:spPr>
          <p:style>
            <a:lnRef idx="3">
              <a:schemeClr val="accent3"/>
            </a:lnRef>
            <a:fillRef idx="0">
              <a:schemeClr val="accent3"/>
            </a:fillRef>
            <a:effectRef idx="2">
              <a:schemeClr val="accent3"/>
            </a:effectRef>
            <a:fontRef idx="minor">
              <a:schemeClr val="tx1"/>
            </a:fontRef>
          </p:style>
        </p:cxnSp>
      </p:grpSp>
      <p:graphicFrame>
        <p:nvGraphicFramePr>
          <p:cNvPr id="27" name="Diagramma 26">
            <a:extLst>
              <a:ext uri="{FF2B5EF4-FFF2-40B4-BE49-F238E27FC236}">
                <a16:creationId xmlns:a16="http://schemas.microsoft.com/office/drawing/2014/main" id="{4205A67B-0A2E-44A3-85A9-CA8A4D70A08B}"/>
              </a:ext>
            </a:extLst>
          </p:cNvPr>
          <p:cNvGraphicFramePr/>
          <p:nvPr>
            <p:extLst>
              <p:ext uri="{D42A27DB-BD31-4B8C-83A1-F6EECF244321}">
                <p14:modId xmlns:p14="http://schemas.microsoft.com/office/powerpoint/2010/main" val="3071760802"/>
              </p:ext>
            </p:extLst>
          </p:nvPr>
        </p:nvGraphicFramePr>
        <p:xfrm>
          <a:off x="6753425" y="1457516"/>
          <a:ext cx="4352400" cy="5011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8864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2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5D5B3EEE-CF95-4494-965E-A4508BBC04E6}"/>
              </a:ext>
            </a:extLst>
          </p:cNvPr>
          <p:cNvGrpSpPr/>
          <p:nvPr/>
        </p:nvGrpSpPr>
        <p:grpSpPr>
          <a:xfrm>
            <a:off x="558747" y="362109"/>
            <a:ext cx="6327117" cy="769441"/>
            <a:chOff x="558747" y="362109"/>
            <a:chExt cx="6327117" cy="769441"/>
          </a:xfrm>
        </p:grpSpPr>
        <p:sp>
          <p:nvSpPr>
            <p:cNvPr id="5" name="CasellaDiTesto 4">
              <a:extLst>
                <a:ext uri="{FF2B5EF4-FFF2-40B4-BE49-F238E27FC236}">
                  <a16:creationId xmlns:a16="http://schemas.microsoft.com/office/drawing/2014/main" id="{315D2A17-C3F3-4A62-AA0C-D61F394358D2}"/>
                </a:ext>
              </a:extLst>
            </p:cNvPr>
            <p:cNvSpPr txBox="1"/>
            <p:nvPr/>
          </p:nvSpPr>
          <p:spPr>
            <a:xfrm>
              <a:off x="558747" y="362109"/>
              <a:ext cx="6327117" cy="769441"/>
            </a:xfrm>
            <a:prstGeom prst="rect">
              <a:avLst/>
            </a:prstGeom>
            <a:noFill/>
          </p:spPr>
          <p:txBody>
            <a:bodyPr wrap="square" rtlCol="0">
              <a:spAutoFit/>
            </a:bodyPr>
            <a:lstStyle/>
            <a:p>
              <a:r>
                <a:rPr lang="it-IT" sz="4400" b="1" dirty="0">
                  <a:latin typeface="Avenir Next LT Pro" panose="020B0504020202020204" pitchFamily="34" charset="0"/>
                </a:rPr>
                <a:t>MQTT</a:t>
              </a:r>
              <a:endParaRPr lang="it-IT" sz="4400" dirty="0"/>
            </a:p>
          </p:txBody>
        </p:sp>
        <p:cxnSp>
          <p:nvCxnSpPr>
            <p:cNvPr id="6" name="Connettore diritto 5">
              <a:extLst>
                <a:ext uri="{FF2B5EF4-FFF2-40B4-BE49-F238E27FC236}">
                  <a16:creationId xmlns:a16="http://schemas.microsoft.com/office/drawing/2014/main" id="{BF37FD91-890C-4BD0-A24A-AF0FEE6F93E3}"/>
                </a:ext>
              </a:extLst>
            </p:cNvPr>
            <p:cNvCxnSpPr>
              <a:cxnSpLocks/>
            </p:cNvCxnSpPr>
            <p:nvPr/>
          </p:nvCxnSpPr>
          <p:spPr>
            <a:xfrm>
              <a:off x="558747" y="1088106"/>
              <a:ext cx="2961693" cy="0"/>
            </a:xfrm>
            <a:prstGeom prst="line">
              <a:avLst/>
            </a:prstGeom>
            <a:ln/>
          </p:spPr>
          <p:style>
            <a:lnRef idx="3">
              <a:schemeClr val="accent2"/>
            </a:lnRef>
            <a:fillRef idx="0">
              <a:schemeClr val="accent2"/>
            </a:fillRef>
            <a:effectRef idx="2">
              <a:schemeClr val="accent2"/>
            </a:effectRef>
            <a:fontRef idx="minor">
              <a:schemeClr val="tx1"/>
            </a:fontRef>
          </p:style>
        </p:cxnSp>
      </p:grpSp>
      <p:pic>
        <p:nvPicPr>
          <p:cNvPr id="9" name="Video 8">
            <a:hlinkClick r:id="" action="ppaction://media"/>
            <a:extLst>
              <a:ext uri="{FF2B5EF4-FFF2-40B4-BE49-F238E27FC236}">
                <a16:creationId xmlns:a16="http://schemas.microsoft.com/office/drawing/2014/main" id="{1A5158AA-C8C9-40C1-9AC7-EE2EAC20C8D6}"/>
              </a:ext>
            </a:extLst>
          </p:cNvPr>
          <p:cNvPicPr>
            <a:picLocks noChangeAspect="1"/>
          </p:cNvPicPr>
          <p:nvPr>
            <a:videoFile r:link="rId1"/>
            <p:extLst>
              <p:ext uri="{DAA4B4D4-6D71-4841-9C94-3DE7FCFB9230}">
                <p14:media xmlns:p14="http://schemas.microsoft.com/office/powerpoint/2010/main" r:embed="rId2">
                  <p14:trim st="1183" end="2781.8255"/>
                </p14:media>
              </p:ext>
            </p:extLst>
          </p:nvPr>
        </p:nvPicPr>
        <p:blipFill>
          <a:blip r:embed="rId5"/>
          <a:stretch>
            <a:fillRect/>
          </a:stretch>
        </p:blipFill>
        <p:spPr>
          <a:xfrm>
            <a:off x="8980170" y="117000"/>
            <a:ext cx="3052867" cy="6624000"/>
          </a:xfrm>
          <a:prstGeom prst="roundRect">
            <a:avLst>
              <a:gd name="adj" fmla="val 5439"/>
            </a:avLst>
          </a:prstGeom>
          <a:ln>
            <a:noFill/>
          </a:ln>
          <a:effectLst>
            <a:innerShdw blurRad="114300" dist="50800">
              <a:srgbClr val="000000">
                <a:alpha val="0"/>
              </a:srgbClr>
            </a:innerShdw>
          </a:effectLst>
        </p:spPr>
      </p:pic>
      <p:pic>
        <p:nvPicPr>
          <p:cNvPr id="11" name="Video 10">
            <a:hlinkClick r:id="" action="ppaction://media"/>
            <a:extLst>
              <a:ext uri="{FF2B5EF4-FFF2-40B4-BE49-F238E27FC236}">
                <a16:creationId xmlns:a16="http://schemas.microsoft.com/office/drawing/2014/main" id="{769DCCC8-F18E-4BE2-A4EE-C85791A8537D}"/>
              </a:ext>
            </a:extLst>
          </p:cNvPr>
          <p:cNvPicPr>
            <a:picLocks noChangeAspect="1"/>
          </p:cNvPicPr>
          <p:nvPr>
            <a:videoFile r:link="rId1"/>
            <p:extLst>
              <p:ext uri="{DAA4B4D4-6D71-4841-9C94-3DE7FCFB9230}">
                <p14:media xmlns:p14="http://schemas.microsoft.com/office/powerpoint/2010/main" r:embed="rId3">
                  <p14:trim st="624"/>
                </p14:media>
              </p:ext>
            </p:extLst>
          </p:nvPr>
        </p:nvPicPr>
        <p:blipFill>
          <a:blip r:embed="rId6"/>
          <a:stretch>
            <a:fillRect/>
          </a:stretch>
        </p:blipFill>
        <p:spPr>
          <a:xfrm>
            <a:off x="5774690" y="117000"/>
            <a:ext cx="3052867" cy="6624000"/>
          </a:xfrm>
          <a:prstGeom prst="roundRect">
            <a:avLst>
              <a:gd name="adj" fmla="val 5439"/>
            </a:avLst>
          </a:prstGeom>
          <a:ln>
            <a:noFill/>
          </a:ln>
          <a:effectLst>
            <a:innerShdw blurRad="114300" dist="50800">
              <a:srgbClr val="000000">
                <a:alpha val="0"/>
              </a:srgbClr>
            </a:innerShdw>
          </a:effectLst>
        </p:spPr>
      </p:pic>
    </p:spTree>
    <p:extLst>
      <p:ext uri="{BB962C8B-B14F-4D97-AF65-F5344CB8AC3E}">
        <p14:creationId xmlns:p14="http://schemas.microsoft.com/office/powerpoint/2010/main" val="102680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781" fill="hold"/>
                                        <p:tgtEl>
                                          <p:spTgt spid="11"/>
                                        </p:tgtEl>
                                      </p:cBhvr>
                                    </p:cmd>
                                  </p:childTnLst>
                                </p:cTn>
                              </p:par>
                              <p:par>
                                <p:cTn id="7" presetID="1" presetClass="mediacall" presetSubtype="0" fill="hold" nodeType="withEffect">
                                  <p:stCondLst>
                                    <p:cond delay="0"/>
                                  </p:stCondLst>
                                  <p:childTnLst>
                                    <p:cmd type="call" cmd="playFrom(0.0)">
                                      <p:cBhvr>
                                        <p:cTn id="8" dur="467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9" repeatCount="indefinite" fill="hold" display="0">
                  <p:stCondLst>
                    <p:cond delay="indefinite"/>
                  </p:stCondLst>
                </p:cTn>
                <p:tgtEl>
                  <p:spTgt spid="9"/>
                </p:tgtEl>
              </p:cMediaNode>
            </p:video>
            <p:seq concurrent="1" nextAc="seek">
              <p:cTn id="10" restart="whenNotActive" fill="hold" evtFilter="cancelBubble" nodeType="interactiveSeq">
                <p:stCondLst>
                  <p:cond evt="onClick" delay="0">
                    <p:tgtEl>
                      <p:spTgt spid="9"/>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9"/>
                                        </p:tgtEl>
                                      </p:cBhvr>
                                    </p:cmd>
                                  </p:childTnLst>
                                </p:cTn>
                              </p:par>
                            </p:childTnLst>
                          </p:cTn>
                        </p:par>
                      </p:childTnLst>
                    </p:cTn>
                  </p:par>
                </p:childTnLst>
              </p:cTn>
              <p:nextCondLst>
                <p:cond evt="onClick" delay="0">
                  <p:tgtEl>
                    <p:spTgt spid="9"/>
                  </p:tgtEl>
                </p:cond>
              </p:nextCondLst>
            </p:seq>
            <p:video>
              <p:cMediaNode vol="80000" mute="1">
                <p:cTn id="15" repeatCount="indefinite" fill="hold" display="0">
                  <p:stCondLst>
                    <p:cond delay="indefinite"/>
                  </p:stCondLst>
                </p:cTn>
                <p:tgtEl>
                  <p:spTgt spid="11"/>
                </p:tgtEl>
              </p:cMediaNode>
            </p:video>
            <p:seq concurrent="1" nextAc="seek">
              <p:cTn id="16" restart="whenNotActive" fill="hold" evtFilter="cancelBubble" nodeType="interactiveSeq">
                <p:stCondLst>
                  <p:cond evt="onClick" delay="0">
                    <p:tgtEl>
                      <p:spTgt spid="11"/>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966AC203-F4D2-4361-BE87-07E7B2ECDDC5}"/>
              </a:ext>
            </a:extLst>
          </p:cNvPr>
          <p:cNvGrpSpPr/>
          <p:nvPr/>
        </p:nvGrpSpPr>
        <p:grpSpPr>
          <a:xfrm>
            <a:off x="558747" y="137160"/>
            <a:ext cx="7655613" cy="994390"/>
            <a:chOff x="558747" y="137160"/>
            <a:chExt cx="7655613" cy="994390"/>
          </a:xfrm>
        </p:grpSpPr>
        <p:grpSp>
          <p:nvGrpSpPr>
            <p:cNvPr id="4" name="Gruppo 3">
              <a:extLst>
                <a:ext uri="{FF2B5EF4-FFF2-40B4-BE49-F238E27FC236}">
                  <a16:creationId xmlns:a16="http://schemas.microsoft.com/office/drawing/2014/main" id="{3C4E20B0-8E97-4017-AE34-1C3A18811671}"/>
                </a:ext>
              </a:extLst>
            </p:cNvPr>
            <p:cNvGrpSpPr/>
            <p:nvPr/>
          </p:nvGrpSpPr>
          <p:grpSpPr>
            <a:xfrm>
              <a:off x="558747" y="362109"/>
              <a:ext cx="7655613" cy="769441"/>
              <a:chOff x="558747" y="362109"/>
              <a:chExt cx="7655613" cy="769441"/>
            </a:xfrm>
          </p:grpSpPr>
          <p:sp>
            <p:nvSpPr>
              <p:cNvPr id="5" name="CasellaDiTesto 4">
                <a:extLst>
                  <a:ext uri="{FF2B5EF4-FFF2-40B4-BE49-F238E27FC236}">
                    <a16:creationId xmlns:a16="http://schemas.microsoft.com/office/drawing/2014/main" id="{BED1655F-8F0B-4586-93C6-A4B95D78764C}"/>
                  </a:ext>
                </a:extLst>
              </p:cNvPr>
              <p:cNvSpPr txBox="1"/>
              <p:nvPr/>
            </p:nvSpPr>
            <p:spPr>
              <a:xfrm>
                <a:off x="558747" y="362109"/>
                <a:ext cx="7655613" cy="769441"/>
              </a:xfrm>
              <a:prstGeom prst="rect">
                <a:avLst/>
              </a:prstGeom>
              <a:noFill/>
            </p:spPr>
            <p:txBody>
              <a:bodyPr wrap="square" rtlCol="0">
                <a:spAutoFit/>
              </a:bodyPr>
              <a:lstStyle/>
              <a:p>
                <a:r>
                  <a:rPr lang="it-IT" sz="4400" b="1" dirty="0">
                    <a:latin typeface="Avenir Next LT Pro" panose="020B0504020202020204" pitchFamily="34" charset="0"/>
                  </a:rPr>
                  <a:t>MISRA C compliance</a:t>
                </a:r>
              </a:p>
            </p:txBody>
          </p:sp>
          <p:cxnSp>
            <p:nvCxnSpPr>
              <p:cNvPr id="6" name="Connettore diritto 5">
                <a:extLst>
                  <a:ext uri="{FF2B5EF4-FFF2-40B4-BE49-F238E27FC236}">
                    <a16:creationId xmlns:a16="http://schemas.microsoft.com/office/drawing/2014/main" id="{55893D9A-D72D-4AB5-A11C-2A85DAA69191}"/>
                  </a:ext>
                </a:extLst>
              </p:cNvPr>
              <p:cNvCxnSpPr>
                <a:cxnSpLocks/>
              </p:cNvCxnSpPr>
              <p:nvPr/>
            </p:nvCxnSpPr>
            <p:spPr>
              <a:xfrm>
                <a:off x="558747" y="1088106"/>
                <a:ext cx="7514643" cy="0"/>
              </a:xfrm>
              <a:prstGeom prst="line">
                <a:avLst/>
              </a:prstGeom>
              <a:ln/>
            </p:spPr>
            <p:style>
              <a:lnRef idx="3">
                <a:schemeClr val="accent1"/>
              </a:lnRef>
              <a:fillRef idx="0">
                <a:schemeClr val="accent1"/>
              </a:fillRef>
              <a:effectRef idx="2">
                <a:schemeClr val="accent1"/>
              </a:effectRef>
              <a:fontRef idx="minor">
                <a:schemeClr val="tx1"/>
              </a:fontRef>
            </p:style>
          </p:cxnSp>
        </p:grpSp>
        <p:pic>
          <p:nvPicPr>
            <p:cNvPr id="9" name="Immagine 8" descr="Immagine che contiene testo, clipart&#10;&#10;Descrizione generata automaticamente">
              <a:extLst>
                <a:ext uri="{FF2B5EF4-FFF2-40B4-BE49-F238E27FC236}">
                  <a16:creationId xmlns:a16="http://schemas.microsoft.com/office/drawing/2014/main" id="{E66900CE-68D6-4C36-B0DB-B3C68C66D2F6}"/>
                </a:ext>
              </a:extLst>
            </p:cNvPr>
            <p:cNvPicPr>
              <a:picLocks noChangeAspect="1"/>
            </p:cNvPicPr>
            <p:nvPr/>
          </p:nvPicPr>
          <p:blipFill rotWithShape="1">
            <a:blip r:embed="rId2">
              <a:extLst>
                <a:ext uri="{28A0092B-C50C-407E-A947-70E740481C1C}">
                  <a14:useLocalDpi xmlns:a14="http://schemas.microsoft.com/office/drawing/2010/main" val="0"/>
                </a:ext>
              </a:extLst>
            </a:blip>
            <a:srcRect l="19184" r="13016"/>
            <a:stretch/>
          </p:blipFill>
          <p:spPr>
            <a:xfrm>
              <a:off x="6484619" y="137160"/>
              <a:ext cx="1131571" cy="907503"/>
            </a:xfrm>
            <a:prstGeom prst="rect">
              <a:avLst/>
            </a:prstGeom>
          </p:spPr>
        </p:pic>
      </p:grpSp>
      <p:sp>
        <p:nvSpPr>
          <p:cNvPr id="12" name="CasellaDiTesto 11">
            <a:extLst>
              <a:ext uri="{FF2B5EF4-FFF2-40B4-BE49-F238E27FC236}">
                <a16:creationId xmlns:a16="http://schemas.microsoft.com/office/drawing/2014/main" id="{0AA97D8C-69EF-4A6F-98C8-582714C73B61}"/>
              </a:ext>
            </a:extLst>
          </p:cNvPr>
          <p:cNvSpPr txBox="1"/>
          <p:nvPr/>
        </p:nvSpPr>
        <p:spPr>
          <a:xfrm>
            <a:off x="558747" y="1334750"/>
            <a:ext cx="4173051" cy="2101989"/>
          </a:xfrm>
          <a:prstGeom prst="roundRect">
            <a:avLst>
              <a:gd name="adj" fmla="val 3957"/>
            </a:avLst>
          </a:prstGeom>
          <a:solidFill>
            <a:srgbClr val="91C6F7">
              <a:alpha val="49804"/>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dirty="0">
                <a:solidFill>
                  <a:schemeClr val="tx1"/>
                </a:solidFill>
                <a:latin typeface="Avenir Next LT Pro" panose="020B0504020202020204" pitchFamily="34" charset="0"/>
              </a:rPr>
              <a:t>CPPCHECK</a:t>
            </a:r>
          </a:p>
          <a:p>
            <a:pPr algn="just"/>
            <a:endParaRPr lang="en-US" sz="1400" b="1" dirty="0">
              <a:solidFill>
                <a:schemeClr val="tx1"/>
              </a:solidFill>
              <a:latin typeface="Avenir Next LT Pro" panose="020B0504020202020204" pitchFamily="34" charset="0"/>
            </a:endParaRPr>
          </a:p>
          <a:p>
            <a:pPr algn="just"/>
            <a:r>
              <a:rPr lang="en-US" sz="1400" b="1" dirty="0">
                <a:solidFill>
                  <a:schemeClr val="tx1"/>
                </a:solidFill>
                <a:latin typeface="Avenir Next LT Pro Light" panose="020B0304020202020204" pitchFamily="34" charset="0"/>
              </a:rPr>
              <a:t>Cppcheck</a:t>
            </a:r>
            <a:r>
              <a:rPr lang="en-US" sz="1400" dirty="0">
                <a:solidFill>
                  <a:schemeClr val="tx1"/>
                </a:solidFill>
                <a:latin typeface="Avenir Next LT Pro Light" panose="020B0304020202020204" pitchFamily="34" charset="0"/>
              </a:rPr>
              <a:t> is an analysis tool for C/C++ code. It provides unique code analysis to detect bugs and focuses on detecting undefined behavior and dangerous coding constructs. Cppcheck is designed to analyze your C/C++ code even if it has non-standard syntax, as is common in for example </a:t>
            </a:r>
            <a:r>
              <a:rPr lang="en-US" sz="1400" i="1" dirty="0">
                <a:solidFill>
                  <a:schemeClr val="tx1"/>
                </a:solidFill>
                <a:latin typeface="Avenir Next LT Pro Light" panose="020B0304020202020204" pitchFamily="34" charset="0"/>
              </a:rPr>
              <a:t>embedded projects</a:t>
            </a:r>
            <a:r>
              <a:rPr lang="en-US" sz="1400" dirty="0">
                <a:solidFill>
                  <a:schemeClr val="tx1"/>
                </a:solidFill>
                <a:latin typeface="Avenir Next LT Pro Light" panose="020B0304020202020204" pitchFamily="34" charset="0"/>
              </a:rPr>
              <a:t>.</a:t>
            </a:r>
          </a:p>
        </p:txBody>
      </p:sp>
      <p:sp>
        <p:nvSpPr>
          <p:cNvPr id="16" name="CasellaDiTesto 15">
            <a:extLst>
              <a:ext uri="{FF2B5EF4-FFF2-40B4-BE49-F238E27FC236}">
                <a16:creationId xmlns:a16="http://schemas.microsoft.com/office/drawing/2014/main" id="{622DF630-1156-4B24-BD30-74F8329BBBEE}"/>
              </a:ext>
            </a:extLst>
          </p:cNvPr>
          <p:cNvSpPr txBox="1"/>
          <p:nvPr/>
        </p:nvSpPr>
        <p:spPr>
          <a:xfrm>
            <a:off x="558747" y="3771370"/>
            <a:ext cx="4173051" cy="1662767"/>
          </a:xfrm>
          <a:prstGeom prst="roundRect">
            <a:avLst>
              <a:gd name="adj" fmla="val 3957"/>
            </a:avLst>
          </a:prstGeom>
          <a:solidFill>
            <a:srgbClr val="A3E5FF">
              <a:alpha val="49804"/>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Avenir Next LT Pro" panose="020B0504020202020204" pitchFamily="34" charset="0"/>
                <a:ea typeface="+mn-ea"/>
                <a:cs typeface="+mn-cs"/>
              </a:rPr>
              <a:t>ADDONS</a:t>
            </a:r>
            <a:endParaRPr kumimoji="0" lang="en-US" sz="1400" b="1" i="0" u="none" strike="noStrike" kern="1200" cap="none" spc="0" normalizeH="0" baseline="0" noProof="0" dirty="0">
              <a:ln>
                <a:noFill/>
              </a:ln>
              <a:solidFill>
                <a:schemeClr val="tx1"/>
              </a:solidFill>
              <a:effectLst/>
              <a:uLnTx/>
              <a:uFillTx/>
              <a:latin typeface="Avenir Next LT Pro" panose="020B0504020202020204"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Avenir Next LT Pro" panose="020B0504020202020204" pitchFamily="34"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venir Next LT Pro Light" panose="020B0304020202020204" pitchFamily="34" charset="0"/>
                <a:ea typeface="+mn-ea"/>
                <a:cs typeface="+mn-cs"/>
              </a:rPr>
              <a:t>Addons</a:t>
            </a:r>
            <a:r>
              <a:rPr kumimoji="0" lang="en-US" sz="1400" b="0" i="0" u="none" strike="noStrike" kern="1200" cap="none" spc="0" normalizeH="0" baseline="0" noProof="0" dirty="0">
                <a:ln>
                  <a:noFill/>
                </a:ln>
                <a:solidFill>
                  <a:schemeClr val="tx1"/>
                </a:solidFill>
                <a:effectLst/>
                <a:uLnTx/>
                <a:uFillTx/>
                <a:latin typeface="Avenir Next LT Pro Light" panose="020B0304020202020204" pitchFamily="34" charset="0"/>
                <a:ea typeface="+mn-ea"/>
                <a:cs typeface="+mn-cs"/>
              </a:rPr>
              <a:t> are scripts that analyze Cppcheck dump files to check compatibility with secure coding standards and to locate issues. Cppcheck is distributed with a few addons, one of the supported addons is </a:t>
            </a:r>
            <a:r>
              <a:rPr kumimoji="0" lang="en-US" sz="1400" i="0" u="none" strike="noStrike" kern="1200" cap="none" spc="0" normalizeH="0" baseline="0" noProof="0" dirty="0">
                <a:ln>
                  <a:noFill/>
                </a:ln>
                <a:solidFill>
                  <a:schemeClr val="tx1"/>
                </a:solidFill>
                <a:effectLst/>
                <a:uLnTx/>
                <a:uFillTx/>
                <a:latin typeface="Consolas" panose="020B0609020204030204" pitchFamily="49" charset="0"/>
              </a:rPr>
              <a:t>misra.py</a:t>
            </a:r>
            <a:r>
              <a:rPr kumimoji="0" lang="en-US" sz="1400" i="0" u="none" strike="noStrike" kern="1200" cap="none" spc="0" normalizeH="0" baseline="0" noProof="0" dirty="0">
                <a:ln>
                  <a:noFill/>
                </a:ln>
                <a:solidFill>
                  <a:schemeClr val="tx1"/>
                </a:solidFill>
                <a:effectLst/>
                <a:uLnTx/>
                <a:uFillTx/>
                <a:latin typeface="Avenir Next LT Pro Light" panose="020B0304020202020204" pitchFamily="34" charset="0"/>
              </a:rPr>
              <a:t>.</a:t>
            </a:r>
          </a:p>
        </p:txBody>
      </p:sp>
      <p:sp>
        <p:nvSpPr>
          <p:cNvPr id="19" name="CasellaDiTesto 18">
            <a:extLst>
              <a:ext uri="{FF2B5EF4-FFF2-40B4-BE49-F238E27FC236}">
                <a16:creationId xmlns:a16="http://schemas.microsoft.com/office/drawing/2014/main" id="{ECD466D4-F88C-4E64-942B-49657B0CF26A}"/>
              </a:ext>
            </a:extLst>
          </p:cNvPr>
          <p:cNvSpPr txBox="1"/>
          <p:nvPr/>
        </p:nvSpPr>
        <p:spPr>
          <a:xfrm>
            <a:off x="5312352" y="1356499"/>
            <a:ext cx="6320901" cy="1882378"/>
          </a:xfrm>
          <a:prstGeom prst="roundRect">
            <a:avLst>
              <a:gd name="adj" fmla="val 3957"/>
            </a:avLst>
          </a:prstGeom>
          <a:solidFill>
            <a:srgbClr val="BDE4B0"/>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dirty="0">
                <a:solidFill>
                  <a:schemeClr val="tx1"/>
                </a:solidFill>
                <a:latin typeface="Consolas" panose="020B0609020204030204" pitchFamily="49" charset="0"/>
              </a:rPr>
              <a:t>misra.py</a:t>
            </a:r>
          </a:p>
          <a:p>
            <a:pPr algn="just"/>
            <a:endParaRPr lang="en-US" sz="1400" b="1" dirty="0">
              <a:solidFill>
                <a:schemeClr val="tx1"/>
              </a:solidFill>
              <a:latin typeface="Avenir Next LT Pro" panose="020B0504020202020204" pitchFamily="34" charset="0"/>
            </a:endParaRPr>
          </a:p>
          <a:p>
            <a:pPr algn="just"/>
            <a:r>
              <a:rPr lang="en-US" sz="1400" dirty="0">
                <a:solidFill>
                  <a:schemeClr val="tx1"/>
                </a:solidFill>
                <a:latin typeface="Consolas" panose="020B0609020204030204" pitchFamily="49" charset="0"/>
              </a:rPr>
              <a:t>misra.py </a:t>
            </a:r>
            <a:r>
              <a:rPr lang="en-US" sz="1400" dirty="0">
                <a:solidFill>
                  <a:schemeClr val="tx1"/>
                </a:solidFill>
                <a:latin typeface="Avenir Next LT Pro Light" panose="020B0304020202020204" pitchFamily="34" charset="0"/>
              </a:rPr>
              <a:t>is used to verify compliance with </a:t>
            </a:r>
            <a:r>
              <a:rPr lang="en-US" sz="1400" i="1" dirty="0">
                <a:solidFill>
                  <a:schemeClr val="tx1"/>
                </a:solidFill>
                <a:latin typeface="Avenir Next LT Pro Light" panose="020B0304020202020204" pitchFamily="34" charset="0"/>
              </a:rPr>
              <a:t>MISRA C 2012</a:t>
            </a:r>
            <a:r>
              <a:rPr lang="en-US" sz="1400" dirty="0">
                <a:solidFill>
                  <a:schemeClr val="tx1"/>
                </a:solidFill>
                <a:latin typeface="Avenir Next LT Pro Light" panose="020B0304020202020204" pitchFamily="34" charset="0"/>
              </a:rPr>
              <a:t>, a proprietary </a:t>
            </a:r>
            <a:r>
              <a:rPr lang="en-US" sz="1400" i="1" dirty="0">
                <a:solidFill>
                  <a:schemeClr val="tx1"/>
                </a:solidFill>
                <a:latin typeface="Avenir Next LT Pro Light" panose="020B0304020202020204" pitchFamily="34" charset="0"/>
              </a:rPr>
              <a:t>set of guidelines</a:t>
            </a:r>
            <a:r>
              <a:rPr lang="en-US" sz="1400" dirty="0">
                <a:solidFill>
                  <a:schemeClr val="tx1"/>
                </a:solidFill>
                <a:latin typeface="Avenir Next LT Pro Light" panose="020B0304020202020204" pitchFamily="34" charset="0"/>
              </a:rPr>
              <a:t> to avoid questionable code, developed for </a:t>
            </a:r>
            <a:r>
              <a:rPr lang="en-US" sz="1400" i="1" dirty="0">
                <a:solidFill>
                  <a:schemeClr val="tx1"/>
                </a:solidFill>
                <a:latin typeface="Avenir Next LT Pro Light" panose="020B0304020202020204" pitchFamily="34" charset="0"/>
              </a:rPr>
              <a:t>embedded systems</a:t>
            </a:r>
            <a:r>
              <a:rPr lang="en-US" sz="1400" dirty="0">
                <a:solidFill>
                  <a:schemeClr val="tx1"/>
                </a:solidFill>
                <a:latin typeface="Avenir Next LT Pro Light" panose="020B0304020202020204" pitchFamily="34" charset="0"/>
              </a:rPr>
              <a:t>. This standard is proprietary, and open-source tools are not allowed to distribute the Misra rule texts. Therefore, Cppcheck is not allowed to write the rule texts directly. Cppcheck is allowed to distribute the rules and display the </a:t>
            </a:r>
            <a:r>
              <a:rPr lang="en-US" sz="1400" i="1" dirty="0">
                <a:solidFill>
                  <a:schemeClr val="tx1"/>
                </a:solidFill>
                <a:latin typeface="Avenir Next LT Pro Light" panose="020B0304020202020204" pitchFamily="34" charset="0"/>
              </a:rPr>
              <a:t>id of each violated rule </a:t>
            </a:r>
            <a:r>
              <a:rPr lang="en-US" sz="1400" dirty="0">
                <a:solidFill>
                  <a:schemeClr val="tx1"/>
                </a:solidFill>
                <a:latin typeface="Avenir Next LT Pro Light" panose="020B0304020202020204" pitchFamily="34" charset="0"/>
              </a:rPr>
              <a:t>(for example, [c2012-21.3]). </a:t>
            </a:r>
            <a:endParaRPr lang="it-IT" sz="1400" dirty="0">
              <a:solidFill>
                <a:schemeClr val="tx1"/>
              </a:solidFill>
              <a:latin typeface="Avenir Next LT Pro Light" panose="020B0304020202020204" pitchFamily="34" charset="0"/>
            </a:endParaRPr>
          </a:p>
        </p:txBody>
      </p:sp>
      <p:sp>
        <p:nvSpPr>
          <p:cNvPr id="20" name="CasellaDiTesto 19">
            <a:extLst>
              <a:ext uri="{FF2B5EF4-FFF2-40B4-BE49-F238E27FC236}">
                <a16:creationId xmlns:a16="http://schemas.microsoft.com/office/drawing/2014/main" id="{FB752B43-5743-4A95-8789-504F82448D86}"/>
              </a:ext>
            </a:extLst>
          </p:cNvPr>
          <p:cNvSpPr txBox="1"/>
          <p:nvPr/>
        </p:nvSpPr>
        <p:spPr>
          <a:xfrm>
            <a:off x="5311501" y="3639540"/>
            <a:ext cx="6320901" cy="1443157"/>
          </a:xfrm>
          <a:prstGeom prst="roundRect">
            <a:avLst>
              <a:gd name="adj" fmla="val 3957"/>
            </a:avLst>
          </a:prstGeom>
          <a:solidFill>
            <a:srgbClr val="80F4D6">
              <a:alpha val="49804"/>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en-US" sz="1600" b="1" dirty="0">
                <a:solidFill>
                  <a:schemeClr val="tx1"/>
                </a:solidFill>
                <a:latin typeface="Avenir Next LT Pro" panose="020B0504020202020204" pitchFamily="34" charset="0"/>
              </a:rPr>
              <a:t>RUNNING </a:t>
            </a:r>
            <a:r>
              <a:rPr lang="en-US" sz="1600" b="1" dirty="0">
                <a:solidFill>
                  <a:schemeClr val="tx1"/>
                </a:solidFill>
                <a:latin typeface="Consolas" panose="020B0609020204030204" pitchFamily="49" charset="0"/>
              </a:rPr>
              <a:t>misra.py</a:t>
            </a:r>
          </a:p>
          <a:p>
            <a:pPr algn="just"/>
            <a:endParaRPr lang="en-US" sz="1400" b="1" dirty="0">
              <a:solidFill>
                <a:schemeClr val="tx1"/>
              </a:solidFill>
              <a:latin typeface="Avenir Next LT Pro" panose="020B0504020202020204" pitchFamily="34" charset="0"/>
            </a:endParaRPr>
          </a:p>
          <a:p>
            <a:pPr algn="just"/>
            <a:r>
              <a:rPr lang="en-US" sz="1400" dirty="0">
                <a:solidFill>
                  <a:schemeClr val="tx1"/>
                </a:solidFill>
                <a:latin typeface="Avenir Next LT Pro Light" panose="020B0304020202020204" pitchFamily="34" charset="0"/>
              </a:rPr>
              <a:t>Addons could be run through Cppcheck command line utility as follows: </a:t>
            </a:r>
            <a:r>
              <a:rPr lang="en-US" sz="1400" dirty="0">
                <a:solidFill>
                  <a:schemeClr val="tx1"/>
                </a:solidFill>
                <a:latin typeface="Consolas" panose="020B0609020204030204" pitchFamily="49" charset="0"/>
              </a:rPr>
              <a:t>cppcheck –addon = misra.py somefile.c </a:t>
            </a:r>
          </a:p>
          <a:p>
            <a:pPr algn="just"/>
            <a:r>
              <a:rPr lang="en-US" sz="1400" dirty="0">
                <a:solidFill>
                  <a:schemeClr val="tx1"/>
                </a:solidFill>
                <a:latin typeface="Avenir Next LT Pro Light" panose="020B0304020202020204" pitchFamily="34" charset="0"/>
              </a:rPr>
              <a:t>This will launch all Cppcheck checks and additionally calls specific checks provided by selected addon. </a:t>
            </a:r>
            <a:endParaRPr lang="it-IT" sz="1400" dirty="0">
              <a:solidFill>
                <a:schemeClr val="tx1"/>
              </a:solidFill>
              <a:latin typeface="Avenir Next LT Pro Light" panose="020B0304020202020204" pitchFamily="34" charset="0"/>
            </a:endParaRPr>
          </a:p>
        </p:txBody>
      </p:sp>
    </p:spTree>
    <p:extLst>
      <p:ext uri="{BB962C8B-B14F-4D97-AF65-F5344CB8AC3E}">
        <p14:creationId xmlns:p14="http://schemas.microsoft.com/office/powerpoint/2010/main" val="31061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2">
            <a:extLst>
              <a:ext uri="{FF2B5EF4-FFF2-40B4-BE49-F238E27FC236}">
                <a16:creationId xmlns:a16="http://schemas.microsoft.com/office/drawing/2014/main" id="{A1A2888E-21F6-4B70-A513-D7FA3374C434}"/>
              </a:ext>
            </a:extLst>
          </p:cNvPr>
          <p:cNvGraphicFramePr>
            <a:graphicFrameLocks noGrp="1"/>
          </p:cNvGraphicFramePr>
          <p:nvPr>
            <p:extLst>
              <p:ext uri="{D42A27DB-BD31-4B8C-83A1-F6EECF244321}">
                <p14:modId xmlns:p14="http://schemas.microsoft.com/office/powerpoint/2010/main" val="1777021358"/>
              </p:ext>
            </p:extLst>
          </p:nvPr>
        </p:nvGraphicFramePr>
        <p:xfrm>
          <a:off x="946458" y="1315793"/>
          <a:ext cx="10299084" cy="5180098"/>
        </p:xfrm>
        <a:graphic>
          <a:graphicData uri="http://schemas.openxmlformats.org/drawingml/2006/table">
            <a:tbl>
              <a:tblPr firstRow="1" bandRow="1">
                <a:tableStyleId>{F2DE63D5-997A-4646-A377-4702673A728D}</a:tableStyleId>
              </a:tblPr>
              <a:tblGrid>
                <a:gridCol w="973782">
                  <a:extLst>
                    <a:ext uri="{9D8B030D-6E8A-4147-A177-3AD203B41FA5}">
                      <a16:colId xmlns:a16="http://schemas.microsoft.com/office/drawing/2014/main" val="2325732529"/>
                    </a:ext>
                  </a:extLst>
                </a:gridCol>
                <a:gridCol w="6400800">
                  <a:extLst>
                    <a:ext uri="{9D8B030D-6E8A-4147-A177-3AD203B41FA5}">
                      <a16:colId xmlns:a16="http://schemas.microsoft.com/office/drawing/2014/main" val="2317484390"/>
                    </a:ext>
                  </a:extLst>
                </a:gridCol>
                <a:gridCol w="1219200">
                  <a:extLst>
                    <a:ext uri="{9D8B030D-6E8A-4147-A177-3AD203B41FA5}">
                      <a16:colId xmlns:a16="http://schemas.microsoft.com/office/drawing/2014/main" val="4097751264"/>
                    </a:ext>
                  </a:extLst>
                </a:gridCol>
                <a:gridCol w="1705302">
                  <a:extLst>
                    <a:ext uri="{9D8B030D-6E8A-4147-A177-3AD203B41FA5}">
                      <a16:colId xmlns:a16="http://schemas.microsoft.com/office/drawing/2014/main" val="2286531923"/>
                    </a:ext>
                  </a:extLst>
                </a:gridCol>
              </a:tblGrid>
              <a:tr h="470918">
                <a:tc>
                  <a:txBody>
                    <a:bodyPr/>
                    <a:lstStyle/>
                    <a:p>
                      <a:pPr algn="ctr"/>
                      <a:r>
                        <a:rPr lang="it-IT" sz="1200" dirty="0">
                          <a:solidFill>
                            <a:schemeClr val="tx1"/>
                          </a:solidFill>
                          <a:latin typeface="+mj-lt"/>
                        </a:rPr>
                        <a:t>n. 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it-IT" sz="1200" dirty="0">
                          <a:solidFill>
                            <a:schemeClr val="tx1"/>
                          </a:solidFill>
                          <a:latin typeface="+mj-lt"/>
                        </a:rPr>
                        <a:t>rule </a:t>
                      </a:r>
                      <a:r>
                        <a:rPr lang="en-US" sz="1200" noProof="0" dirty="0">
                          <a:solidFill>
                            <a:schemeClr val="tx1"/>
                          </a:solidFill>
                          <a:latin typeface="+mj-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it-IT" sz="1200" noProof="0" dirty="0" err="1">
                          <a:solidFill>
                            <a:schemeClr val="tx1"/>
                          </a:solidFill>
                          <a:latin typeface="+mj-lt"/>
                        </a:rPr>
                        <a:t>classification</a:t>
                      </a:r>
                      <a:endParaRPr lang="it-IT" sz="1200" noProof="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it-IT" sz="1200" dirty="0" err="1">
                          <a:solidFill>
                            <a:schemeClr val="tx1"/>
                          </a:solidFill>
                          <a:latin typeface="+mj-lt"/>
                        </a:rPr>
                        <a:t>complied</a:t>
                      </a:r>
                      <a:endParaRPr lang="it-IT"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1663019"/>
                  </a:ext>
                </a:extLst>
              </a:tr>
              <a:tr h="470918">
                <a:tc>
                  <a:txBody>
                    <a:bodyPr/>
                    <a:lstStyle/>
                    <a:p>
                      <a:pPr algn="ctr"/>
                      <a:r>
                        <a:rPr lang="it-IT" sz="1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There should be no unused parameters in functions</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9947281"/>
                  </a:ext>
                </a:extLst>
              </a:tr>
              <a:tr h="470918">
                <a:tc>
                  <a:txBody>
                    <a:bodyPr/>
                    <a:lstStyle/>
                    <a:p>
                      <a:pPr algn="ctr"/>
                      <a:r>
                        <a:rPr lang="it-IT" sz="1200"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lowercase character 'l' shall not be used in a literal suffix</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639249"/>
                  </a:ext>
                </a:extLst>
              </a:tr>
              <a:tr h="470918">
                <a:tc>
                  <a:txBody>
                    <a:bodyPr/>
                    <a:lstStyle/>
                    <a:p>
                      <a:pPr algn="ctr"/>
                      <a:r>
                        <a:rPr lang="it-IT" sz="1200" dirty="0"/>
                        <a:t>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When an array with external linkage is declared, its size should be explicitly specified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541336"/>
                  </a:ext>
                </a:extLst>
              </a:tr>
              <a:tr h="470918">
                <a:tc>
                  <a:txBody>
                    <a:bodyPr/>
                    <a:lstStyle/>
                    <a:p>
                      <a:pPr algn="ctr"/>
                      <a:r>
                        <a:rPr lang="it-IT" sz="1200" dirty="0"/>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A cast shall not be performed between pointer to void and an arithmetic type</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286385"/>
                  </a:ext>
                </a:extLst>
              </a:tr>
              <a:tr h="470918">
                <a:tc>
                  <a:txBody>
                    <a:bodyPr/>
                    <a:lstStyle/>
                    <a:p>
                      <a:pPr algn="ctr"/>
                      <a:r>
                        <a:rPr lang="it-IT" sz="1200"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precedence of operators within expressions should be made explicit</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012020"/>
                  </a:ext>
                </a:extLst>
              </a:tr>
              <a:tr h="470918">
                <a:tc>
                  <a:txBody>
                    <a:bodyPr/>
                    <a:lstStyle/>
                    <a:p>
                      <a:pPr algn="ctr"/>
                      <a:r>
                        <a:rPr lang="it-IT" sz="120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controlling expression of an if statement and the controlling expression of an iteration-statement shall have essentially Boolean type</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200" dirty="0" err="1"/>
                        <a:t>Required</a:t>
                      </a:r>
                      <a:endParaRPr lang="it-IT" sz="1200" dirty="0"/>
                    </a:p>
                    <a:p>
                      <a:pPr algn="ct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6447299"/>
                  </a:ext>
                </a:extLst>
              </a:tr>
              <a:tr h="470918">
                <a:tc>
                  <a:txBody>
                    <a:bodyPr/>
                    <a:lstStyle/>
                    <a:p>
                      <a:pPr algn="ctr"/>
                      <a:r>
                        <a:rPr lang="it-IT" sz="1200" dirty="0"/>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All if . . else if constructs shall be terminated with an else statement</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21899"/>
                  </a:ext>
                </a:extLst>
              </a:tr>
              <a:tr h="470918">
                <a:tc>
                  <a:txBody>
                    <a:bodyPr/>
                    <a:lstStyle/>
                    <a:p>
                      <a:pPr algn="ctr"/>
                      <a:r>
                        <a:rPr lang="it-IT" sz="1200" dirty="0"/>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An unconditional break statement shall terminate every switch-clause</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4711"/>
                  </a:ext>
                </a:extLst>
              </a:tr>
              <a:tr h="470918">
                <a:tc>
                  <a:txBody>
                    <a:bodyPr/>
                    <a:lstStyle/>
                    <a:p>
                      <a:pPr algn="ctr"/>
                      <a:r>
                        <a:rPr lang="it-IT" sz="1200" dirty="0"/>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value returned by a function having non-void return type shall be used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386120"/>
                  </a:ext>
                </a:extLst>
              </a:tr>
              <a:tr h="470918">
                <a:tc>
                  <a:txBody>
                    <a:bodyPr/>
                    <a:lstStyle/>
                    <a:p>
                      <a:pPr algn="ctr"/>
                      <a:r>
                        <a:rPr lang="it-IT" sz="12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#include directives should only be preceded by preprocessor directives or comments</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7647006"/>
                  </a:ext>
                </a:extLst>
              </a:tr>
            </a:tbl>
          </a:graphicData>
        </a:graphic>
      </p:graphicFrame>
      <p:grpSp>
        <p:nvGrpSpPr>
          <p:cNvPr id="3" name="Gruppo 2">
            <a:extLst>
              <a:ext uri="{FF2B5EF4-FFF2-40B4-BE49-F238E27FC236}">
                <a16:creationId xmlns:a16="http://schemas.microsoft.com/office/drawing/2014/main" id="{5BA292AA-12A4-4844-9B52-CDA8DFBCA00E}"/>
              </a:ext>
            </a:extLst>
          </p:cNvPr>
          <p:cNvGrpSpPr/>
          <p:nvPr/>
        </p:nvGrpSpPr>
        <p:grpSpPr>
          <a:xfrm>
            <a:off x="558746" y="362109"/>
            <a:ext cx="7120029" cy="769441"/>
            <a:chOff x="558747" y="362109"/>
            <a:chExt cx="6327117" cy="769441"/>
          </a:xfrm>
        </p:grpSpPr>
        <p:sp>
          <p:nvSpPr>
            <p:cNvPr id="4" name="CasellaDiTesto 3">
              <a:extLst>
                <a:ext uri="{FF2B5EF4-FFF2-40B4-BE49-F238E27FC236}">
                  <a16:creationId xmlns:a16="http://schemas.microsoft.com/office/drawing/2014/main" id="{0B2CF5CF-4DA7-497D-87EF-863C59B72D45}"/>
                </a:ext>
              </a:extLst>
            </p:cNvPr>
            <p:cNvSpPr txBox="1"/>
            <p:nvPr/>
          </p:nvSpPr>
          <p:spPr>
            <a:xfrm>
              <a:off x="558747" y="362109"/>
              <a:ext cx="6327117" cy="769441"/>
            </a:xfrm>
            <a:prstGeom prst="rect">
              <a:avLst/>
            </a:prstGeom>
            <a:noFill/>
          </p:spPr>
          <p:txBody>
            <a:bodyPr wrap="square" rtlCol="0">
              <a:spAutoFit/>
            </a:bodyPr>
            <a:lstStyle/>
            <a:p>
              <a:r>
                <a:rPr lang="it-IT" sz="4400" b="1" dirty="0" err="1">
                  <a:solidFill>
                    <a:srgbClr val="73B7F5"/>
                  </a:solidFill>
                  <a:latin typeface="Avenir Next LT Pro" panose="020B0504020202020204" pitchFamily="34" charset="0"/>
                </a:rPr>
                <a:t>before</a:t>
              </a:r>
              <a:r>
                <a:rPr lang="it-IT" sz="4400" b="1" dirty="0">
                  <a:latin typeface="Avenir Next LT Pro" panose="020B0504020202020204" pitchFamily="34" charset="0"/>
                </a:rPr>
                <a:t> MISRA C</a:t>
              </a:r>
              <a:endParaRPr lang="it-IT" sz="4400" dirty="0"/>
            </a:p>
          </p:txBody>
        </p:sp>
        <p:cxnSp>
          <p:nvCxnSpPr>
            <p:cNvPr id="5" name="Connettore diritto 4">
              <a:extLst>
                <a:ext uri="{FF2B5EF4-FFF2-40B4-BE49-F238E27FC236}">
                  <a16:creationId xmlns:a16="http://schemas.microsoft.com/office/drawing/2014/main" id="{5901E633-FB6E-4A18-A27D-1E9B68634661}"/>
                </a:ext>
              </a:extLst>
            </p:cNvPr>
            <p:cNvCxnSpPr>
              <a:cxnSpLocks/>
            </p:cNvCxnSpPr>
            <p:nvPr/>
          </p:nvCxnSpPr>
          <p:spPr>
            <a:xfrm>
              <a:off x="558747" y="1088106"/>
              <a:ext cx="4920605" cy="0"/>
            </a:xfrm>
            <a:prstGeom prst="line">
              <a:avLst/>
            </a:prstGeom>
            <a:ln/>
          </p:spPr>
          <p:style>
            <a:lnRef idx="3">
              <a:schemeClr val="accent1"/>
            </a:lnRef>
            <a:fillRef idx="0">
              <a:schemeClr val="accent1"/>
            </a:fillRef>
            <a:effectRef idx="2">
              <a:schemeClr val="accent1"/>
            </a:effectRef>
            <a:fontRef idx="minor">
              <a:schemeClr val="tx1"/>
            </a:fontRef>
          </p:style>
        </p:cxnSp>
      </p:grpSp>
      <p:pic>
        <p:nvPicPr>
          <p:cNvPr id="7" name="Elemento grafico 6" descr="Badge Croce con riempimento a tinta unita">
            <a:extLst>
              <a:ext uri="{FF2B5EF4-FFF2-40B4-BE49-F238E27FC236}">
                <a16:creationId xmlns:a16="http://schemas.microsoft.com/office/drawing/2014/main" id="{969C67B5-4DD1-45A1-9A40-6F2B20391D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1790700"/>
            <a:ext cx="457200" cy="457200"/>
          </a:xfrm>
          <a:prstGeom prst="rect">
            <a:avLst/>
          </a:prstGeom>
        </p:spPr>
      </p:pic>
      <p:pic>
        <p:nvPicPr>
          <p:cNvPr id="10" name="Elemento grafico 9" descr="Badge Croce con riempimento a tinta unita">
            <a:extLst>
              <a:ext uri="{FF2B5EF4-FFF2-40B4-BE49-F238E27FC236}">
                <a16:creationId xmlns:a16="http://schemas.microsoft.com/office/drawing/2014/main" id="{41E93714-7C80-4A57-9E6A-B67EF1142F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2285781"/>
            <a:ext cx="457200" cy="457200"/>
          </a:xfrm>
          <a:prstGeom prst="rect">
            <a:avLst/>
          </a:prstGeom>
        </p:spPr>
      </p:pic>
      <p:pic>
        <p:nvPicPr>
          <p:cNvPr id="11" name="Elemento grafico 10" descr="Badge Croce con riempimento a tinta unita">
            <a:extLst>
              <a:ext uri="{FF2B5EF4-FFF2-40B4-BE49-F238E27FC236}">
                <a16:creationId xmlns:a16="http://schemas.microsoft.com/office/drawing/2014/main" id="{E4B8A640-D011-47C4-BFA4-6722996A3A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2742981"/>
            <a:ext cx="457200" cy="457200"/>
          </a:xfrm>
          <a:prstGeom prst="rect">
            <a:avLst/>
          </a:prstGeom>
        </p:spPr>
      </p:pic>
      <p:pic>
        <p:nvPicPr>
          <p:cNvPr id="12" name="Elemento grafico 11" descr="Badge Croce con riempimento a tinta unita">
            <a:extLst>
              <a:ext uri="{FF2B5EF4-FFF2-40B4-BE49-F238E27FC236}">
                <a16:creationId xmlns:a16="http://schemas.microsoft.com/office/drawing/2014/main" id="{00A5A107-FAA2-4161-BC3F-67E8BE2DF3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3199267"/>
            <a:ext cx="457200" cy="457200"/>
          </a:xfrm>
          <a:prstGeom prst="rect">
            <a:avLst/>
          </a:prstGeom>
        </p:spPr>
      </p:pic>
      <p:pic>
        <p:nvPicPr>
          <p:cNvPr id="13" name="Elemento grafico 12" descr="Badge Croce con riempimento a tinta unita">
            <a:extLst>
              <a:ext uri="{FF2B5EF4-FFF2-40B4-BE49-F238E27FC236}">
                <a16:creationId xmlns:a16="http://schemas.microsoft.com/office/drawing/2014/main" id="{18D6A275-DE8B-4AD3-98CA-83F23D094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3677242"/>
            <a:ext cx="457200" cy="457200"/>
          </a:xfrm>
          <a:prstGeom prst="rect">
            <a:avLst/>
          </a:prstGeom>
        </p:spPr>
      </p:pic>
      <p:pic>
        <p:nvPicPr>
          <p:cNvPr id="14" name="Elemento grafico 13" descr="Badge Croce con riempimento a tinta unita">
            <a:extLst>
              <a:ext uri="{FF2B5EF4-FFF2-40B4-BE49-F238E27FC236}">
                <a16:creationId xmlns:a16="http://schemas.microsoft.com/office/drawing/2014/main" id="{3D15B798-CBB8-4448-9BDF-02EBF7109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4155217"/>
            <a:ext cx="457200" cy="457200"/>
          </a:xfrm>
          <a:prstGeom prst="rect">
            <a:avLst/>
          </a:prstGeom>
        </p:spPr>
      </p:pic>
      <p:pic>
        <p:nvPicPr>
          <p:cNvPr id="15" name="Elemento grafico 14" descr="Badge Croce con riempimento a tinta unita">
            <a:extLst>
              <a:ext uri="{FF2B5EF4-FFF2-40B4-BE49-F238E27FC236}">
                <a16:creationId xmlns:a16="http://schemas.microsoft.com/office/drawing/2014/main" id="{C723CC3E-9C4B-4A90-86CD-BAAEB30BE6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4634323"/>
            <a:ext cx="457200" cy="457200"/>
          </a:xfrm>
          <a:prstGeom prst="rect">
            <a:avLst/>
          </a:prstGeom>
        </p:spPr>
      </p:pic>
      <p:pic>
        <p:nvPicPr>
          <p:cNvPr id="16" name="Elemento grafico 15" descr="Badge Croce con riempimento a tinta unita">
            <a:extLst>
              <a:ext uri="{FF2B5EF4-FFF2-40B4-BE49-F238E27FC236}">
                <a16:creationId xmlns:a16="http://schemas.microsoft.com/office/drawing/2014/main" id="{6D069C4D-2BCF-4F98-BFCD-9550C7D548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5085007"/>
            <a:ext cx="457200" cy="457200"/>
          </a:xfrm>
          <a:prstGeom prst="rect">
            <a:avLst/>
          </a:prstGeom>
        </p:spPr>
      </p:pic>
      <p:pic>
        <p:nvPicPr>
          <p:cNvPr id="17" name="Elemento grafico 16" descr="Badge Croce con riempimento a tinta unita">
            <a:extLst>
              <a:ext uri="{FF2B5EF4-FFF2-40B4-BE49-F238E27FC236}">
                <a16:creationId xmlns:a16="http://schemas.microsoft.com/office/drawing/2014/main" id="{BC3A5F55-5998-400C-B711-55145E6FFE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5549608"/>
            <a:ext cx="457200" cy="457200"/>
          </a:xfrm>
          <a:prstGeom prst="rect">
            <a:avLst/>
          </a:prstGeom>
        </p:spPr>
      </p:pic>
      <p:pic>
        <p:nvPicPr>
          <p:cNvPr id="18" name="Elemento grafico 17" descr="Badge Croce con riempimento a tinta unita">
            <a:extLst>
              <a:ext uri="{FF2B5EF4-FFF2-40B4-BE49-F238E27FC236}">
                <a16:creationId xmlns:a16="http://schemas.microsoft.com/office/drawing/2014/main" id="{76F00FA5-824F-4F26-9E4A-75FE84E1F1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6051374"/>
            <a:ext cx="457200" cy="457200"/>
          </a:xfrm>
          <a:prstGeom prst="rect">
            <a:avLst/>
          </a:prstGeom>
        </p:spPr>
      </p:pic>
    </p:spTree>
    <p:extLst>
      <p:ext uri="{BB962C8B-B14F-4D97-AF65-F5344CB8AC3E}">
        <p14:creationId xmlns:p14="http://schemas.microsoft.com/office/powerpoint/2010/main" val="17025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1+#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1+#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1+#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2">
            <a:extLst>
              <a:ext uri="{FF2B5EF4-FFF2-40B4-BE49-F238E27FC236}">
                <a16:creationId xmlns:a16="http://schemas.microsoft.com/office/drawing/2014/main" id="{A1A2888E-21F6-4B70-A513-D7FA3374C434}"/>
              </a:ext>
            </a:extLst>
          </p:cNvPr>
          <p:cNvGraphicFramePr>
            <a:graphicFrameLocks noGrp="1"/>
          </p:cNvGraphicFramePr>
          <p:nvPr>
            <p:extLst>
              <p:ext uri="{D42A27DB-BD31-4B8C-83A1-F6EECF244321}">
                <p14:modId xmlns:p14="http://schemas.microsoft.com/office/powerpoint/2010/main" val="4068037543"/>
              </p:ext>
            </p:extLst>
          </p:nvPr>
        </p:nvGraphicFramePr>
        <p:xfrm>
          <a:off x="946458" y="1315793"/>
          <a:ext cx="10299084" cy="5180098"/>
        </p:xfrm>
        <a:graphic>
          <a:graphicData uri="http://schemas.openxmlformats.org/drawingml/2006/table">
            <a:tbl>
              <a:tblPr firstRow="1" bandRow="1">
                <a:tableStyleId>{F2DE63D5-997A-4646-A377-4702673A728D}</a:tableStyleId>
              </a:tblPr>
              <a:tblGrid>
                <a:gridCol w="973782">
                  <a:extLst>
                    <a:ext uri="{9D8B030D-6E8A-4147-A177-3AD203B41FA5}">
                      <a16:colId xmlns:a16="http://schemas.microsoft.com/office/drawing/2014/main" val="2325732529"/>
                    </a:ext>
                  </a:extLst>
                </a:gridCol>
                <a:gridCol w="6400800">
                  <a:extLst>
                    <a:ext uri="{9D8B030D-6E8A-4147-A177-3AD203B41FA5}">
                      <a16:colId xmlns:a16="http://schemas.microsoft.com/office/drawing/2014/main" val="2317484390"/>
                    </a:ext>
                  </a:extLst>
                </a:gridCol>
                <a:gridCol w="1219200">
                  <a:extLst>
                    <a:ext uri="{9D8B030D-6E8A-4147-A177-3AD203B41FA5}">
                      <a16:colId xmlns:a16="http://schemas.microsoft.com/office/drawing/2014/main" val="4097751264"/>
                    </a:ext>
                  </a:extLst>
                </a:gridCol>
                <a:gridCol w="1705302">
                  <a:extLst>
                    <a:ext uri="{9D8B030D-6E8A-4147-A177-3AD203B41FA5}">
                      <a16:colId xmlns:a16="http://schemas.microsoft.com/office/drawing/2014/main" val="2286531923"/>
                    </a:ext>
                  </a:extLst>
                </a:gridCol>
              </a:tblGrid>
              <a:tr h="470918">
                <a:tc>
                  <a:txBody>
                    <a:bodyPr/>
                    <a:lstStyle/>
                    <a:p>
                      <a:pPr algn="ctr"/>
                      <a:r>
                        <a:rPr lang="it-IT" sz="1200" dirty="0">
                          <a:solidFill>
                            <a:schemeClr val="tx1"/>
                          </a:solidFill>
                          <a:latin typeface="+mj-lt"/>
                        </a:rPr>
                        <a:t>n. 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it-IT" sz="1200" dirty="0">
                          <a:solidFill>
                            <a:schemeClr val="tx1"/>
                          </a:solidFill>
                          <a:latin typeface="+mj-lt"/>
                        </a:rPr>
                        <a:t>rule </a:t>
                      </a:r>
                      <a:r>
                        <a:rPr lang="en-US" sz="1200" noProof="0" dirty="0">
                          <a:solidFill>
                            <a:schemeClr val="tx1"/>
                          </a:solidFill>
                          <a:latin typeface="+mj-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200" noProof="0" dirty="0">
                          <a:solidFill>
                            <a:schemeClr val="tx1"/>
                          </a:solidFill>
                          <a:latin typeface="+mj-lt"/>
                        </a:rPr>
                        <a:t>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it-IT" sz="1200" dirty="0" err="1">
                          <a:solidFill>
                            <a:schemeClr val="tx1"/>
                          </a:solidFill>
                          <a:latin typeface="+mj-lt"/>
                        </a:rPr>
                        <a:t>complied</a:t>
                      </a:r>
                      <a:endParaRPr lang="it-IT"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61663019"/>
                  </a:ext>
                </a:extLst>
              </a:tr>
              <a:tr h="470918">
                <a:tc>
                  <a:txBody>
                    <a:bodyPr/>
                    <a:lstStyle/>
                    <a:p>
                      <a:pPr algn="ctr"/>
                      <a:r>
                        <a:rPr lang="it-IT" sz="1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There should be no unused parameters in functions</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9947281"/>
                  </a:ext>
                </a:extLst>
              </a:tr>
              <a:tr h="470918">
                <a:tc>
                  <a:txBody>
                    <a:bodyPr/>
                    <a:lstStyle/>
                    <a:p>
                      <a:pPr algn="ctr"/>
                      <a:r>
                        <a:rPr lang="it-IT" sz="1200"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lowercase character 'l' shall not be used in a literal suffix</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639249"/>
                  </a:ext>
                </a:extLst>
              </a:tr>
              <a:tr h="470918">
                <a:tc>
                  <a:txBody>
                    <a:bodyPr/>
                    <a:lstStyle/>
                    <a:p>
                      <a:pPr algn="ctr"/>
                      <a:r>
                        <a:rPr lang="it-IT" sz="1200" dirty="0"/>
                        <a:t>8.11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When an array with external linkage is declared, its size should be explicitly specified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541336"/>
                  </a:ext>
                </a:extLst>
              </a:tr>
              <a:tr h="470918">
                <a:tc>
                  <a:txBody>
                    <a:bodyPr/>
                    <a:lstStyle/>
                    <a:p>
                      <a:pPr algn="ctr"/>
                      <a:r>
                        <a:rPr lang="it-IT" sz="1200" dirty="0"/>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A cast shall not be performed between pointer to void and an arithmetic type</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286385"/>
                  </a:ext>
                </a:extLst>
              </a:tr>
              <a:tr h="470918">
                <a:tc>
                  <a:txBody>
                    <a:bodyPr/>
                    <a:lstStyle/>
                    <a:p>
                      <a:pPr algn="ctr"/>
                      <a:r>
                        <a:rPr lang="it-IT" sz="1200"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precedence of operators within expressions should be made explicit</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012020"/>
                  </a:ext>
                </a:extLst>
              </a:tr>
              <a:tr h="470918">
                <a:tc>
                  <a:txBody>
                    <a:bodyPr/>
                    <a:lstStyle/>
                    <a:p>
                      <a:pPr algn="ctr"/>
                      <a:r>
                        <a:rPr lang="it-IT" sz="120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controlling expression of an if statement and the controlling expression of an iteration-statement shall have essentially Boolean type</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200" dirty="0" err="1"/>
                        <a:t>Required</a:t>
                      </a:r>
                      <a:endParaRPr lang="it-IT" sz="1200" dirty="0"/>
                    </a:p>
                    <a:p>
                      <a:pPr algn="ct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6447299"/>
                  </a:ext>
                </a:extLst>
              </a:tr>
              <a:tr h="470918">
                <a:tc>
                  <a:txBody>
                    <a:bodyPr/>
                    <a:lstStyle/>
                    <a:p>
                      <a:pPr algn="ctr"/>
                      <a:r>
                        <a:rPr lang="it-IT" sz="1200" dirty="0"/>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All if . . else if constructs shall be terminated with an else statement</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21899"/>
                  </a:ext>
                </a:extLst>
              </a:tr>
              <a:tr h="470918">
                <a:tc>
                  <a:txBody>
                    <a:bodyPr/>
                    <a:lstStyle/>
                    <a:p>
                      <a:pPr algn="ctr"/>
                      <a:r>
                        <a:rPr lang="it-IT" sz="1200" dirty="0"/>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An unconditional break statement shall terminate every switch-clause</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84711"/>
                  </a:ext>
                </a:extLst>
              </a:tr>
              <a:tr h="470918">
                <a:tc>
                  <a:txBody>
                    <a:bodyPr/>
                    <a:lstStyle/>
                    <a:p>
                      <a:pPr algn="ctr"/>
                      <a:r>
                        <a:rPr lang="it-IT" sz="1200" dirty="0"/>
                        <a:t>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The value returned by a function having non-void return type shall be used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Required</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386120"/>
                  </a:ext>
                </a:extLst>
              </a:tr>
              <a:tr h="470918">
                <a:tc>
                  <a:txBody>
                    <a:bodyPr/>
                    <a:lstStyle/>
                    <a:p>
                      <a:pPr algn="ctr"/>
                      <a:r>
                        <a:rPr lang="it-IT" sz="1200" dirty="0"/>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t>#include directives should only be preceded by preprocessor directives or comments</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1200" dirty="0" err="1"/>
                        <a:t>Advisory</a:t>
                      </a:r>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7647006"/>
                  </a:ext>
                </a:extLst>
              </a:tr>
            </a:tbl>
          </a:graphicData>
        </a:graphic>
      </p:graphicFrame>
      <p:pic>
        <p:nvPicPr>
          <p:cNvPr id="10" name="Elemento grafico 9" descr="Badge Croce con riempimento a tinta unita">
            <a:extLst>
              <a:ext uri="{FF2B5EF4-FFF2-40B4-BE49-F238E27FC236}">
                <a16:creationId xmlns:a16="http://schemas.microsoft.com/office/drawing/2014/main" id="{41E93714-7C80-4A57-9E6A-B67EF1142F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2285781"/>
            <a:ext cx="457200" cy="457200"/>
          </a:xfrm>
          <a:prstGeom prst="rect">
            <a:avLst/>
          </a:prstGeom>
        </p:spPr>
      </p:pic>
      <p:pic>
        <p:nvPicPr>
          <p:cNvPr id="11" name="Elemento grafico 10" descr="Badge Tick1 con riempimento a tinta unita">
            <a:extLst>
              <a:ext uri="{FF2B5EF4-FFF2-40B4-BE49-F238E27FC236}">
                <a16:creationId xmlns:a16="http://schemas.microsoft.com/office/drawing/2014/main" id="{E4B8A640-D011-47C4-BFA4-6722996A3A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2220" y="2742981"/>
            <a:ext cx="457200" cy="457200"/>
          </a:xfrm>
          <a:prstGeom prst="rect">
            <a:avLst/>
          </a:prstGeom>
        </p:spPr>
      </p:pic>
      <p:pic>
        <p:nvPicPr>
          <p:cNvPr id="12" name="Elemento grafico 11" descr="Badge Croce con riempimento a tinta unita">
            <a:extLst>
              <a:ext uri="{FF2B5EF4-FFF2-40B4-BE49-F238E27FC236}">
                <a16:creationId xmlns:a16="http://schemas.microsoft.com/office/drawing/2014/main" id="{00A5A107-FAA2-4161-BC3F-67E8BE2DF3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142220" y="3199267"/>
            <a:ext cx="457200" cy="457200"/>
          </a:xfrm>
          <a:prstGeom prst="rect">
            <a:avLst/>
          </a:prstGeom>
        </p:spPr>
      </p:pic>
      <p:pic>
        <p:nvPicPr>
          <p:cNvPr id="13" name="Elemento grafico 12" descr="Badge Tick1 con riempimento a tinta unita">
            <a:extLst>
              <a:ext uri="{FF2B5EF4-FFF2-40B4-BE49-F238E27FC236}">
                <a16:creationId xmlns:a16="http://schemas.microsoft.com/office/drawing/2014/main" id="{18D6A275-DE8B-4AD3-98CA-83F23D0940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2220" y="3677242"/>
            <a:ext cx="457200" cy="457200"/>
          </a:xfrm>
          <a:prstGeom prst="rect">
            <a:avLst/>
          </a:prstGeom>
        </p:spPr>
      </p:pic>
      <p:pic>
        <p:nvPicPr>
          <p:cNvPr id="14" name="Elemento grafico 13" descr="Badge Tick1 con riempimento a tinta unita">
            <a:extLst>
              <a:ext uri="{FF2B5EF4-FFF2-40B4-BE49-F238E27FC236}">
                <a16:creationId xmlns:a16="http://schemas.microsoft.com/office/drawing/2014/main" id="{3D15B798-CBB8-4448-9BDF-02EBF7109D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2220" y="4155217"/>
            <a:ext cx="457200" cy="457200"/>
          </a:xfrm>
          <a:prstGeom prst="rect">
            <a:avLst/>
          </a:prstGeom>
        </p:spPr>
      </p:pic>
      <p:pic>
        <p:nvPicPr>
          <p:cNvPr id="15" name="Elemento grafico 14" descr="Badge Tick1 con riempimento a tinta unita">
            <a:extLst>
              <a:ext uri="{FF2B5EF4-FFF2-40B4-BE49-F238E27FC236}">
                <a16:creationId xmlns:a16="http://schemas.microsoft.com/office/drawing/2014/main" id="{C723CC3E-9C4B-4A90-86CD-BAAEB30BE6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2220" y="4634323"/>
            <a:ext cx="457200" cy="457200"/>
          </a:xfrm>
          <a:prstGeom prst="rect">
            <a:avLst/>
          </a:prstGeom>
        </p:spPr>
      </p:pic>
      <p:pic>
        <p:nvPicPr>
          <p:cNvPr id="16" name="Elemento grafico 15" descr="Badge Tick1 con riempimento a tinta unita">
            <a:extLst>
              <a:ext uri="{FF2B5EF4-FFF2-40B4-BE49-F238E27FC236}">
                <a16:creationId xmlns:a16="http://schemas.microsoft.com/office/drawing/2014/main" id="{6D069C4D-2BCF-4F98-BFCD-9550C7D548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142220" y="5085007"/>
            <a:ext cx="457200" cy="457200"/>
          </a:xfrm>
          <a:prstGeom prst="rect">
            <a:avLst/>
          </a:prstGeom>
        </p:spPr>
      </p:pic>
      <p:pic>
        <p:nvPicPr>
          <p:cNvPr id="17" name="Elemento grafico 16" descr="Badge Croce con riempimento a tinta unita">
            <a:extLst>
              <a:ext uri="{FF2B5EF4-FFF2-40B4-BE49-F238E27FC236}">
                <a16:creationId xmlns:a16="http://schemas.microsoft.com/office/drawing/2014/main" id="{BC3A5F55-5998-400C-B711-55145E6FFE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142220" y="5549608"/>
            <a:ext cx="457200" cy="457200"/>
          </a:xfrm>
          <a:prstGeom prst="rect">
            <a:avLst/>
          </a:prstGeom>
        </p:spPr>
      </p:pic>
      <p:pic>
        <p:nvPicPr>
          <p:cNvPr id="20" name="Elemento grafico 19" descr="Badge Croce con riempimento a tinta unita">
            <a:extLst>
              <a:ext uri="{FF2B5EF4-FFF2-40B4-BE49-F238E27FC236}">
                <a16:creationId xmlns:a16="http://schemas.microsoft.com/office/drawing/2014/main" id="{468DAB1D-55C1-4EBF-ACB5-2BC49508E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142220" y="1807084"/>
            <a:ext cx="457200" cy="457200"/>
          </a:xfrm>
          <a:prstGeom prst="rect">
            <a:avLst/>
          </a:prstGeom>
        </p:spPr>
      </p:pic>
      <p:pic>
        <p:nvPicPr>
          <p:cNvPr id="21" name="Elemento grafico 20" descr="Badge Tick1 con riempimento a tinta unita">
            <a:extLst>
              <a:ext uri="{FF2B5EF4-FFF2-40B4-BE49-F238E27FC236}">
                <a16:creationId xmlns:a16="http://schemas.microsoft.com/office/drawing/2014/main" id="{F17492C6-CF41-45ED-8B7C-D3FBB7E056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42220" y="6049079"/>
            <a:ext cx="457200" cy="457200"/>
          </a:xfrm>
          <a:prstGeom prst="rect">
            <a:avLst/>
          </a:prstGeom>
        </p:spPr>
      </p:pic>
      <p:grpSp>
        <p:nvGrpSpPr>
          <p:cNvPr id="25" name="Gruppo 24">
            <a:extLst>
              <a:ext uri="{FF2B5EF4-FFF2-40B4-BE49-F238E27FC236}">
                <a16:creationId xmlns:a16="http://schemas.microsoft.com/office/drawing/2014/main" id="{696D1F3A-1562-4762-939A-1811B31FADAC}"/>
              </a:ext>
            </a:extLst>
          </p:cNvPr>
          <p:cNvGrpSpPr/>
          <p:nvPr/>
        </p:nvGrpSpPr>
        <p:grpSpPr>
          <a:xfrm>
            <a:off x="558746" y="362109"/>
            <a:ext cx="7120029" cy="769441"/>
            <a:chOff x="558747" y="362109"/>
            <a:chExt cx="6327117" cy="769441"/>
          </a:xfrm>
        </p:grpSpPr>
        <p:sp>
          <p:nvSpPr>
            <p:cNvPr id="26" name="CasellaDiTesto 25">
              <a:extLst>
                <a:ext uri="{FF2B5EF4-FFF2-40B4-BE49-F238E27FC236}">
                  <a16:creationId xmlns:a16="http://schemas.microsoft.com/office/drawing/2014/main" id="{3C2542E2-9A6E-47D1-99F5-D02F2EBA13D2}"/>
                </a:ext>
              </a:extLst>
            </p:cNvPr>
            <p:cNvSpPr txBox="1"/>
            <p:nvPr/>
          </p:nvSpPr>
          <p:spPr>
            <a:xfrm>
              <a:off x="558747" y="362109"/>
              <a:ext cx="6327117" cy="769441"/>
            </a:xfrm>
            <a:prstGeom prst="rect">
              <a:avLst/>
            </a:prstGeom>
            <a:noFill/>
            <a:ln>
              <a:noFill/>
            </a:ln>
          </p:spPr>
          <p:txBody>
            <a:bodyPr wrap="square" rtlCol="0">
              <a:spAutoFit/>
            </a:bodyPr>
            <a:lstStyle/>
            <a:p>
              <a:r>
                <a:rPr lang="it-IT" sz="4400" b="1" dirty="0">
                  <a:solidFill>
                    <a:srgbClr val="73B7F5"/>
                  </a:solidFill>
                  <a:latin typeface="Avenir Next LT Pro" panose="020B0504020202020204" pitchFamily="34" charset="0"/>
                </a:rPr>
                <a:t>after</a:t>
              </a:r>
              <a:r>
                <a:rPr lang="it-IT" sz="4400" b="1" dirty="0">
                  <a:latin typeface="Avenir Next LT Pro" panose="020B0504020202020204" pitchFamily="34" charset="0"/>
                </a:rPr>
                <a:t> MISRA C</a:t>
              </a:r>
              <a:endParaRPr lang="it-IT" sz="4400" dirty="0"/>
            </a:p>
          </p:txBody>
        </p:sp>
        <p:cxnSp>
          <p:nvCxnSpPr>
            <p:cNvPr id="27" name="Connettore diritto 26">
              <a:extLst>
                <a:ext uri="{FF2B5EF4-FFF2-40B4-BE49-F238E27FC236}">
                  <a16:creationId xmlns:a16="http://schemas.microsoft.com/office/drawing/2014/main" id="{C8BD30FB-20AD-4389-B5C2-8691B64CE2B6}"/>
                </a:ext>
              </a:extLst>
            </p:cNvPr>
            <p:cNvCxnSpPr>
              <a:cxnSpLocks/>
            </p:cNvCxnSpPr>
            <p:nvPr/>
          </p:nvCxnSpPr>
          <p:spPr>
            <a:xfrm>
              <a:off x="558747" y="1088106"/>
              <a:ext cx="4920605" cy="0"/>
            </a:xfrm>
            <a:prstGeom prst="line">
              <a:avLst/>
            </a:prstGeom>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151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1+#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1+#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ersonalizzato 1">
      <a:majorFont>
        <a:latin typeface="Avenir Next LT Pro"/>
        <a:ea typeface=""/>
        <a:cs typeface=""/>
      </a:majorFont>
      <a:minorFont>
        <a:latin typeface="Avenir Next LT Pro Light"/>
        <a:ea typeface=""/>
        <a:cs typeface=""/>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TotalTime>
  <Words>758</Words>
  <Application>Microsoft Office PowerPoint</Application>
  <PresentationFormat>Widescreen</PresentationFormat>
  <Paragraphs>118</Paragraphs>
  <Slides>12</Slides>
  <Notes>0</Notes>
  <HiddenSlides>0</HiddenSlides>
  <MMClips>2</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Avenir Next LT Pro</vt:lpstr>
      <vt:lpstr>Avenir Next LT Pro Light</vt:lpstr>
      <vt:lpstr>Calibri</vt:lpstr>
      <vt:lpstr>Consolas</vt:lpstr>
      <vt:lpstr>Office Theme</vt:lpstr>
      <vt:lpstr>Alarm System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System</dc:title>
  <dc:creator>daniela koreta</dc:creator>
  <cp:lastModifiedBy>daniela koreta</cp:lastModifiedBy>
  <cp:revision>14</cp:revision>
  <dcterms:created xsi:type="dcterms:W3CDTF">2021-04-06T08:06:05Z</dcterms:created>
  <dcterms:modified xsi:type="dcterms:W3CDTF">2021-04-07T14:54:35Z</dcterms:modified>
</cp:coreProperties>
</file>